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132"/>
  </p:notesMasterIdLst>
  <p:handoutMasterIdLst>
    <p:handoutMasterId r:id="rId133"/>
  </p:handoutMasterIdLst>
  <p:sldIdLst>
    <p:sldId id="387" r:id="rId2"/>
    <p:sldId id="408" r:id="rId3"/>
    <p:sldId id="409" r:id="rId4"/>
    <p:sldId id="410" r:id="rId5"/>
    <p:sldId id="299" r:id="rId6"/>
    <p:sldId id="362" r:id="rId7"/>
    <p:sldId id="279" r:id="rId8"/>
    <p:sldId id="292" r:id="rId9"/>
    <p:sldId id="280" r:id="rId10"/>
    <p:sldId id="366" r:id="rId11"/>
    <p:sldId id="385" r:id="rId12"/>
    <p:sldId id="283" r:id="rId13"/>
    <p:sldId id="257" r:id="rId14"/>
    <p:sldId id="383" r:id="rId15"/>
    <p:sldId id="259" r:id="rId16"/>
    <p:sldId id="380" r:id="rId17"/>
    <p:sldId id="393" r:id="rId18"/>
    <p:sldId id="394" r:id="rId19"/>
    <p:sldId id="395" r:id="rId20"/>
    <p:sldId id="396" r:id="rId21"/>
    <p:sldId id="261" r:id="rId22"/>
    <p:sldId id="412" r:id="rId23"/>
    <p:sldId id="413" r:id="rId24"/>
    <p:sldId id="414" r:id="rId25"/>
    <p:sldId id="415" r:id="rId26"/>
    <p:sldId id="264" r:id="rId27"/>
    <p:sldId id="284" r:id="rId28"/>
    <p:sldId id="433" r:id="rId29"/>
    <p:sldId id="260" r:id="rId30"/>
    <p:sldId id="435" r:id="rId31"/>
    <p:sldId id="285" r:id="rId32"/>
    <p:sldId id="411" r:id="rId33"/>
    <p:sldId id="354" r:id="rId34"/>
    <p:sldId id="300" r:id="rId35"/>
    <p:sldId id="268" r:id="rId36"/>
    <p:sldId id="265" r:id="rId37"/>
    <p:sldId id="295" r:id="rId38"/>
    <p:sldId id="367" r:id="rId39"/>
    <p:sldId id="365" r:id="rId40"/>
    <p:sldId id="420" r:id="rId41"/>
    <p:sldId id="368" r:id="rId42"/>
    <p:sldId id="374" r:id="rId43"/>
    <p:sldId id="375" r:id="rId44"/>
    <p:sldId id="269" r:id="rId45"/>
    <p:sldId id="398" r:id="rId46"/>
    <p:sldId id="397" r:id="rId47"/>
    <p:sldId id="270" r:id="rId48"/>
    <p:sldId id="401" r:id="rId49"/>
    <p:sldId id="400" r:id="rId50"/>
    <p:sldId id="297" r:id="rId51"/>
    <p:sldId id="298" r:id="rId52"/>
    <p:sldId id="306" r:id="rId53"/>
    <p:sldId id="308" r:id="rId54"/>
    <p:sldId id="436" r:id="rId55"/>
    <p:sldId id="310" r:id="rId56"/>
    <p:sldId id="271" r:id="rId57"/>
    <p:sldId id="376" r:id="rId58"/>
    <p:sldId id="377" r:id="rId59"/>
    <p:sldId id="378" r:id="rId60"/>
    <p:sldId id="311" r:id="rId61"/>
    <p:sldId id="272" r:id="rId62"/>
    <p:sldId id="275" r:id="rId63"/>
    <p:sldId id="278" r:id="rId64"/>
    <p:sldId id="355" r:id="rId65"/>
    <p:sldId id="313" r:id="rId66"/>
    <p:sldId id="305" r:id="rId67"/>
    <p:sldId id="273" r:id="rId68"/>
    <p:sldId id="312" r:id="rId69"/>
    <p:sldId id="316" r:id="rId70"/>
    <p:sldId id="317" r:id="rId71"/>
    <p:sldId id="318" r:id="rId72"/>
    <p:sldId id="386" r:id="rId73"/>
    <p:sldId id="357" r:id="rId74"/>
    <p:sldId id="319" r:id="rId75"/>
    <p:sldId id="437" r:id="rId76"/>
    <p:sldId id="358" r:id="rId77"/>
    <p:sldId id="320" r:id="rId78"/>
    <p:sldId id="421" r:id="rId79"/>
    <p:sldId id="422" r:id="rId80"/>
    <p:sldId id="423" r:id="rId81"/>
    <p:sldId id="424" r:id="rId82"/>
    <p:sldId id="425" r:id="rId83"/>
    <p:sldId id="349" r:id="rId84"/>
    <p:sldId id="321" r:id="rId85"/>
    <p:sldId id="359" r:id="rId86"/>
    <p:sldId id="360" r:id="rId87"/>
    <p:sldId id="418" r:id="rId88"/>
    <p:sldId id="419" r:id="rId89"/>
    <p:sldId id="429" r:id="rId90"/>
    <p:sldId id="430" r:id="rId91"/>
    <p:sldId id="322" r:id="rId92"/>
    <p:sldId id="323" r:id="rId93"/>
    <p:sldId id="324" r:id="rId94"/>
    <p:sldId id="431" r:id="rId95"/>
    <p:sldId id="432" r:id="rId96"/>
    <p:sldId id="417" r:id="rId97"/>
    <p:sldId id="438" r:id="rId98"/>
    <p:sldId id="439" r:id="rId99"/>
    <p:sldId id="325" r:id="rId100"/>
    <p:sldId id="326" r:id="rId101"/>
    <p:sldId id="356" r:id="rId102"/>
    <p:sldId id="428" r:id="rId103"/>
    <p:sldId id="327" r:id="rId104"/>
    <p:sldId id="328" r:id="rId105"/>
    <p:sldId id="427" r:id="rId106"/>
    <p:sldId id="329" r:id="rId107"/>
    <p:sldId id="330" r:id="rId108"/>
    <p:sldId id="331" r:id="rId109"/>
    <p:sldId id="332" r:id="rId110"/>
    <p:sldId id="333" r:id="rId111"/>
    <p:sldId id="337" r:id="rId112"/>
    <p:sldId id="334" r:id="rId113"/>
    <p:sldId id="335" r:id="rId114"/>
    <p:sldId id="336" r:id="rId115"/>
    <p:sldId id="339" r:id="rId116"/>
    <p:sldId id="340" r:id="rId117"/>
    <p:sldId id="341" r:id="rId118"/>
    <p:sldId id="342" r:id="rId119"/>
    <p:sldId id="343" r:id="rId120"/>
    <p:sldId id="426" r:id="rId121"/>
    <p:sldId id="344" r:id="rId122"/>
    <p:sldId id="346" r:id="rId123"/>
    <p:sldId id="347" r:id="rId124"/>
    <p:sldId id="350" r:id="rId125"/>
    <p:sldId id="348" r:id="rId126"/>
    <p:sldId id="351" r:id="rId127"/>
    <p:sldId id="352" r:id="rId128"/>
    <p:sldId id="381" r:id="rId129"/>
    <p:sldId id="382" r:id="rId130"/>
    <p:sldId id="361" r:id="rId1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CC"/>
    <a:srgbClr val="CC0099"/>
    <a:srgbClr val="00CC66"/>
    <a:srgbClr val="FF0066"/>
    <a:srgbClr val="6600FF"/>
    <a:srgbClr val="00FF99"/>
    <a:srgbClr val="CCEC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6" autoAdjust="0"/>
    <p:restoredTop sz="94660"/>
  </p:normalViewPr>
  <p:slideViewPr>
    <p:cSldViewPr>
      <p:cViewPr>
        <p:scale>
          <a:sx n="80" d="100"/>
          <a:sy n="80" d="100"/>
        </p:scale>
        <p:origin x="-1074" y="-7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0" d="100"/>
          <a:sy n="40" d="100"/>
        </p:scale>
        <p:origin x="-140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 Type="http://schemas.openxmlformats.org/officeDocument/2006/relationships/slide" Target="slides/slide11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58.wmf"/><Relationship Id="rId18" Type="http://schemas.openxmlformats.org/officeDocument/2006/relationships/image" Target="../media/image63.wmf"/><Relationship Id="rId26" Type="http://schemas.openxmlformats.org/officeDocument/2006/relationships/image" Target="../media/image71.wmf"/><Relationship Id="rId3" Type="http://schemas.openxmlformats.org/officeDocument/2006/relationships/image" Target="../media/image48.wmf"/><Relationship Id="rId21" Type="http://schemas.openxmlformats.org/officeDocument/2006/relationships/image" Target="../media/image66.wmf"/><Relationship Id="rId7" Type="http://schemas.openxmlformats.org/officeDocument/2006/relationships/image" Target="../media/image52.wmf"/><Relationship Id="rId12" Type="http://schemas.openxmlformats.org/officeDocument/2006/relationships/image" Target="../media/image57.wmf"/><Relationship Id="rId17" Type="http://schemas.openxmlformats.org/officeDocument/2006/relationships/image" Target="../media/image62.wmf"/><Relationship Id="rId25" Type="http://schemas.openxmlformats.org/officeDocument/2006/relationships/image" Target="../media/image70.wmf"/><Relationship Id="rId33" Type="http://schemas.openxmlformats.org/officeDocument/2006/relationships/image" Target="../media/image78.wmf"/><Relationship Id="rId2" Type="http://schemas.openxmlformats.org/officeDocument/2006/relationships/image" Target="../media/image47.wmf"/><Relationship Id="rId16" Type="http://schemas.openxmlformats.org/officeDocument/2006/relationships/image" Target="../media/image61.wmf"/><Relationship Id="rId20" Type="http://schemas.openxmlformats.org/officeDocument/2006/relationships/image" Target="../media/image65.wmf"/><Relationship Id="rId29" Type="http://schemas.openxmlformats.org/officeDocument/2006/relationships/image" Target="../media/image74.wmf"/><Relationship Id="rId1" Type="http://schemas.openxmlformats.org/officeDocument/2006/relationships/image" Target="../media/image46.wmf"/><Relationship Id="rId6" Type="http://schemas.openxmlformats.org/officeDocument/2006/relationships/image" Target="../media/image51.wmf"/><Relationship Id="rId11" Type="http://schemas.openxmlformats.org/officeDocument/2006/relationships/image" Target="../media/image56.wmf"/><Relationship Id="rId24" Type="http://schemas.openxmlformats.org/officeDocument/2006/relationships/image" Target="../media/image69.wmf"/><Relationship Id="rId32" Type="http://schemas.openxmlformats.org/officeDocument/2006/relationships/image" Target="../media/image77.wmf"/><Relationship Id="rId5" Type="http://schemas.openxmlformats.org/officeDocument/2006/relationships/image" Target="../media/image50.wmf"/><Relationship Id="rId15" Type="http://schemas.openxmlformats.org/officeDocument/2006/relationships/image" Target="../media/image60.wmf"/><Relationship Id="rId23" Type="http://schemas.openxmlformats.org/officeDocument/2006/relationships/image" Target="../media/image68.wmf"/><Relationship Id="rId28" Type="http://schemas.openxmlformats.org/officeDocument/2006/relationships/image" Target="../media/image73.wmf"/><Relationship Id="rId10" Type="http://schemas.openxmlformats.org/officeDocument/2006/relationships/image" Target="../media/image55.wmf"/><Relationship Id="rId19" Type="http://schemas.openxmlformats.org/officeDocument/2006/relationships/image" Target="../media/image64.wmf"/><Relationship Id="rId31" Type="http://schemas.openxmlformats.org/officeDocument/2006/relationships/image" Target="../media/image76.wmf"/><Relationship Id="rId4" Type="http://schemas.openxmlformats.org/officeDocument/2006/relationships/image" Target="../media/image49.wmf"/><Relationship Id="rId9" Type="http://schemas.openxmlformats.org/officeDocument/2006/relationships/image" Target="../media/image54.wmf"/><Relationship Id="rId14" Type="http://schemas.openxmlformats.org/officeDocument/2006/relationships/image" Target="../media/image59.wmf"/><Relationship Id="rId22" Type="http://schemas.openxmlformats.org/officeDocument/2006/relationships/image" Target="../media/image67.wmf"/><Relationship Id="rId27" Type="http://schemas.openxmlformats.org/officeDocument/2006/relationships/image" Target="../media/image72.wmf"/><Relationship Id="rId30" Type="http://schemas.openxmlformats.org/officeDocument/2006/relationships/image" Target="../media/image7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4" Type="http://schemas.openxmlformats.org/officeDocument/2006/relationships/image" Target="../media/image9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5" Type="http://schemas.openxmlformats.org/officeDocument/2006/relationships/image" Target="../media/image108.wmf"/><Relationship Id="rId4" Type="http://schemas.openxmlformats.org/officeDocument/2006/relationships/image" Target="../media/image10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wmf"/><Relationship Id="rId1" Type="http://schemas.openxmlformats.org/officeDocument/2006/relationships/image" Target="../media/image10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512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pPr>
              <a:defRPr/>
            </a:pPr>
            <a:endParaRPr lang="en-US" altLang="zh-CN"/>
          </a:p>
        </p:txBody>
      </p:sp>
      <p:sp>
        <p:nvSpPr>
          <p:cNvPr id="512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512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pPr>
              <a:defRPr/>
            </a:pPr>
            <a:fld id="{05A6310A-7BCD-41EB-83E5-10806332DD98}" type="slidenum">
              <a:rPr lang="zh-CN" altLang="en-US"/>
              <a:pPr>
                <a:defRPr/>
              </a:pPr>
              <a:t>‹#›</a:t>
            </a:fld>
            <a:endParaRPr lang="en-US" altLang="zh-CN"/>
          </a:p>
        </p:txBody>
      </p:sp>
    </p:spTree>
    <p:extLst>
      <p:ext uri="{BB962C8B-B14F-4D97-AF65-F5344CB8AC3E}">
        <p14:creationId xmlns:p14="http://schemas.microsoft.com/office/powerpoint/2010/main" val="503103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pPr>
              <a:defRPr/>
            </a:pPr>
            <a:endParaRPr lang="en-US" altLang="zh-CN"/>
          </a:p>
        </p:txBody>
      </p:sp>
      <p:sp>
        <p:nvSpPr>
          <p:cNvPr id="145412"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pPr>
              <a:defRPr/>
            </a:pPr>
            <a:fld id="{FC0B37F2-AC3F-474F-B62E-75ADCC942398}" type="slidenum">
              <a:rPr lang="zh-CN" altLang="en-US"/>
              <a:pPr>
                <a:defRPr/>
              </a:pPr>
              <a:t>‹#›</a:t>
            </a:fld>
            <a:endParaRPr lang="en-US" altLang="zh-CN"/>
          </a:p>
        </p:txBody>
      </p:sp>
    </p:spTree>
    <p:extLst>
      <p:ext uri="{BB962C8B-B14F-4D97-AF65-F5344CB8AC3E}">
        <p14:creationId xmlns:p14="http://schemas.microsoft.com/office/powerpoint/2010/main" val="40168420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1620078B-7873-4EF2-BF01-7967DB7F7DC6}" type="slidenum">
              <a:rPr lang="zh-CN" altLang="en-US" smtClean="0"/>
              <a:pPr eaLnBrk="1" hangingPunct="1">
                <a:spcBef>
                  <a:spcPct val="0"/>
                </a:spcBef>
              </a:pPr>
              <a:t>2</a:t>
            </a:fld>
            <a:endParaRPr lang="en-US" altLang="zh-CN" smtClean="0"/>
          </a:p>
        </p:txBody>
      </p:sp>
      <p:sp>
        <p:nvSpPr>
          <p:cNvPr id="147459" name="幻灯片图像占位符 1"/>
          <p:cNvSpPr>
            <a:spLocks noGrp="1" noRot="1" noChangeAspect="1" noTextEdit="1"/>
          </p:cNvSpPr>
          <p:nvPr>
            <p:ph type="sldImg"/>
          </p:nvPr>
        </p:nvSpPr>
        <p:spPr>
          <a:ln/>
        </p:spPr>
      </p:sp>
      <p:sp>
        <p:nvSpPr>
          <p:cNvPr id="147460"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47461"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53C3F0A9-6DEA-491A-B4EE-377AF97938EC}" type="slidenum">
              <a:rPr kumimoji="1" lang="en-US" altLang="zh-CN"/>
              <a:pPr algn="r" eaLnBrk="1" hangingPunct="1">
                <a:spcBef>
                  <a:spcPct val="0"/>
                </a:spcBef>
              </a:pPr>
              <a:t>2</a:t>
            </a:fld>
            <a:endParaRPr kumimoji="1" lang="en-US" altLang="zh-CN"/>
          </a:p>
        </p:txBody>
      </p:sp>
    </p:spTree>
    <p:extLst>
      <p:ext uri="{BB962C8B-B14F-4D97-AF65-F5344CB8AC3E}">
        <p14:creationId xmlns:p14="http://schemas.microsoft.com/office/powerpoint/2010/main" val="3777109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C9D60AC-DC44-4CFD-A5D8-DF322B50B51E}" type="slidenum">
              <a:rPr lang="zh-CN" altLang="en-US" smtClean="0"/>
              <a:pPr eaLnBrk="1" hangingPunct="1">
                <a:spcBef>
                  <a:spcPct val="0"/>
                </a:spcBef>
              </a:pPr>
              <a:t>15</a:t>
            </a:fld>
            <a:endParaRPr lang="en-US" altLang="zh-CN" smtClean="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696131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86462ECF-40DE-4643-868E-F23546665285}" type="slidenum">
              <a:rPr lang="zh-CN" altLang="en-US" smtClean="0"/>
              <a:pPr eaLnBrk="1" hangingPunct="1">
                <a:spcBef>
                  <a:spcPct val="0"/>
                </a:spcBef>
              </a:pPr>
              <a:t>21</a:t>
            </a:fld>
            <a:endParaRPr lang="en-US" altLang="zh-CN" smtClean="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404403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E40CA161-9506-42FA-A29E-5EE3A2AB6BCC}" type="slidenum">
              <a:rPr lang="zh-CN" altLang="en-US" smtClean="0"/>
              <a:pPr eaLnBrk="1" hangingPunct="1">
                <a:spcBef>
                  <a:spcPct val="0"/>
                </a:spcBef>
              </a:pPr>
              <a:t>22</a:t>
            </a:fld>
            <a:endParaRPr lang="en-US" altLang="zh-CN" smtClean="0"/>
          </a:p>
        </p:txBody>
      </p:sp>
      <p:sp>
        <p:nvSpPr>
          <p:cNvPr id="1587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00AE54AD-AC91-4B91-A59C-555BE544E670}" type="slidenum">
              <a:rPr kumimoji="1" lang="en-US" altLang="zh-CN"/>
              <a:pPr algn="r" eaLnBrk="1" hangingPunct="1">
                <a:spcBef>
                  <a:spcPct val="0"/>
                </a:spcBef>
              </a:pPr>
              <a:t>22</a:t>
            </a:fld>
            <a:endParaRPr kumimoji="1" lang="en-US" altLang="zh-CN"/>
          </a:p>
        </p:txBody>
      </p:sp>
      <p:sp>
        <p:nvSpPr>
          <p:cNvPr id="158724" name="Rectangle 2"/>
          <p:cNvSpPr>
            <a:spLocks noGrp="1" noRot="1" noChangeAspect="1" noChangeArrowheads="1" noTextEdit="1"/>
          </p:cNvSpPr>
          <p:nvPr>
            <p:ph type="sldImg"/>
          </p:nvPr>
        </p:nvSpPr>
        <p:spPr>
          <a:xfrm>
            <a:off x="1144588" y="685800"/>
            <a:ext cx="4573587" cy="3429000"/>
          </a:xfrm>
          <a:ln/>
        </p:spPr>
      </p:sp>
      <p:sp>
        <p:nvSpPr>
          <p:cNvPr id="158725" name="Rectangle 3"/>
          <p:cNvSpPr>
            <a:spLocks noGrp="1" noChangeArrowheads="1"/>
          </p:cNvSpPr>
          <p:nvPr>
            <p:ph type="body" idx="1"/>
          </p:nvPr>
        </p:nvSpPr>
        <p:spPr>
          <a:solidFill>
            <a:srgbClr val="FFFFFF"/>
          </a:solidFill>
          <a:ln>
            <a:solidFill>
              <a:srgbClr val="000000"/>
            </a:solidFill>
            <a:miter lim="800000"/>
            <a:headEnd/>
            <a:tailEnd/>
          </a:ln>
        </p:spPr>
        <p:txBody>
          <a:bodyPr lIns="91418" tIns="45709" rIns="91418" bIns="45709"/>
          <a:lstStyle/>
          <a:p>
            <a:pPr eaLnBrk="1" hangingPunct="1"/>
            <a:r>
              <a:rPr lang="en-US" altLang="zh-CN" smtClean="0"/>
              <a:t>Negative sign is introduced for P</a:t>
            </a:r>
            <a:r>
              <a:rPr lang="en-US" altLang="zh-CN" baseline="-25000" smtClean="0"/>
              <a:t>ext</a:t>
            </a:r>
            <a:r>
              <a:rPr lang="en-US" altLang="zh-CN" smtClean="0"/>
              <a:t> because the system does work ON the surroundings.</a:t>
            </a:r>
          </a:p>
          <a:p>
            <a:pPr eaLnBrk="1" hangingPunct="1"/>
            <a:r>
              <a:rPr lang="en-US" altLang="zh-CN" smtClean="0"/>
              <a:t>When a gas expands </a:t>
            </a:r>
            <a:r>
              <a:rPr lang="en-US" altLang="zh-CN" smtClean="0">
                <a:sym typeface="Symbol" pitchFamily="18" charset="2"/>
              </a:rPr>
              <a:t>V is positive and w is negative.</a:t>
            </a:r>
          </a:p>
          <a:p>
            <a:pPr eaLnBrk="1" hangingPunct="1"/>
            <a:r>
              <a:rPr lang="en-US" altLang="zh-CN" smtClean="0">
                <a:sym typeface="Symbol" pitchFamily="18" charset="2"/>
              </a:rPr>
              <a:t>When a gas is compressed V is negative and w is positive, indicating that energy (as work) enters the system.</a:t>
            </a:r>
          </a:p>
          <a:p>
            <a:pPr eaLnBrk="1" hangingPunct="1"/>
            <a:r>
              <a:rPr lang="en-US" altLang="zh-CN" smtClean="0">
                <a:sym typeface="Symbol" pitchFamily="18" charset="2"/>
              </a:rPr>
              <a:t>In many cases the external pressure is the same as the internal pressure of the system, so P</a:t>
            </a:r>
            <a:r>
              <a:rPr lang="en-US" altLang="zh-CN" baseline="-25000" smtClean="0">
                <a:sym typeface="Symbol" pitchFamily="18" charset="2"/>
              </a:rPr>
              <a:t>ext</a:t>
            </a:r>
            <a:r>
              <a:rPr lang="en-US" altLang="zh-CN" smtClean="0">
                <a:sym typeface="Symbol" pitchFamily="18" charset="2"/>
              </a:rPr>
              <a:t> is often just represented as P </a:t>
            </a:r>
          </a:p>
        </p:txBody>
      </p:sp>
    </p:spTree>
    <p:extLst>
      <p:ext uri="{BB962C8B-B14F-4D97-AF65-F5344CB8AC3E}">
        <p14:creationId xmlns:p14="http://schemas.microsoft.com/office/powerpoint/2010/main" val="2742130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135D1947-C9DE-45CA-B145-097D4D124D7C}" type="slidenum">
              <a:rPr lang="zh-CN" altLang="en-US" smtClean="0"/>
              <a:pPr eaLnBrk="1" hangingPunct="1">
                <a:spcBef>
                  <a:spcPct val="0"/>
                </a:spcBef>
              </a:pPr>
              <a:t>23</a:t>
            </a:fld>
            <a:endParaRPr lang="en-US" altLang="zh-CN" smtClean="0"/>
          </a:p>
        </p:txBody>
      </p:sp>
      <p:sp>
        <p:nvSpPr>
          <p:cNvPr id="15974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EFC1295D-994A-460D-9CDA-8039645DEE7C}" type="slidenum">
              <a:rPr kumimoji="1" lang="en-US" altLang="zh-CN"/>
              <a:pPr algn="r" eaLnBrk="1" hangingPunct="1">
                <a:spcBef>
                  <a:spcPct val="0"/>
                </a:spcBef>
              </a:pPr>
              <a:t>23</a:t>
            </a:fld>
            <a:endParaRPr kumimoji="1" lang="en-US" altLang="zh-CN"/>
          </a:p>
        </p:txBody>
      </p:sp>
      <p:sp>
        <p:nvSpPr>
          <p:cNvPr id="159748" name="Rectangle 2"/>
          <p:cNvSpPr>
            <a:spLocks noGrp="1" noRot="1" noChangeAspect="1" noChangeArrowheads="1" noTextEdit="1"/>
          </p:cNvSpPr>
          <p:nvPr>
            <p:ph type="sldImg"/>
          </p:nvPr>
        </p:nvSpPr>
        <p:spPr>
          <a:xfrm>
            <a:off x="1144588" y="685800"/>
            <a:ext cx="4573587" cy="3429000"/>
          </a:xfrm>
          <a:ln/>
        </p:spPr>
      </p:sp>
      <p:sp>
        <p:nvSpPr>
          <p:cNvPr id="159749" name="Rectangle 3"/>
          <p:cNvSpPr>
            <a:spLocks noGrp="1" noChangeArrowheads="1"/>
          </p:cNvSpPr>
          <p:nvPr>
            <p:ph type="body" idx="1"/>
          </p:nvPr>
        </p:nvSpPr>
        <p:spPr>
          <a:solidFill>
            <a:srgbClr val="FFFFFF"/>
          </a:solidFill>
          <a:ln>
            <a:solidFill>
              <a:srgbClr val="000000"/>
            </a:solidFill>
            <a:miter lim="800000"/>
            <a:headEnd/>
            <a:tailEnd/>
          </a:ln>
        </p:spPr>
        <p:txBody>
          <a:bodyPr lIns="91418" tIns="45709" rIns="91418" bIns="45709"/>
          <a:lstStyle/>
          <a:p>
            <a:pPr eaLnBrk="1" hangingPunct="1"/>
            <a:r>
              <a:rPr lang="en-US" altLang="zh-CN" smtClean="0"/>
              <a:t>Negative sign is introduced for P</a:t>
            </a:r>
            <a:r>
              <a:rPr lang="en-US" altLang="zh-CN" baseline="-25000" smtClean="0"/>
              <a:t>ext</a:t>
            </a:r>
            <a:r>
              <a:rPr lang="en-US" altLang="zh-CN" smtClean="0"/>
              <a:t> because the system does work ON the surroundings.</a:t>
            </a:r>
          </a:p>
          <a:p>
            <a:pPr eaLnBrk="1" hangingPunct="1"/>
            <a:r>
              <a:rPr lang="en-US" altLang="zh-CN" smtClean="0"/>
              <a:t>When a gas expands </a:t>
            </a:r>
            <a:r>
              <a:rPr lang="en-US" altLang="zh-CN" smtClean="0">
                <a:sym typeface="Symbol" pitchFamily="18" charset="2"/>
              </a:rPr>
              <a:t>V is positive and w is negative.</a:t>
            </a:r>
          </a:p>
          <a:p>
            <a:pPr eaLnBrk="1" hangingPunct="1"/>
            <a:r>
              <a:rPr lang="en-US" altLang="zh-CN" smtClean="0">
                <a:sym typeface="Symbol" pitchFamily="18" charset="2"/>
              </a:rPr>
              <a:t>When a gas is compressed V is negative and w is positive, indicating that energy (as work) enters the system.</a:t>
            </a:r>
          </a:p>
          <a:p>
            <a:pPr eaLnBrk="1" hangingPunct="1"/>
            <a:r>
              <a:rPr lang="en-US" altLang="zh-CN" smtClean="0">
                <a:sym typeface="Symbol" pitchFamily="18" charset="2"/>
              </a:rPr>
              <a:t>In many cases the external pressure is the same as the internal pressure of the system, so P</a:t>
            </a:r>
            <a:r>
              <a:rPr lang="en-US" altLang="zh-CN" baseline="-25000" smtClean="0">
                <a:sym typeface="Symbol" pitchFamily="18" charset="2"/>
              </a:rPr>
              <a:t>ext</a:t>
            </a:r>
            <a:r>
              <a:rPr lang="en-US" altLang="zh-CN" smtClean="0">
                <a:sym typeface="Symbol" pitchFamily="18" charset="2"/>
              </a:rPr>
              <a:t> is often just represented as P </a:t>
            </a:r>
          </a:p>
        </p:txBody>
      </p:sp>
    </p:spTree>
    <p:extLst>
      <p:ext uri="{BB962C8B-B14F-4D97-AF65-F5344CB8AC3E}">
        <p14:creationId xmlns:p14="http://schemas.microsoft.com/office/powerpoint/2010/main" val="2254587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016F611A-90E2-46B6-94F6-70FEBC7828C2}" type="slidenum">
              <a:rPr lang="zh-CN" altLang="en-US" smtClean="0"/>
              <a:pPr eaLnBrk="1" hangingPunct="1">
                <a:spcBef>
                  <a:spcPct val="0"/>
                </a:spcBef>
              </a:pPr>
              <a:t>24</a:t>
            </a:fld>
            <a:endParaRPr lang="en-US" altLang="zh-CN" smtClean="0"/>
          </a:p>
        </p:txBody>
      </p:sp>
      <p:sp>
        <p:nvSpPr>
          <p:cNvPr id="160771" name="幻灯片图像占位符 1"/>
          <p:cNvSpPr>
            <a:spLocks noGrp="1" noRot="1" noChangeAspect="1" noTextEdit="1"/>
          </p:cNvSpPr>
          <p:nvPr>
            <p:ph type="sldImg"/>
          </p:nvPr>
        </p:nvSpPr>
        <p:spPr>
          <a:ln/>
        </p:spPr>
      </p:sp>
      <p:sp>
        <p:nvSpPr>
          <p:cNvPr id="160772"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60773"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99557691-C15C-4B3B-A763-7310E7444EDE}" type="slidenum">
              <a:rPr kumimoji="1" lang="en-US" altLang="zh-CN"/>
              <a:pPr algn="r" eaLnBrk="1" hangingPunct="1">
                <a:spcBef>
                  <a:spcPct val="0"/>
                </a:spcBef>
              </a:pPr>
              <a:t>24</a:t>
            </a:fld>
            <a:endParaRPr kumimoji="1" lang="en-US" altLang="zh-CN"/>
          </a:p>
        </p:txBody>
      </p:sp>
    </p:spTree>
    <p:extLst>
      <p:ext uri="{BB962C8B-B14F-4D97-AF65-F5344CB8AC3E}">
        <p14:creationId xmlns:p14="http://schemas.microsoft.com/office/powerpoint/2010/main" val="663985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5CBD2826-CD35-4F36-ADF7-257952F095C3}" type="slidenum">
              <a:rPr lang="zh-CN" altLang="en-US" smtClean="0"/>
              <a:pPr eaLnBrk="1" hangingPunct="1">
                <a:spcBef>
                  <a:spcPct val="0"/>
                </a:spcBef>
              </a:pPr>
              <a:t>25</a:t>
            </a:fld>
            <a:endParaRPr lang="en-US" altLang="zh-CN" smtClean="0"/>
          </a:p>
        </p:txBody>
      </p:sp>
      <p:sp>
        <p:nvSpPr>
          <p:cNvPr id="161795" name="幻灯片图像占位符 1"/>
          <p:cNvSpPr>
            <a:spLocks noGrp="1" noRot="1" noChangeAspect="1" noTextEdit="1"/>
          </p:cNvSpPr>
          <p:nvPr>
            <p:ph type="sldImg"/>
          </p:nvPr>
        </p:nvSpPr>
        <p:spPr>
          <a:ln/>
        </p:spPr>
      </p:sp>
      <p:sp>
        <p:nvSpPr>
          <p:cNvPr id="161796"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61797"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6C806DD0-1668-4702-96A9-82EF63028F87}" type="slidenum">
              <a:rPr kumimoji="1" lang="en-US" altLang="zh-CN"/>
              <a:pPr algn="r" eaLnBrk="1" hangingPunct="1">
                <a:spcBef>
                  <a:spcPct val="0"/>
                </a:spcBef>
              </a:pPr>
              <a:t>25</a:t>
            </a:fld>
            <a:endParaRPr kumimoji="1" lang="en-US" altLang="zh-CN"/>
          </a:p>
        </p:txBody>
      </p:sp>
    </p:spTree>
    <p:extLst>
      <p:ext uri="{BB962C8B-B14F-4D97-AF65-F5344CB8AC3E}">
        <p14:creationId xmlns:p14="http://schemas.microsoft.com/office/powerpoint/2010/main" val="2015539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6AAFC63C-10B9-45A1-B822-81634DDA2706}" type="slidenum">
              <a:rPr lang="zh-CN" altLang="en-US" smtClean="0"/>
              <a:pPr eaLnBrk="1" hangingPunct="1">
                <a:spcBef>
                  <a:spcPct val="0"/>
                </a:spcBef>
              </a:pPr>
              <a:t>26</a:t>
            </a:fld>
            <a:endParaRPr lang="en-US" altLang="zh-CN"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673609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5E4BE3FC-7BA8-4C6A-A023-52CBE057AF86}" type="slidenum">
              <a:rPr lang="zh-CN" altLang="en-US" smtClean="0"/>
              <a:pPr eaLnBrk="1" hangingPunct="1">
                <a:spcBef>
                  <a:spcPct val="0"/>
                </a:spcBef>
              </a:pPr>
              <a:t>27</a:t>
            </a:fld>
            <a:endParaRPr lang="en-US" altLang="zh-CN"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66386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375107A-ADB9-4DAB-9B6B-72D995DAA20C}" type="slidenum">
              <a:rPr lang="zh-CN" altLang="en-US" smtClean="0"/>
              <a:pPr eaLnBrk="1" hangingPunct="1">
                <a:spcBef>
                  <a:spcPct val="0"/>
                </a:spcBef>
              </a:pPr>
              <a:t>29</a:t>
            </a:fld>
            <a:endParaRPr lang="en-US" altLang="zh-CN"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09233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9F5A8A13-E7B1-4070-89B4-82A83DCB4BDA}" type="slidenum">
              <a:rPr lang="zh-CN" altLang="en-US" smtClean="0"/>
              <a:pPr eaLnBrk="1" hangingPunct="1">
                <a:spcBef>
                  <a:spcPct val="0"/>
                </a:spcBef>
              </a:pPr>
              <a:t>30</a:t>
            </a:fld>
            <a:endParaRPr lang="en-US" altLang="zh-CN"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19035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9B38B785-CD5A-402E-95E9-C0A0FE946FAB}" type="slidenum">
              <a:rPr lang="zh-CN" altLang="en-US" smtClean="0"/>
              <a:pPr eaLnBrk="1" hangingPunct="1">
                <a:spcBef>
                  <a:spcPct val="0"/>
                </a:spcBef>
              </a:pPr>
              <a:t>3</a:t>
            </a:fld>
            <a:endParaRPr lang="en-US" altLang="zh-CN" smtClean="0"/>
          </a:p>
        </p:txBody>
      </p:sp>
      <p:sp>
        <p:nvSpPr>
          <p:cNvPr id="148483" name="幻灯片图像占位符 1"/>
          <p:cNvSpPr>
            <a:spLocks noGrp="1" noRot="1" noChangeAspect="1" noTextEdit="1"/>
          </p:cNvSpPr>
          <p:nvPr>
            <p:ph type="sldImg"/>
          </p:nvPr>
        </p:nvSpPr>
        <p:spPr>
          <a:ln/>
        </p:spPr>
      </p:sp>
      <p:sp>
        <p:nvSpPr>
          <p:cNvPr id="148484"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4848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75C8BBE9-5DE1-4DB2-8BD9-38C19F63C0E2}" type="slidenum">
              <a:rPr kumimoji="1" lang="en-US" altLang="zh-CN"/>
              <a:pPr algn="r" eaLnBrk="1" hangingPunct="1">
                <a:spcBef>
                  <a:spcPct val="0"/>
                </a:spcBef>
              </a:pPr>
              <a:t>3</a:t>
            </a:fld>
            <a:endParaRPr kumimoji="1" lang="en-US" altLang="zh-CN"/>
          </a:p>
        </p:txBody>
      </p:sp>
    </p:spTree>
    <p:extLst>
      <p:ext uri="{BB962C8B-B14F-4D97-AF65-F5344CB8AC3E}">
        <p14:creationId xmlns:p14="http://schemas.microsoft.com/office/powerpoint/2010/main" val="219960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304A7A0D-C678-409A-A662-C2365DEF2BB3}" type="slidenum">
              <a:rPr lang="zh-CN" altLang="en-US" smtClean="0"/>
              <a:pPr eaLnBrk="1" hangingPunct="1">
                <a:spcBef>
                  <a:spcPct val="0"/>
                </a:spcBef>
              </a:pPr>
              <a:t>31</a:t>
            </a:fld>
            <a:endParaRPr lang="en-US" altLang="zh-CN"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661899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04B103C5-BC61-4E53-AA11-22EAB179CA4B}" type="slidenum">
              <a:rPr lang="zh-CN" altLang="en-US" smtClean="0"/>
              <a:pPr eaLnBrk="1" hangingPunct="1">
                <a:spcBef>
                  <a:spcPct val="0"/>
                </a:spcBef>
              </a:pPr>
              <a:t>32</a:t>
            </a:fld>
            <a:endParaRPr lang="en-US" altLang="zh-CN" smtClean="0"/>
          </a:p>
        </p:txBody>
      </p:sp>
      <p:sp>
        <p:nvSpPr>
          <p:cNvPr id="167939" name="幻灯片图像占位符 1"/>
          <p:cNvSpPr>
            <a:spLocks noGrp="1" noRot="1" noChangeAspect="1" noTextEdit="1"/>
          </p:cNvSpPr>
          <p:nvPr>
            <p:ph type="sldImg"/>
          </p:nvPr>
        </p:nvSpPr>
        <p:spPr>
          <a:ln/>
        </p:spPr>
      </p:sp>
      <p:sp>
        <p:nvSpPr>
          <p:cNvPr id="167940"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67941"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9E3B20E0-B055-43AF-89B6-9422EE5E179A}" type="slidenum">
              <a:rPr kumimoji="1" lang="en-US" altLang="zh-CN"/>
              <a:pPr algn="r" eaLnBrk="1" hangingPunct="1">
                <a:spcBef>
                  <a:spcPct val="0"/>
                </a:spcBef>
              </a:pPr>
              <a:t>32</a:t>
            </a:fld>
            <a:endParaRPr kumimoji="1" lang="en-US" altLang="zh-CN"/>
          </a:p>
        </p:txBody>
      </p:sp>
    </p:spTree>
    <p:extLst>
      <p:ext uri="{BB962C8B-B14F-4D97-AF65-F5344CB8AC3E}">
        <p14:creationId xmlns:p14="http://schemas.microsoft.com/office/powerpoint/2010/main" val="546335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65E19511-7478-4161-93F2-E0A9664F6076}" type="slidenum">
              <a:rPr lang="zh-CN" altLang="en-US" smtClean="0"/>
              <a:pPr eaLnBrk="1" hangingPunct="1">
                <a:spcBef>
                  <a:spcPct val="0"/>
                </a:spcBef>
              </a:pPr>
              <a:t>34</a:t>
            </a:fld>
            <a:endParaRPr lang="en-US" altLang="zh-CN"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760333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A8C64934-2268-4829-9965-9442AE2D041F}" type="slidenum">
              <a:rPr lang="zh-CN" altLang="en-US" smtClean="0"/>
              <a:pPr eaLnBrk="1" hangingPunct="1">
                <a:spcBef>
                  <a:spcPct val="0"/>
                </a:spcBef>
              </a:pPr>
              <a:t>35</a:t>
            </a:fld>
            <a:endParaRPr lang="en-US" altLang="zh-CN"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792868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D45E372F-56A2-4320-B94A-AC93C7AC8DE7}" type="slidenum">
              <a:rPr lang="zh-CN" altLang="en-US" smtClean="0"/>
              <a:pPr eaLnBrk="1" hangingPunct="1">
                <a:spcBef>
                  <a:spcPct val="0"/>
                </a:spcBef>
              </a:pPr>
              <a:t>36</a:t>
            </a:fld>
            <a:endParaRPr lang="en-US" altLang="zh-CN"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613206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FD861E17-D3FA-4DB6-B714-FEA600271591}" type="slidenum">
              <a:rPr lang="zh-CN" altLang="en-US" smtClean="0"/>
              <a:pPr eaLnBrk="1" hangingPunct="1">
                <a:spcBef>
                  <a:spcPct val="0"/>
                </a:spcBef>
              </a:pPr>
              <a:t>37</a:t>
            </a:fld>
            <a:endParaRPr lang="en-US" altLang="zh-CN" smtClean="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410985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FF9C768F-F88B-440A-B9E3-AA95A12D1A35}" type="slidenum">
              <a:rPr lang="zh-CN" altLang="en-US" smtClean="0"/>
              <a:pPr eaLnBrk="1" hangingPunct="1">
                <a:spcBef>
                  <a:spcPct val="0"/>
                </a:spcBef>
              </a:pPr>
              <a:t>44</a:t>
            </a:fld>
            <a:endParaRPr lang="en-US" altLang="zh-CN"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37860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D886F623-20F2-4725-A9EB-C09753C88EB8}" type="slidenum">
              <a:rPr lang="zh-CN" altLang="en-US" smtClean="0"/>
              <a:pPr eaLnBrk="1" hangingPunct="1">
                <a:spcBef>
                  <a:spcPct val="0"/>
                </a:spcBef>
              </a:pPr>
              <a:t>45</a:t>
            </a:fld>
            <a:endParaRPr lang="en-US" altLang="zh-CN" smtClean="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422371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79C7CAE1-85E2-4FA1-80E5-FF331B2B55A7}" type="slidenum">
              <a:rPr lang="zh-CN" altLang="en-US" smtClean="0"/>
              <a:pPr eaLnBrk="1" hangingPunct="1">
                <a:spcBef>
                  <a:spcPct val="0"/>
                </a:spcBef>
              </a:pPr>
              <a:t>47</a:t>
            </a:fld>
            <a:endParaRPr lang="en-US" altLang="zh-CN" smtClean="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924844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E7C01190-E494-4A57-9BB2-284F678F67F1}" type="slidenum">
              <a:rPr lang="zh-CN" altLang="en-US" smtClean="0"/>
              <a:pPr eaLnBrk="1" hangingPunct="1">
                <a:spcBef>
                  <a:spcPct val="0"/>
                </a:spcBef>
              </a:pPr>
              <a:t>49</a:t>
            </a:fld>
            <a:endParaRPr lang="en-US" altLang="zh-CN" smtClean="0"/>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8679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307FDD66-D41C-4261-B06E-8204F2BB411A}" type="slidenum">
              <a:rPr lang="zh-CN" altLang="en-US" smtClean="0"/>
              <a:pPr eaLnBrk="1" hangingPunct="1">
                <a:spcBef>
                  <a:spcPct val="0"/>
                </a:spcBef>
              </a:pPr>
              <a:t>4</a:t>
            </a:fld>
            <a:endParaRPr lang="en-US" altLang="zh-CN" smtClean="0"/>
          </a:p>
        </p:txBody>
      </p:sp>
      <p:sp>
        <p:nvSpPr>
          <p:cNvPr id="149507" name="幻灯片图像占位符 1"/>
          <p:cNvSpPr>
            <a:spLocks noGrp="1" noRot="1" noChangeAspect="1" noTextEdit="1"/>
          </p:cNvSpPr>
          <p:nvPr>
            <p:ph type="sldImg"/>
          </p:nvPr>
        </p:nvSpPr>
        <p:spPr>
          <a:ln/>
        </p:spPr>
      </p:sp>
      <p:sp>
        <p:nvSpPr>
          <p:cNvPr id="149508"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49509"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EC602875-9227-4196-880A-9CEDCEC120DA}" type="slidenum">
              <a:rPr kumimoji="1" lang="en-US" altLang="zh-CN"/>
              <a:pPr algn="r" eaLnBrk="1" hangingPunct="1">
                <a:spcBef>
                  <a:spcPct val="0"/>
                </a:spcBef>
              </a:pPr>
              <a:t>4</a:t>
            </a:fld>
            <a:endParaRPr kumimoji="1" lang="en-US" altLang="zh-CN"/>
          </a:p>
        </p:txBody>
      </p:sp>
    </p:spTree>
    <p:extLst>
      <p:ext uri="{BB962C8B-B14F-4D97-AF65-F5344CB8AC3E}">
        <p14:creationId xmlns:p14="http://schemas.microsoft.com/office/powerpoint/2010/main" val="4097624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C4DF40A5-B450-47AC-B5ED-8CB1EFBF39D8}" type="slidenum">
              <a:rPr lang="zh-CN" altLang="en-US" smtClean="0"/>
              <a:pPr eaLnBrk="1" hangingPunct="1">
                <a:spcBef>
                  <a:spcPct val="0"/>
                </a:spcBef>
              </a:pPr>
              <a:t>50</a:t>
            </a:fld>
            <a:endParaRPr lang="en-US" altLang="zh-CN"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764587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B6A6884-BBAB-4247-9408-A6668AD94BF5}" type="slidenum">
              <a:rPr lang="zh-CN" altLang="en-US" smtClean="0"/>
              <a:pPr eaLnBrk="1" hangingPunct="1">
                <a:spcBef>
                  <a:spcPct val="0"/>
                </a:spcBef>
              </a:pPr>
              <a:t>51</a:t>
            </a:fld>
            <a:endParaRPr lang="en-US" altLang="zh-CN" smtClean="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521201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785A422F-E3DE-4EA6-A24B-0022DF33791D}" type="slidenum">
              <a:rPr lang="zh-CN" altLang="en-US" smtClean="0"/>
              <a:pPr eaLnBrk="1" hangingPunct="1">
                <a:spcBef>
                  <a:spcPct val="0"/>
                </a:spcBef>
              </a:pPr>
              <a:t>56</a:t>
            </a:fld>
            <a:endParaRPr lang="en-US" altLang="zh-CN"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922128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00F82536-7E95-4F5B-BEAA-6CF222732F19}" type="slidenum">
              <a:rPr lang="zh-CN" altLang="en-US" smtClean="0"/>
              <a:pPr eaLnBrk="1" hangingPunct="1">
                <a:spcBef>
                  <a:spcPct val="0"/>
                </a:spcBef>
              </a:pPr>
              <a:t>58</a:t>
            </a:fld>
            <a:endParaRPr lang="en-US" altLang="zh-CN" smtClean="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906713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7634B3D1-ED5C-4369-B17A-B17B4B48229D}" type="slidenum">
              <a:rPr lang="zh-CN" altLang="en-US" smtClean="0"/>
              <a:pPr eaLnBrk="1" hangingPunct="1">
                <a:spcBef>
                  <a:spcPct val="0"/>
                </a:spcBef>
              </a:pPr>
              <a:t>59</a:t>
            </a:fld>
            <a:endParaRPr lang="en-US" altLang="zh-CN"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4135672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2A6B838C-010F-4FDF-AA2E-A0AEF90BBA4D}" type="slidenum">
              <a:rPr lang="zh-CN" altLang="en-US" smtClean="0"/>
              <a:pPr eaLnBrk="1" hangingPunct="1">
                <a:spcBef>
                  <a:spcPct val="0"/>
                </a:spcBef>
              </a:pPr>
              <a:t>61</a:t>
            </a:fld>
            <a:endParaRPr lang="en-US" altLang="zh-CN" smtClean="0"/>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459304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CF5F068-0914-4B53-9234-7492699D4A32}" type="slidenum">
              <a:rPr lang="zh-CN" altLang="en-US" smtClean="0"/>
              <a:pPr eaLnBrk="1" hangingPunct="1">
                <a:spcBef>
                  <a:spcPct val="0"/>
                </a:spcBef>
              </a:pPr>
              <a:t>62</a:t>
            </a:fld>
            <a:endParaRPr lang="en-US" altLang="zh-CN" smtClean="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376796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3C7328E8-4150-4F65-B8D3-59A6D86CD2BC}" type="slidenum">
              <a:rPr lang="zh-CN" altLang="en-US" smtClean="0"/>
              <a:pPr eaLnBrk="1" hangingPunct="1">
                <a:spcBef>
                  <a:spcPct val="0"/>
                </a:spcBef>
              </a:pPr>
              <a:t>63</a:t>
            </a:fld>
            <a:endParaRPr lang="en-US" altLang="zh-CN" smtClean="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620263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7F179EEE-2952-4D1F-8DB9-AD3370C1F014}" type="slidenum">
              <a:rPr lang="zh-CN" altLang="en-US" smtClean="0"/>
              <a:pPr eaLnBrk="1" hangingPunct="1">
                <a:spcBef>
                  <a:spcPct val="0"/>
                </a:spcBef>
              </a:pPr>
              <a:t>66</a:t>
            </a:fld>
            <a:endParaRPr lang="en-US" altLang="zh-CN" smtClean="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4269481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35B2AB71-3144-40D7-A055-7C9BBB2ABEFE}" type="slidenum">
              <a:rPr lang="zh-CN" altLang="en-US" smtClean="0"/>
              <a:pPr eaLnBrk="1" hangingPunct="1">
                <a:spcBef>
                  <a:spcPct val="0"/>
                </a:spcBef>
              </a:pPr>
              <a:t>67</a:t>
            </a:fld>
            <a:endParaRPr lang="en-US" altLang="zh-CN" smtClean="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734444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AA36E456-6830-4DBD-A059-30A635C0B952}" type="slidenum">
              <a:rPr lang="zh-CN" altLang="en-US" smtClean="0"/>
              <a:pPr eaLnBrk="1" hangingPunct="1">
                <a:spcBef>
                  <a:spcPct val="0"/>
                </a:spcBef>
              </a:pPr>
              <a:t>5</a:t>
            </a:fld>
            <a:endParaRPr lang="en-US" altLang="zh-CN"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32912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1ADF7CC0-126B-4E6B-A164-E8E7D4A56E1A}" type="slidenum">
              <a:rPr lang="zh-CN" altLang="en-US" smtClean="0"/>
              <a:pPr eaLnBrk="1" hangingPunct="1">
                <a:spcBef>
                  <a:spcPct val="0"/>
                </a:spcBef>
              </a:pPr>
              <a:t>89</a:t>
            </a:fld>
            <a:endParaRPr lang="en-US" altLang="zh-CN" smtClean="0"/>
          </a:p>
        </p:txBody>
      </p:sp>
      <p:sp>
        <p:nvSpPr>
          <p:cNvPr id="187395" name="幻灯片图像占位符 1"/>
          <p:cNvSpPr>
            <a:spLocks noGrp="1" noRot="1" noChangeAspect="1" noTextEdit="1"/>
          </p:cNvSpPr>
          <p:nvPr>
            <p:ph type="sldImg"/>
          </p:nvPr>
        </p:nvSpPr>
        <p:spPr>
          <a:ln/>
        </p:spPr>
      </p:sp>
      <p:sp>
        <p:nvSpPr>
          <p:cNvPr id="187396"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87397"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D15F6B95-BDE3-409B-9874-152AD5C5C8B9}" type="slidenum">
              <a:rPr kumimoji="1" lang="en-US" altLang="zh-CN"/>
              <a:pPr algn="r" eaLnBrk="1" hangingPunct="1">
                <a:spcBef>
                  <a:spcPct val="0"/>
                </a:spcBef>
              </a:pPr>
              <a:t>89</a:t>
            </a:fld>
            <a:endParaRPr kumimoji="1" lang="en-US" altLang="zh-CN"/>
          </a:p>
        </p:txBody>
      </p:sp>
    </p:spTree>
    <p:extLst>
      <p:ext uri="{BB962C8B-B14F-4D97-AF65-F5344CB8AC3E}">
        <p14:creationId xmlns:p14="http://schemas.microsoft.com/office/powerpoint/2010/main" val="11319884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1C8428A0-E511-4AFD-BD5B-7E4CF1F0252B}" type="slidenum">
              <a:rPr lang="zh-CN" altLang="en-US" smtClean="0"/>
              <a:pPr eaLnBrk="1" hangingPunct="1">
                <a:spcBef>
                  <a:spcPct val="0"/>
                </a:spcBef>
              </a:pPr>
              <a:t>90</a:t>
            </a:fld>
            <a:endParaRPr lang="en-US" altLang="zh-CN" smtClean="0"/>
          </a:p>
        </p:txBody>
      </p:sp>
      <p:sp>
        <p:nvSpPr>
          <p:cNvPr id="188419" name="幻灯片图像占位符 1"/>
          <p:cNvSpPr>
            <a:spLocks noGrp="1" noRot="1" noChangeAspect="1" noTextEdit="1"/>
          </p:cNvSpPr>
          <p:nvPr>
            <p:ph type="sldImg"/>
          </p:nvPr>
        </p:nvSpPr>
        <p:spPr>
          <a:ln/>
        </p:spPr>
      </p:sp>
      <p:sp>
        <p:nvSpPr>
          <p:cNvPr id="188420"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88421"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E440E372-DBF8-4C11-BD75-3C8321BD18AE}" type="slidenum">
              <a:rPr kumimoji="1" lang="en-US" altLang="zh-CN"/>
              <a:pPr algn="r" eaLnBrk="1" hangingPunct="1">
                <a:spcBef>
                  <a:spcPct val="0"/>
                </a:spcBef>
              </a:pPr>
              <a:t>90</a:t>
            </a:fld>
            <a:endParaRPr kumimoji="1" lang="en-US" altLang="zh-CN"/>
          </a:p>
        </p:txBody>
      </p:sp>
    </p:spTree>
    <p:extLst>
      <p:ext uri="{BB962C8B-B14F-4D97-AF65-F5344CB8AC3E}">
        <p14:creationId xmlns:p14="http://schemas.microsoft.com/office/powerpoint/2010/main" val="33380739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47209A3-7DD0-40B3-80EF-57AE34D18EB7}" type="slidenum">
              <a:rPr lang="zh-CN" altLang="en-US" smtClean="0"/>
              <a:pPr eaLnBrk="1" hangingPunct="1">
                <a:spcBef>
                  <a:spcPct val="0"/>
                </a:spcBef>
              </a:pPr>
              <a:t>94</a:t>
            </a:fld>
            <a:endParaRPr lang="en-US" altLang="zh-CN" smtClean="0"/>
          </a:p>
        </p:txBody>
      </p:sp>
      <p:sp>
        <p:nvSpPr>
          <p:cNvPr id="189443" name="幻灯片图像占位符 1"/>
          <p:cNvSpPr>
            <a:spLocks noGrp="1" noRot="1" noChangeAspect="1" noTextEdit="1"/>
          </p:cNvSpPr>
          <p:nvPr>
            <p:ph type="sldImg"/>
          </p:nvPr>
        </p:nvSpPr>
        <p:spPr>
          <a:ln/>
        </p:spPr>
      </p:sp>
      <p:sp>
        <p:nvSpPr>
          <p:cNvPr id="189444"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89445"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E0B5AD86-41DB-46AB-A964-E6FAB299148D}" type="slidenum">
              <a:rPr kumimoji="1" lang="en-US" altLang="zh-CN"/>
              <a:pPr algn="r" eaLnBrk="1" hangingPunct="1">
                <a:spcBef>
                  <a:spcPct val="0"/>
                </a:spcBef>
              </a:pPr>
              <a:t>94</a:t>
            </a:fld>
            <a:endParaRPr kumimoji="1" lang="en-US" altLang="zh-CN"/>
          </a:p>
        </p:txBody>
      </p:sp>
    </p:spTree>
    <p:extLst>
      <p:ext uri="{BB962C8B-B14F-4D97-AF65-F5344CB8AC3E}">
        <p14:creationId xmlns:p14="http://schemas.microsoft.com/office/powerpoint/2010/main" val="2152625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EE9C0D34-3D70-43CC-ADB4-294BAFF66458}" type="slidenum">
              <a:rPr lang="zh-CN" altLang="en-US" smtClean="0"/>
              <a:pPr eaLnBrk="1" hangingPunct="1">
                <a:spcBef>
                  <a:spcPct val="0"/>
                </a:spcBef>
              </a:pPr>
              <a:t>95</a:t>
            </a:fld>
            <a:endParaRPr lang="en-US" altLang="zh-CN" smtClean="0"/>
          </a:p>
        </p:txBody>
      </p:sp>
      <p:sp>
        <p:nvSpPr>
          <p:cNvPr id="190467" name="幻灯片图像占位符 1"/>
          <p:cNvSpPr>
            <a:spLocks noGrp="1" noRot="1" noChangeAspect="1" noTextEdit="1"/>
          </p:cNvSpPr>
          <p:nvPr>
            <p:ph type="sldImg"/>
          </p:nvPr>
        </p:nvSpPr>
        <p:spPr>
          <a:ln/>
        </p:spPr>
      </p:sp>
      <p:sp>
        <p:nvSpPr>
          <p:cNvPr id="190468" name="备注占位符 2"/>
          <p:cNvSpPr>
            <a:spLocks noGrp="1"/>
          </p:cNvSpPr>
          <p:nvPr>
            <p:ph type="body" idx="1"/>
          </p:nvPr>
        </p:nvSpPr>
        <p:spPr>
          <a:xfrm>
            <a:off x="685800" y="4343400"/>
            <a:ext cx="5486400" cy="4114800"/>
          </a:xfrm>
          <a:noFill/>
        </p:spPr>
        <p:txBody>
          <a:bodyPr/>
          <a:lstStyle/>
          <a:p>
            <a:pPr eaLnBrk="1" hangingPunct="1"/>
            <a:endParaRPr lang="zh-CN" altLang="en-US" smtClean="0"/>
          </a:p>
        </p:txBody>
      </p:sp>
      <p:sp>
        <p:nvSpPr>
          <p:cNvPr id="190469"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CE36248F-28BD-460D-BE11-31556F7402EB}" type="slidenum">
              <a:rPr kumimoji="1" lang="en-US" altLang="zh-CN"/>
              <a:pPr algn="r" eaLnBrk="1" hangingPunct="1">
                <a:spcBef>
                  <a:spcPct val="0"/>
                </a:spcBef>
              </a:pPr>
              <a:t>95</a:t>
            </a:fld>
            <a:endParaRPr kumimoji="1" lang="en-US" altLang="zh-CN"/>
          </a:p>
        </p:txBody>
      </p:sp>
    </p:spTree>
    <p:extLst>
      <p:ext uri="{BB962C8B-B14F-4D97-AF65-F5344CB8AC3E}">
        <p14:creationId xmlns:p14="http://schemas.microsoft.com/office/powerpoint/2010/main" val="3076568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B2874126-F715-4EEF-A401-E109A75C0BAB}" type="slidenum">
              <a:rPr lang="zh-CN" altLang="en-US" smtClean="0"/>
              <a:pPr eaLnBrk="1" hangingPunct="1">
                <a:spcBef>
                  <a:spcPct val="0"/>
                </a:spcBef>
              </a:pPr>
              <a:t>103</a:t>
            </a:fld>
            <a:endParaRPr lang="en-US" altLang="zh-CN" smtClean="0"/>
          </a:p>
        </p:txBody>
      </p:sp>
      <p:sp>
        <p:nvSpPr>
          <p:cNvPr id="191491" name="Rectangle 2"/>
          <p:cNvSpPr>
            <a:spLocks noGrp="1" noRot="1" noChangeAspect="1" noChangeArrowheads="1" noTextEdit="1"/>
          </p:cNvSpPr>
          <p:nvPr>
            <p:ph type="sldImg"/>
          </p:nvPr>
        </p:nvSpPr>
        <p:spPr>
          <a:solidFill>
            <a:srgbClr val="FFFFFF"/>
          </a:solidFill>
          <a:ln/>
        </p:spPr>
      </p:sp>
      <p:sp>
        <p:nvSpPr>
          <p:cNvPr id="19149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p>
        </p:txBody>
      </p:sp>
    </p:spTree>
    <p:extLst>
      <p:ext uri="{BB962C8B-B14F-4D97-AF65-F5344CB8AC3E}">
        <p14:creationId xmlns:p14="http://schemas.microsoft.com/office/powerpoint/2010/main" val="434105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510352CE-6A43-4144-BCC7-5ECC993CAF65}" type="slidenum">
              <a:rPr lang="zh-CN" altLang="en-US" smtClean="0"/>
              <a:pPr eaLnBrk="1" hangingPunct="1">
                <a:spcBef>
                  <a:spcPct val="0"/>
                </a:spcBef>
              </a:pPr>
              <a:t>7</a:t>
            </a:fld>
            <a:endParaRPr lang="en-US" altLang="zh-CN"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304579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E791A7F6-029D-42C8-A679-5E0F3F799CCA}" type="slidenum">
              <a:rPr lang="zh-CN" altLang="en-US" smtClean="0"/>
              <a:pPr eaLnBrk="1" hangingPunct="1">
                <a:spcBef>
                  <a:spcPct val="0"/>
                </a:spcBef>
              </a:pPr>
              <a:t>8</a:t>
            </a:fld>
            <a:endParaRPr lang="en-US" altLang="zh-CN" smtClean="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74890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1FA64296-A373-432F-8BE6-8464A1BEB041}" type="slidenum">
              <a:rPr lang="zh-CN" altLang="en-US" smtClean="0"/>
              <a:pPr eaLnBrk="1" hangingPunct="1">
                <a:spcBef>
                  <a:spcPct val="0"/>
                </a:spcBef>
              </a:pPr>
              <a:t>9</a:t>
            </a:fld>
            <a:endParaRPr lang="en-US" altLang="zh-CN"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4226611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C425E6D3-FEE0-47BA-B77F-1CA989F23655}" type="slidenum">
              <a:rPr lang="zh-CN" altLang="en-US" smtClean="0"/>
              <a:pPr eaLnBrk="1" hangingPunct="1">
                <a:spcBef>
                  <a:spcPct val="0"/>
                </a:spcBef>
              </a:pPr>
              <a:t>12</a:t>
            </a:fld>
            <a:endParaRPr lang="en-US" altLang="zh-CN"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376716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itchFamily="18" charset="0"/>
                <a:ea typeface="宋体" pitchFamily="2" charset="-122"/>
              </a:defRPr>
            </a:lvl1pPr>
            <a:lvl2pPr marL="742950" indent="-285750" eaLnBrk="0" hangingPunct="0">
              <a:spcBef>
                <a:spcPct val="30000"/>
              </a:spcBef>
              <a:defRPr sz="1200">
                <a:solidFill>
                  <a:schemeClr val="tx1"/>
                </a:solidFill>
                <a:latin typeface="Times New Roman" pitchFamily="18" charset="0"/>
                <a:ea typeface="宋体" pitchFamily="2" charset="-122"/>
              </a:defRPr>
            </a:lvl2pPr>
            <a:lvl3pPr marL="1143000" indent="-228600" eaLnBrk="0" hangingPunct="0">
              <a:spcBef>
                <a:spcPct val="30000"/>
              </a:spcBef>
              <a:defRPr sz="1200">
                <a:solidFill>
                  <a:schemeClr val="tx1"/>
                </a:solidFill>
                <a:latin typeface="Times New Roman" pitchFamily="18" charset="0"/>
                <a:ea typeface="宋体" pitchFamily="2" charset="-122"/>
              </a:defRPr>
            </a:lvl3pPr>
            <a:lvl4pPr marL="1600200" indent="-228600" eaLnBrk="0" hangingPunct="0">
              <a:spcBef>
                <a:spcPct val="30000"/>
              </a:spcBef>
              <a:defRPr sz="1200">
                <a:solidFill>
                  <a:schemeClr val="tx1"/>
                </a:solidFill>
                <a:latin typeface="Times New Roman" pitchFamily="18" charset="0"/>
                <a:ea typeface="宋体" pitchFamily="2" charset="-122"/>
              </a:defRPr>
            </a:lvl4pPr>
            <a:lvl5pPr marL="2057400" indent="-228600" eaLnBrk="0" hangingPunct="0">
              <a:spcBef>
                <a:spcPct val="30000"/>
              </a:spcBef>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eaLnBrk="1" hangingPunct="1">
              <a:spcBef>
                <a:spcPct val="0"/>
              </a:spcBef>
            </a:pPr>
            <a:fld id="{CEA152AA-200E-4CBF-9C68-668386EA1510}" type="slidenum">
              <a:rPr lang="zh-CN" altLang="en-US" smtClean="0"/>
              <a:pPr eaLnBrk="1" hangingPunct="1">
                <a:spcBef>
                  <a:spcPct val="0"/>
                </a:spcBef>
              </a:pPr>
              <a:t>13</a:t>
            </a:fld>
            <a:endParaRPr lang="en-US" altLang="zh-CN"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395697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en-US" sz="2400" smtClean="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grpSp>
      </p:grpSp>
      <p:sp>
        <p:nvSpPr>
          <p:cNvPr id="27957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en-US" altLang="zh-CN" noProof="0" smtClean="0"/>
              <a:t>Click to edit Master title style</a:t>
            </a:r>
          </a:p>
        </p:txBody>
      </p:sp>
      <p:sp>
        <p:nvSpPr>
          <p:cNvPr id="27957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pPr lvl="0"/>
            <a:r>
              <a:rPr lang="en-US" altLang="zh-CN" noProof="0" smtClean="0"/>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19" name="Rectangle 17"/>
          <p:cNvSpPr>
            <a:spLocks noGrp="1" noChangeArrowheads="1"/>
          </p:cNvSpPr>
          <p:nvPr>
            <p:ph type="ftr" sz="quarter" idx="11"/>
          </p:nvPr>
        </p:nvSpPr>
        <p:spPr/>
        <p:txBody>
          <a:bodyPr/>
          <a:lstStyle>
            <a:lvl1pPr>
              <a:defRPr/>
            </a:lvl1pPr>
          </a:lstStyle>
          <a:p>
            <a:pPr>
              <a:defRPr/>
            </a:pPr>
            <a:endParaRPr lang="en-US" altLang="zh-CN"/>
          </a:p>
        </p:txBody>
      </p:sp>
      <p:sp>
        <p:nvSpPr>
          <p:cNvPr id="20" name="Rectangle 18"/>
          <p:cNvSpPr>
            <a:spLocks noGrp="1" noChangeArrowheads="1"/>
          </p:cNvSpPr>
          <p:nvPr>
            <p:ph type="sldNum" sz="quarter" idx="12"/>
          </p:nvPr>
        </p:nvSpPr>
        <p:spPr/>
        <p:txBody>
          <a:bodyPr/>
          <a:lstStyle>
            <a:lvl1pPr>
              <a:defRPr/>
            </a:lvl1pPr>
          </a:lstStyle>
          <a:p>
            <a:pPr>
              <a:defRPr/>
            </a:pPr>
            <a:fld id="{FD2A8E54-1862-4ED0-80B4-D15DD5854B97}" type="slidenum">
              <a:rPr lang="zh-CN" altLang="en-US"/>
              <a:pPr>
                <a:defRPr/>
              </a:pPr>
              <a:t>‹#›</a:t>
            </a:fld>
            <a:endParaRPr lang="en-US" altLang="zh-CN"/>
          </a:p>
        </p:txBody>
      </p:sp>
    </p:spTree>
    <p:extLst>
      <p:ext uri="{BB962C8B-B14F-4D97-AF65-F5344CB8AC3E}">
        <p14:creationId xmlns:p14="http://schemas.microsoft.com/office/powerpoint/2010/main" val="164235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0C319BD2-CA0F-48E3-B33F-656BD79964B0}"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04798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F475FDED-616D-4648-80E2-C1B82BF4F6B7}"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280842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981200"/>
            <a:ext cx="4038600" cy="3886200"/>
          </a:xfrm>
        </p:spPr>
        <p:txBody>
          <a:bodyPr/>
          <a:lstStyle/>
          <a:p>
            <a:pPr lvl="0"/>
            <a:endParaRPr lang="zh-CN" altLang="en-US" noProof="0" smtClean="0"/>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C8BDDF35-E92F-47EF-8BAC-AC8F96C14401}"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56755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E5D571AC-62D3-45C7-B7A7-DCEEC0AE9031}"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53486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BA31B183-4B45-4EA2-8ED2-8DFAB9438BBB}"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8955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9A298B7B-DC77-4CE0-85CA-D852D69F4E3C}" type="slidenum">
              <a:rPr lang="zh-CN" altLang="en-US"/>
              <a:pPr>
                <a:defRPr/>
              </a:pPr>
              <a:t>‹#›</a:t>
            </a:fld>
            <a:endParaRPr lang="en-US" altLang="zh-CN"/>
          </a:p>
        </p:txBody>
      </p:sp>
      <p:sp>
        <p:nvSpPr>
          <p:cNvPr id="6"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4488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58650287-DC3C-481D-83D9-8D0CA010E90B}"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18281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7292F271-FEB9-4F07-BBA9-65E293374A9A}" type="slidenum">
              <a:rPr lang="zh-CN" altLang="en-US"/>
              <a:pPr>
                <a:defRPr/>
              </a:pPr>
              <a:t>‹#›</a:t>
            </a:fld>
            <a:endParaRPr lang="en-US" altLang="zh-CN"/>
          </a:p>
        </p:txBody>
      </p:sp>
      <p:sp>
        <p:nvSpPr>
          <p:cNvPr id="9"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27678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910B1119-D54D-41B9-9A92-BC04E6F860C9}" type="slidenum">
              <a:rPr lang="zh-CN" altLang="en-US"/>
              <a:pPr>
                <a:defRPr/>
              </a:pPr>
              <a:t>‹#›</a:t>
            </a:fld>
            <a:endParaRPr lang="en-US" altLang="zh-CN"/>
          </a:p>
        </p:txBody>
      </p:sp>
      <p:sp>
        <p:nvSpPr>
          <p:cNvPr id="5"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94733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204F2810-F2CC-409F-A445-1460AE2785BA}" type="slidenum">
              <a:rPr lang="zh-CN" altLang="en-US"/>
              <a:pPr>
                <a:defRPr/>
              </a:pPr>
              <a:t>‹#›</a:t>
            </a:fld>
            <a:endParaRPr lang="en-US" altLang="zh-CN"/>
          </a:p>
        </p:txBody>
      </p:sp>
      <p:sp>
        <p:nvSpPr>
          <p:cNvPr id="4"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23756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9EDFA58A-ECA2-49E3-8F5F-1505E2AD167D}"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8807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89D27CC-10DB-4F50-8F39-7CA1583046DD}" type="slidenum">
              <a:rPr lang="zh-CN" altLang="en-US"/>
              <a:pPr>
                <a:defRPr/>
              </a:pPr>
              <a:t>‹#›</a:t>
            </a:fld>
            <a:endParaRPr lang="en-US" altLang="zh-CN"/>
          </a:p>
        </p:txBody>
      </p:sp>
      <p:sp>
        <p:nvSpPr>
          <p:cNvPr id="7" name="Rectangle 16"/>
          <p:cNvSpPr>
            <a:spLocks noGrp="1" noChangeArrowheads="1"/>
          </p:cNvSpPr>
          <p:nvPr>
            <p:ph type="dt" sz="half"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97222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8530"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vl1pPr>
          </a:lstStyle>
          <a:p>
            <a:pPr>
              <a:defRPr/>
            </a:pPr>
            <a:endParaRPr lang="en-US" altLang="zh-CN"/>
          </a:p>
        </p:txBody>
      </p:sp>
      <p:sp>
        <p:nvSpPr>
          <p:cNvPr id="278531"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Black" pitchFamily="34" charset="0"/>
              </a:defRPr>
            </a:lvl1pPr>
          </a:lstStyle>
          <a:p>
            <a:pPr>
              <a:defRPr/>
            </a:pPr>
            <a:fld id="{3F623F18-BC60-4851-8EE7-C657ED5AF38B}" type="slidenum">
              <a:rPr lang="zh-CN" altLang="en-US"/>
              <a:pPr>
                <a:defRPr/>
              </a:pPr>
              <a:t>‹#›</a:t>
            </a:fld>
            <a:endParaRPr lang="en-US" altLang="zh-CN"/>
          </a:p>
        </p:txBody>
      </p:sp>
      <p:grpSp>
        <p:nvGrpSpPr>
          <p:cNvPr id="1028" name="Group 4"/>
          <p:cNvGrpSpPr>
            <a:grpSpLocks/>
          </p:cNvGrpSpPr>
          <p:nvPr/>
        </p:nvGrpSpPr>
        <p:grpSpPr bwMode="auto">
          <a:xfrm>
            <a:off x="0" y="0"/>
            <a:ext cx="9144000" cy="546100"/>
            <a:chOff x="0" y="0"/>
            <a:chExt cx="5760" cy="344"/>
          </a:xfrm>
        </p:grpSpPr>
        <p:sp>
          <p:nvSpPr>
            <p:cNvPr id="1032"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en-US" sz="2400" smtClean="0">
                <a:latin typeface="Times New Roman" pitchFamily="18" charset="0"/>
              </a:endParaRPr>
            </a:p>
          </p:txBody>
        </p:sp>
        <p:sp>
          <p:nvSpPr>
            <p:cNvPr id="1033"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034"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mtClean="0">
                <a:solidFill>
                  <a:schemeClr val="hlink"/>
                </a:solidFill>
              </a:endParaRPr>
            </a:p>
          </p:txBody>
        </p:sp>
        <p:sp>
          <p:nvSpPr>
            <p:cNvPr id="1035"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mtClean="0">
                <a:solidFill>
                  <a:schemeClr val="hlink"/>
                </a:solidFill>
              </a:endParaRPr>
            </a:p>
          </p:txBody>
        </p:sp>
        <p:sp>
          <p:nvSpPr>
            <p:cNvPr id="1036"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mtClean="0">
                <a:solidFill>
                  <a:schemeClr val="accent2"/>
                </a:solidFill>
              </a:endParaRPr>
            </a:p>
          </p:txBody>
        </p:sp>
        <p:sp>
          <p:nvSpPr>
            <p:cNvPr id="1037"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mtClean="0">
                <a:solidFill>
                  <a:schemeClr val="hlink"/>
                </a:solidFill>
              </a:endParaRPr>
            </a:p>
          </p:txBody>
        </p:sp>
        <p:sp>
          <p:nvSpPr>
            <p:cNvPr id="1038"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z="2400" smtClean="0">
                <a:latin typeface="Times New Roman" pitchFamily="18" charset="0"/>
              </a:endParaRPr>
            </a:p>
          </p:txBody>
        </p:sp>
        <p:sp>
          <p:nvSpPr>
            <p:cNvPr id="1039"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mtClean="0">
                <a:solidFill>
                  <a:schemeClr val="accent2"/>
                </a:solidFill>
              </a:endParaRPr>
            </a:p>
          </p:txBody>
        </p:sp>
        <p:sp>
          <p:nvSpPr>
            <p:cNvPr id="1040"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endParaRPr lang="zh-CN" altLang="en-US" smtClean="0">
                <a:solidFill>
                  <a:schemeClr val="accent2"/>
                </a:solidFill>
              </a:endParaRPr>
            </a:p>
          </p:txBody>
        </p:sp>
      </p:grpSp>
      <p:sp>
        <p:nvSpPr>
          <p:cNvPr id="1029" name="Rectangle 14"/>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0" name="Rectangle 15"/>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78544"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726"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itchFamily="34" charset="0"/>
          <a:ea typeface="宋体" pitchFamily="2" charset="-122"/>
        </a:defRPr>
      </a:lvl2pPr>
      <a:lvl3pPr algn="l" rtl="0" eaLnBrk="0" fontAlgn="base" hangingPunct="0">
        <a:spcBef>
          <a:spcPct val="0"/>
        </a:spcBef>
        <a:spcAft>
          <a:spcPct val="0"/>
        </a:spcAft>
        <a:defRPr sz="4400">
          <a:solidFill>
            <a:schemeClr val="tx1"/>
          </a:solidFill>
          <a:latin typeface="Arial" pitchFamily="34" charset="0"/>
          <a:ea typeface="宋体" pitchFamily="2" charset="-122"/>
        </a:defRPr>
      </a:lvl3pPr>
      <a:lvl4pPr algn="l" rtl="0" eaLnBrk="0" fontAlgn="base" hangingPunct="0">
        <a:spcBef>
          <a:spcPct val="0"/>
        </a:spcBef>
        <a:spcAft>
          <a:spcPct val="0"/>
        </a:spcAft>
        <a:defRPr sz="4400">
          <a:solidFill>
            <a:schemeClr val="tx1"/>
          </a:solidFill>
          <a:latin typeface="Arial" pitchFamily="34" charset="0"/>
          <a:ea typeface="宋体" pitchFamily="2" charset="-122"/>
        </a:defRPr>
      </a:lvl4pPr>
      <a:lvl5pPr algn="l" rtl="0" eaLnBrk="0" fontAlgn="base" hangingPunct="0">
        <a:spcBef>
          <a:spcPct val="0"/>
        </a:spcBef>
        <a:spcAft>
          <a:spcPct val="0"/>
        </a:spcAft>
        <a:defRPr sz="4400">
          <a:solidFill>
            <a:schemeClr val="tx1"/>
          </a:solidFill>
          <a:latin typeface="Arial" pitchFamily="34" charset="0"/>
          <a:ea typeface="宋体" pitchFamily="2" charset="-122"/>
        </a:defRPr>
      </a:lvl5pPr>
      <a:lvl6pPr marL="457200" algn="l" rtl="0" fontAlgn="base">
        <a:spcBef>
          <a:spcPct val="0"/>
        </a:spcBef>
        <a:spcAft>
          <a:spcPct val="0"/>
        </a:spcAft>
        <a:defRPr sz="4400">
          <a:solidFill>
            <a:schemeClr val="tx1"/>
          </a:solidFill>
          <a:latin typeface="Arial" pitchFamily="34" charset="0"/>
          <a:ea typeface="宋体" pitchFamily="2" charset="-122"/>
        </a:defRPr>
      </a:lvl6pPr>
      <a:lvl7pPr marL="914400" algn="l" rtl="0" fontAlgn="base">
        <a:spcBef>
          <a:spcPct val="0"/>
        </a:spcBef>
        <a:spcAft>
          <a:spcPct val="0"/>
        </a:spcAft>
        <a:defRPr sz="4400">
          <a:solidFill>
            <a:schemeClr val="tx1"/>
          </a:solidFill>
          <a:latin typeface="Arial" pitchFamily="34" charset="0"/>
          <a:ea typeface="宋体" pitchFamily="2" charset="-122"/>
        </a:defRPr>
      </a:lvl7pPr>
      <a:lvl8pPr marL="1371600" algn="l" rtl="0" fontAlgn="base">
        <a:spcBef>
          <a:spcPct val="0"/>
        </a:spcBef>
        <a:spcAft>
          <a:spcPct val="0"/>
        </a:spcAft>
        <a:defRPr sz="4400">
          <a:solidFill>
            <a:schemeClr val="tx1"/>
          </a:solidFill>
          <a:latin typeface="Arial" pitchFamily="34" charset="0"/>
          <a:ea typeface="宋体" pitchFamily="2" charset="-122"/>
        </a:defRPr>
      </a:lvl8pPr>
      <a:lvl9pPr marL="1828800" algn="l" rtl="0" fontAlgn="base">
        <a:spcBef>
          <a:spcPct val="0"/>
        </a:spcBef>
        <a:spcAft>
          <a:spcPct val="0"/>
        </a:spcAft>
        <a:defRPr sz="4400">
          <a:solidFill>
            <a:schemeClr val="tx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14.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15.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17.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42.wmf"/><Relationship Id="rId3" Type="http://schemas.openxmlformats.org/officeDocument/2006/relationships/image" Target="../media/image43.jpeg"/><Relationship Id="rId7" Type="http://schemas.openxmlformats.org/officeDocument/2006/relationships/image" Target="../media/image39.wmf"/><Relationship Id="rId12"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40.wmf"/></Relationships>
</file>

<file path=ppt/slides/_rels/slide69.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5.jpeg"/><Relationship Id="rId4" Type="http://schemas.openxmlformats.org/officeDocument/2006/relationships/image" Target="../media/image44.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3" Type="http://schemas.openxmlformats.org/officeDocument/2006/relationships/image" Target="../media/image50.wmf"/><Relationship Id="rId18" Type="http://schemas.openxmlformats.org/officeDocument/2006/relationships/oleObject" Target="../embeddings/oleObject22.bin"/><Relationship Id="rId26" Type="http://schemas.openxmlformats.org/officeDocument/2006/relationships/oleObject" Target="../embeddings/oleObject26.bin"/><Relationship Id="rId39" Type="http://schemas.openxmlformats.org/officeDocument/2006/relationships/image" Target="../media/image63.wmf"/><Relationship Id="rId21" Type="http://schemas.openxmlformats.org/officeDocument/2006/relationships/image" Target="../media/image54.wmf"/><Relationship Id="rId34" Type="http://schemas.openxmlformats.org/officeDocument/2006/relationships/oleObject" Target="../embeddings/oleObject30.bin"/><Relationship Id="rId42" Type="http://schemas.openxmlformats.org/officeDocument/2006/relationships/oleObject" Target="../embeddings/oleObject34.bin"/><Relationship Id="rId47" Type="http://schemas.openxmlformats.org/officeDocument/2006/relationships/image" Target="../media/image67.wmf"/><Relationship Id="rId50" Type="http://schemas.openxmlformats.org/officeDocument/2006/relationships/oleObject" Target="../embeddings/oleObject38.bin"/><Relationship Id="rId55" Type="http://schemas.openxmlformats.org/officeDocument/2006/relationships/image" Target="../media/image71.wmf"/><Relationship Id="rId63" Type="http://schemas.openxmlformats.org/officeDocument/2006/relationships/image" Target="../media/image75.wmf"/><Relationship Id="rId68" Type="http://schemas.openxmlformats.org/officeDocument/2006/relationships/oleObject" Target="../embeddings/oleObject47.bin"/><Relationship Id="rId7" Type="http://schemas.openxmlformats.org/officeDocument/2006/relationships/oleObject" Target="../embeddings/oleObject16.bin"/><Relationship Id="rId2" Type="http://schemas.openxmlformats.org/officeDocument/2006/relationships/slideLayout" Target="../slideLayouts/slideLayout2.xml"/><Relationship Id="rId16" Type="http://schemas.openxmlformats.org/officeDocument/2006/relationships/oleObject" Target="../embeddings/oleObject21.bin"/><Relationship Id="rId29" Type="http://schemas.openxmlformats.org/officeDocument/2006/relationships/image" Target="../media/image58.wmf"/><Relationship Id="rId1" Type="http://schemas.openxmlformats.org/officeDocument/2006/relationships/vmlDrawing" Target="../drawings/vmlDrawing5.vml"/><Relationship Id="rId6" Type="http://schemas.openxmlformats.org/officeDocument/2006/relationships/image" Target="../media/image47.wmf"/><Relationship Id="rId11" Type="http://schemas.openxmlformats.org/officeDocument/2006/relationships/image" Target="../media/image49.wmf"/><Relationship Id="rId24" Type="http://schemas.openxmlformats.org/officeDocument/2006/relationships/oleObject" Target="../embeddings/oleObject25.bin"/><Relationship Id="rId32" Type="http://schemas.openxmlformats.org/officeDocument/2006/relationships/oleObject" Target="../embeddings/oleObject29.bin"/><Relationship Id="rId37" Type="http://schemas.openxmlformats.org/officeDocument/2006/relationships/image" Target="../media/image62.wmf"/><Relationship Id="rId40" Type="http://schemas.openxmlformats.org/officeDocument/2006/relationships/oleObject" Target="../embeddings/oleObject33.bin"/><Relationship Id="rId45" Type="http://schemas.openxmlformats.org/officeDocument/2006/relationships/image" Target="../media/image66.wmf"/><Relationship Id="rId53" Type="http://schemas.openxmlformats.org/officeDocument/2006/relationships/image" Target="../media/image70.wmf"/><Relationship Id="rId58" Type="http://schemas.openxmlformats.org/officeDocument/2006/relationships/oleObject" Target="../embeddings/oleObject42.bin"/><Relationship Id="rId66" Type="http://schemas.openxmlformats.org/officeDocument/2006/relationships/oleObject" Target="../embeddings/oleObject46.bin"/><Relationship Id="rId5" Type="http://schemas.openxmlformats.org/officeDocument/2006/relationships/oleObject" Target="../embeddings/oleObject15.bin"/><Relationship Id="rId15" Type="http://schemas.openxmlformats.org/officeDocument/2006/relationships/image" Target="../media/image51.wmf"/><Relationship Id="rId23" Type="http://schemas.openxmlformats.org/officeDocument/2006/relationships/image" Target="../media/image55.wmf"/><Relationship Id="rId28" Type="http://schemas.openxmlformats.org/officeDocument/2006/relationships/oleObject" Target="../embeddings/oleObject27.bin"/><Relationship Id="rId36" Type="http://schemas.openxmlformats.org/officeDocument/2006/relationships/oleObject" Target="../embeddings/oleObject31.bin"/><Relationship Id="rId49" Type="http://schemas.openxmlformats.org/officeDocument/2006/relationships/image" Target="../media/image68.wmf"/><Relationship Id="rId57" Type="http://schemas.openxmlformats.org/officeDocument/2006/relationships/image" Target="../media/image72.wmf"/><Relationship Id="rId61" Type="http://schemas.openxmlformats.org/officeDocument/2006/relationships/image" Target="../media/image74.wmf"/><Relationship Id="rId10" Type="http://schemas.openxmlformats.org/officeDocument/2006/relationships/oleObject" Target="../embeddings/oleObject18.bin"/><Relationship Id="rId19" Type="http://schemas.openxmlformats.org/officeDocument/2006/relationships/image" Target="../media/image53.wmf"/><Relationship Id="rId31" Type="http://schemas.openxmlformats.org/officeDocument/2006/relationships/image" Target="../media/image59.wmf"/><Relationship Id="rId44" Type="http://schemas.openxmlformats.org/officeDocument/2006/relationships/oleObject" Target="../embeddings/oleObject35.bin"/><Relationship Id="rId52" Type="http://schemas.openxmlformats.org/officeDocument/2006/relationships/oleObject" Target="../embeddings/oleObject39.bin"/><Relationship Id="rId60" Type="http://schemas.openxmlformats.org/officeDocument/2006/relationships/oleObject" Target="../embeddings/oleObject43.bin"/><Relationship Id="rId65" Type="http://schemas.openxmlformats.org/officeDocument/2006/relationships/image" Target="../media/image76.wmf"/><Relationship Id="rId4" Type="http://schemas.openxmlformats.org/officeDocument/2006/relationships/image" Target="../media/image46.wmf"/><Relationship Id="rId9" Type="http://schemas.openxmlformats.org/officeDocument/2006/relationships/oleObject" Target="../embeddings/oleObject17.bin"/><Relationship Id="rId14" Type="http://schemas.openxmlformats.org/officeDocument/2006/relationships/oleObject" Target="../embeddings/oleObject20.bin"/><Relationship Id="rId22" Type="http://schemas.openxmlformats.org/officeDocument/2006/relationships/oleObject" Target="../embeddings/oleObject24.bin"/><Relationship Id="rId27" Type="http://schemas.openxmlformats.org/officeDocument/2006/relationships/image" Target="../media/image57.wmf"/><Relationship Id="rId30" Type="http://schemas.openxmlformats.org/officeDocument/2006/relationships/oleObject" Target="../embeddings/oleObject28.bin"/><Relationship Id="rId35" Type="http://schemas.openxmlformats.org/officeDocument/2006/relationships/image" Target="../media/image61.wmf"/><Relationship Id="rId43" Type="http://schemas.openxmlformats.org/officeDocument/2006/relationships/image" Target="../media/image65.wmf"/><Relationship Id="rId48" Type="http://schemas.openxmlformats.org/officeDocument/2006/relationships/oleObject" Target="../embeddings/oleObject37.bin"/><Relationship Id="rId56" Type="http://schemas.openxmlformats.org/officeDocument/2006/relationships/oleObject" Target="../embeddings/oleObject41.bin"/><Relationship Id="rId64" Type="http://schemas.openxmlformats.org/officeDocument/2006/relationships/oleObject" Target="../embeddings/oleObject45.bin"/><Relationship Id="rId69" Type="http://schemas.openxmlformats.org/officeDocument/2006/relationships/image" Target="../media/image78.wmf"/><Relationship Id="rId8" Type="http://schemas.openxmlformats.org/officeDocument/2006/relationships/image" Target="../media/image48.wmf"/><Relationship Id="rId51" Type="http://schemas.openxmlformats.org/officeDocument/2006/relationships/image" Target="../media/image69.wmf"/><Relationship Id="rId3" Type="http://schemas.openxmlformats.org/officeDocument/2006/relationships/oleObject" Target="../embeddings/oleObject14.bin"/><Relationship Id="rId12" Type="http://schemas.openxmlformats.org/officeDocument/2006/relationships/oleObject" Target="../embeddings/oleObject19.bin"/><Relationship Id="rId17" Type="http://schemas.openxmlformats.org/officeDocument/2006/relationships/image" Target="../media/image52.wmf"/><Relationship Id="rId25" Type="http://schemas.openxmlformats.org/officeDocument/2006/relationships/image" Target="../media/image56.wmf"/><Relationship Id="rId33" Type="http://schemas.openxmlformats.org/officeDocument/2006/relationships/image" Target="../media/image60.wmf"/><Relationship Id="rId38" Type="http://schemas.openxmlformats.org/officeDocument/2006/relationships/oleObject" Target="../embeddings/oleObject32.bin"/><Relationship Id="rId46" Type="http://schemas.openxmlformats.org/officeDocument/2006/relationships/oleObject" Target="../embeddings/oleObject36.bin"/><Relationship Id="rId59" Type="http://schemas.openxmlformats.org/officeDocument/2006/relationships/image" Target="../media/image73.wmf"/><Relationship Id="rId67" Type="http://schemas.openxmlformats.org/officeDocument/2006/relationships/image" Target="../media/image77.wmf"/><Relationship Id="rId20" Type="http://schemas.openxmlformats.org/officeDocument/2006/relationships/oleObject" Target="../embeddings/oleObject23.bin"/><Relationship Id="rId41" Type="http://schemas.openxmlformats.org/officeDocument/2006/relationships/image" Target="../media/image64.wmf"/><Relationship Id="rId54" Type="http://schemas.openxmlformats.org/officeDocument/2006/relationships/oleObject" Target="../embeddings/oleObject40.bin"/><Relationship Id="rId62" Type="http://schemas.openxmlformats.org/officeDocument/2006/relationships/oleObject" Target="../embeddings/oleObject44.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wmf"/><Relationship Id="rId1" Type="http://schemas.openxmlformats.org/officeDocument/2006/relationships/slideLayout" Target="../slideLayouts/slideLayout2.xml"/><Relationship Id="rId4" Type="http://schemas.openxmlformats.org/officeDocument/2006/relationships/image" Target="../media/image83.wmf"/></Relationships>
</file>

<file path=ppt/slides/_rels/slide81.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wmf"/><Relationship Id="rId4" Type="http://schemas.openxmlformats.org/officeDocument/2006/relationships/image" Target="../media/image87.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91.wmf"/><Relationship Id="rId5" Type="http://schemas.openxmlformats.org/officeDocument/2006/relationships/oleObject" Target="../embeddings/oleObject49.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51.bin"/></Relationships>
</file>

<file path=ppt/slides/_rels/slide8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slideLayout" Target="../slideLayouts/slideLayout2.xml"/><Relationship Id="rId4" Type="http://schemas.openxmlformats.org/officeDocument/2006/relationships/image" Target="../media/image96.wmf"/></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wmf"/></Relationships>
</file>

<file path=ppt/slides/_rels/slide8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oleObject" Target="../embeddings/oleObject2.bin"/><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png"/><Relationship Id="rId11" Type="http://schemas.openxmlformats.org/officeDocument/2006/relationships/oleObject" Target="../embeddings/oleObject5.bin"/><Relationship Id="rId5" Type="http://schemas.openxmlformats.org/officeDocument/2006/relationships/oleObject" Target="../embeddings/oleObject1.bin"/><Relationship Id="rId10" Type="http://schemas.openxmlformats.org/officeDocument/2006/relationships/image" Target="../media/image11.png"/><Relationship Id="rId4" Type="http://schemas.openxmlformats.org/officeDocument/2006/relationships/image" Target="../media/image12.jpeg"/><Relationship Id="rId9" Type="http://schemas.openxmlformats.org/officeDocument/2006/relationships/oleObject" Target="../embeddings/oleObject4.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108.wmf"/><Relationship Id="rId3" Type="http://schemas.openxmlformats.org/officeDocument/2006/relationships/oleObject" Target="../embeddings/oleObject52.bin"/><Relationship Id="rId7" Type="http://schemas.openxmlformats.org/officeDocument/2006/relationships/image" Target="../media/image101.png"/><Relationship Id="rId12" Type="http://schemas.openxmlformats.org/officeDocument/2006/relationships/oleObject" Target="../embeddings/oleObject56.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105.wmf"/><Relationship Id="rId11" Type="http://schemas.openxmlformats.org/officeDocument/2006/relationships/image" Target="../media/image107.wmf"/><Relationship Id="rId5" Type="http://schemas.openxmlformats.org/officeDocument/2006/relationships/oleObject" Target="../embeddings/oleObject53.bin"/><Relationship Id="rId10" Type="http://schemas.openxmlformats.org/officeDocument/2006/relationships/oleObject" Target="../embeddings/oleObject55.bin"/><Relationship Id="rId4" Type="http://schemas.openxmlformats.org/officeDocument/2006/relationships/image" Target="../media/image104.wmf"/><Relationship Id="rId9" Type="http://schemas.openxmlformats.org/officeDocument/2006/relationships/image" Target="../media/image106.wmf"/></Relationships>
</file>

<file path=ppt/slides/_rels/slide9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109.wmf"/><Relationship Id="rId5" Type="http://schemas.openxmlformats.org/officeDocument/2006/relationships/oleObject" Target="../embeddings/oleObject58.bin"/><Relationship Id="rId4" Type="http://schemas.openxmlformats.org/officeDocument/2006/relationships/image" Target="../media/image108.wmf"/></Relationships>
</file>

<file path=ppt/slides/_rels/slide9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2195513" y="4581525"/>
            <a:ext cx="6400800"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zh-CN" altLang="en-US" sz="3400">
                <a:solidFill>
                  <a:srgbClr val="3333CC"/>
                </a:solidFill>
              </a:rPr>
              <a:t>参考学时：</a:t>
            </a:r>
            <a:r>
              <a:rPr lang="en-US" altLang="zh-CN" sz="3400">
                <a:solidFill>
                  <a:srgbClr val="3333CC"/>
                </a:solidFill>
              </a:rPr>
              <a:t>8</a:t>
            </a:r>
          </a:p>
        </p:txBody>
      </p:sp>
      <p:sp>
        <p:nvSpPr>
          <p:cNvPr id="8195" name="Rectangle 7"/>
          <p:cNvSpPr>
            <a:spLocks noGrp="1" noChangeArrowheads="1"/>
          </p:cNvSpPr>
          <p:nvPr>
            <p:ph type="ctrTitle"/>
          </p:nvPr>
        </p:nvSpPr>
        <p:spPr>
          <a:xfrm>
            <a:off x="900113" y="1844675"/>
            <a:ext cx="7848600" cy="2209800"/>
          </a:xfrm>
          <a:noFill/>
        </p:spPr>
        <p:txBody>
          <a:bodyPr/>
          <a:lstStyle/>
          <a:p>
            <a:pPr algn="ctr" eaLnBrk="1" hangingPunct="1"/>
            <a:r>
              <a:rPr lang="zh-CN" altLang="en-US" sz="5400" b="1" dirty="0" smtClean="0"/>
              <a:t>第</a:t>
            </a:r>
            <a:r>
              <a:rPr lang="zh-CN" altLang="en-US" sz="5400" b="1" dirty="0"/>
              <a:t>四</a:t>
            </a:r>
            <a:r>
              <a:rPr lang="zh-CN" altLang="en-US" sz="5400" b="1" dirty="0" smtClean="0"/>
              <a:t>章 化学热力学基础</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7" name="Rectangle 9"/>
          <p:cNvSpPr>
            <a:spLocks noGrp="1" noChangeArrowheads="1"/>
          </p:cNvSpPr>
          <p:nvPr>
            <p:ph type="title"/>
          </p:nvPr>
        </p:nvSpPr>
        <p:spPr>
          <a:xfrm>
            <a:off x="539552" y="332656"/>
            <a:ext cx="7793037" cy="1143000"/>
          </a:xfrm>
          <a:extLst>
            <a:ext uri="{909E8E84-426E-40DD-AFC4-6F175D3DCCD1}">
              <a14:hiddenFill xmlns:a14="http://schemas.microsoft.com/office/drawing/2010/main">
                <a:solidFill>
                  <a:srgbClr val="DCE9EC"/>
                </a:solidFill>
              </a14:hiddenFill>
            </a:ext>
          </a:extLst>
        </p:spPr>
        <p:txBody>
          <a:bodyPr/>
          <a:lstStyle/>
          <a:p>
            <a:pPr eaLnBrk="1" hangingPunct="1"/>
            <a:r>
              <a:rPr lang="zh-CN" altLang="en-US" dirty="0" smtClean="0">
                <a:solidFill>
                  <a:srgbClr val="3333CC"/>
                </a:solidFill>
                <a:ea typeface="黑体" pitchFamily="2" charset="-122"/>
              </a:rPr>
              <a:t>系统还有一种分类法：</a:t>
            </a:r>
          </a:p>
        </p:txBody>
      </p:sp>
      <p:sp>
        <p:nvSpPr>
          <p:cNvPr id="222218" name="Rectangle 10"/>
          <p:cNvSpPr>
            <a:spLocks noGrp="1" noChangeArrowheads="1"/>
          </p:cNvSpPr>
          <p:nvPr>
            <p:ph type="body" idx="1"/>
          </p:nvPr>
        </p:nvSpPr>
        <p:spPr>
          <a:xfrm>
            <a:off x="539750" y="1845022"/>
            <a:ext cx="8064500" cy="4032250"/>
          </a:xfrm>
        </p:spPr>
        <p:txBody>
          <a:bodyPr/>
          <a:lstStyle/>
          <a:p>
            <a:pPr eaLnBrk="1" hangingPunct="1">
              <a:spcBef>
                <a:spcPct val="50000"/>
              </a:spcBef>
              <a:buClrTx/>
              <a:buSzTx/>
              <a:buFontTx/>
              <a:buNone/>
            </a:pP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系统中，具有相同物理、化学性质的均匀部分</a:t>
            </a:r>
          </a:p>
          <a:p>
            <a:pPr eaLnBrk="1" hangingPunct="1">
              <a:spcBef>
                <a:spcPct val="50000"/>
              </a:spcBef>
              <a:buClrTx/>
              <a:buSzTx/>
              <a:buFontTx/>
              <a:buNone/>
            </a:pPr>
            <a:r>
              <a:rPr lang="zh-CN" altLang="en-US" sz="2800" dirty="0" smtClean="0">
                <a:solidFill>
                  <a:srgbClr val="3333CC"/>
                </a:solidFill>
                <a:latin typeface="微软雅黑" pitchFamily="34" charset="-122"/>
                <a:ea typeface="微软雅黑" pitchFamily="34" charset="-122"/>
              </a:rPr>
              <a:t>叫系统的</a:t>
            </a:r>
            <a:r>
              <a:rPr lang="zh-CN" altLang="en-US" sz="2800" dirty="0" smtClean="0">
                <a:solidFill>
                  <a:srgbClr val="FF0066"/>
                </a:solidFill>
                <a:latin typeface="微软雅黑" pitchFamily="34" charset="-122"/>
                <a:ea typeface="微软雅黑" pitchFamily="34" charset="-122"/>
              </a:rPr>
              <a:t>相</a:t>
            </a:r>
            <a:r>
              <a:rPr lang="zh-CN" altLang="en-US" sz="2800" dirty="0" smtClean="0">
                <a:solidFill>
                  <a:srgbClr val="3333CC"/>
                </a:solidFill>
                <a:latin typeface="微软雅黑" pitchFamily="34" charset="-122"/>
                <a:ea typeface="微软雅黑" pitchFamily="34" charset="-122"/>
              </a:rPr>
              <a:t>。不同的相有明显的界面，叫</a:t>
            </a:r>
            <a:r>
              <a:rPr lang="zh-CN" altLang="en-US" sz="2800" dirty="0" smtClean="0">
                <a:solidFill>
                  <a:srgbClr val="FF0066"/>
                </a:solidFill>
                <a:latin typeface="微软雅黑" pitchFamily="34" charset="-122"/>
                <a:ea typeface="微软雅黑" pitchFamily="34" charset="-122"/>
              </a:rPr>
              <a:t>相界面</a:t>
            </a:r>
            <a:r>
              <a:rPr lang="zh-CN" altLang="en-US" sz="2800" dirty="0" smtClean="0">
                <a:solidFill>
                  <a:srgbClr val="3333CC"/>
                </a:solidFill>
                <a:latin typeface="微软雅黑" pitchFamily="34" charset="-122"/>
                <a:ea typeface="微软雅黑" pitchFamily="34" charset="-122"/>
              </a:rPr>
              <a:t>。</a:t>
            </a:r>
          </a:p>
          <a:p>
            <a:pPr eaLnBrk="1" hangingPunct="1">
              <a:spcBef>
                <a:spcPct val="50000"/>
              </a:spcBef>
              <a:buClrTx/>
              <a:buSzTx/>
              <a:buFontTx/>
              <a:buNone/>
            </a:pPr>
            <a:r>
              <a:rPr lang="zh-CN" altLang="en-US" sz="2800" dirty="0" smtClean="0">
                <a:solidFill>
                  <a:srgbClr val="00FF99"/>
                </a:solidFill>
                <a:latin typeface="微软雅黑" pitchFamily="34" charset="-122"/>
                <a:ea typeface="微软雅黑" pitchFamily="34" charset="-122"/>
              </a:rPr>
              <a:t>   </a:t>
            </a:r>
            <a:r>
              <a:rPr lang="zh-CN" altLang="en-US" sz="2800" dirty="0" smtClean="0">
                <a:solidFill>
                  <a:srgbClr val="FF0066"/>
                </a:solidFill>
                <a:latin typeface="微软雅黑" pitchFamily="34" charset="-122"/>
                <a:ea typeface="微软雅黑" pitchFamily="34" charset="-122"/>
              </a:rPr>
              <a:t>单相系</a:t>
            </a:r>
            <a:r>
              <a:rPr lang="zh-CN" altLang="en-US" sz="2000" dirty="0" smtClean="0">
                <a:solidFill>
                  <a:srgbClr val="FF0066"/>
                </a:solidFill>
                <a:latin typeface="微软雅黑" pitchFamily="34" charset="-122"/>
                <a:ea typeface="微软雅黑" pitchFamily="34" charset="-122"/>
              </a:rPr>
              <a:t>（均匀系）</a:t>
            </a:r>
            <a:r>
              <a:rPr lang="zh-CN" altLang="en-US" sz="2800" dirty="0" smtClean="0">
                <a:solidFill>
                  <a:srgbClr val="FF0066"/>
                </a:solidFill>
                <a:latin typeface="微软雅黑" pitchFamily="34" charset="-122"/>
                <a:ea typeface="微软雅黑" pitchFamily="34" charset="-122"/>
              </a:rPr>
              <a:t>：</a:t>
            </a:r>
          </a:p>
          <a:p>
            <a:pPr eaLnBrk="1" hangingPunct="1">
              <a:spcBef>
                <a:spcPct val="50000"/>
              </a:spcBef>
              <a:buClrTx/>
              <a:buSzTx/>
              <a:buFontTx/>
              <a:buNone/>
            </a:pP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只有一个相的系统</a:t>
            </a:r>
          </a:p>
          <a:p>
            <a:pPr eaLnBrk="1" hangingPunct="1">
              <a:spcBef>
                <a:spcPct val="50000"/>
              </a:spcBef>
              <a:buClrTx/>
              <a:buSzTx/>
              <a:buFontTx/>
              <a:buNone/>
            </a:pPr>
            <a:r>
              <a:rPr lang="zh-CN" altLang="en-US" sz="2800" dirty="0" smtClean="0">
                <a:solidFill>
                  <a:srgbClr val="00FF99"/>
                </a:solidFill>
                <a:latin typeface="微软雅黑" pitchFamily="34" charset="-122"/>
                <a:ea typeface="微软雅黑" pitchFamily="34" charset="-122"/>
              </a:rPr>
              <a:t>   </a:t>
            </a:r>
            <a:r>
              <a:rPr lang="zh-CN" altLang="en-US" sz="2800" dirty="0" smtClean="0">
                <a:solidFill>
                  <a:srgbClr val="FF0066"/>
                </a:solidFill>
                <a:latin typeface="微软雅黑" pitchFamily="34" charset="-122"/>
                <a:ea typeface="微软雅黑" pitchFamily="34" charset="-122"/>
              </a:rPr>
              <a:t>多相系</a:t>
            </a:r>
            <a:r>
              <a:rPr lang="zh-CN" altLang="en-US" sz="2000" dirty="0" smtClean="0">
                <a:solidFill>
                  <a:srgbClr val="FF0066"/>
                </a:solidFill>
                <a:latin typeface="微软雅黑" pitchFamily="34" charset="-122"/>
                <a:ea typeface="微软雅黑" pitchFamily="34" charset="-122"/>
              </a:rPr>
              <a:t>（不均匀系）</a:t>
            </a:r>
            <a:r>
              <a:rPr lang="zh-CN" altLang="en-US" sz="2800" dirty="0" smtClean="0">
                <a:solidFill>
                  <a:srgbClr val="FF0066"/>
                </a:solidFill>
                <a:latin typeface="微软雅黑" pitchFamily="34" charset="-122"/>
                <a:ea typeface="微软雅黑" pitchFamily="34" charset="-122"/>
              </a:rPr>
              <a:t>：</a:t>
            </a:r>
          </a:p>
          <a:p>
            <a:pPr eaLnBrk="1" hangingPunct="1">
              <a:spcBef>
                <a:spcPct val="50000"/>
              </a:spcBef>
              <a:buClrTx/>
              <a:buSzTx/>
              <a:buFontTx/>
              <a:buNone/>
            </a:pP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具有两个或两个以上相的系统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2217">
                                            <p:txEl>
                                              <p:charRg st="4294967295" end="4294967295"/>
                                            </p:txEl>
                                          </p:spTgt>
                                        </p:tgtEl>
                                        <p:attrNameLst>
                                          <p:attrName>style.visibility</p:attrName>
                                        </p:attrNameLst>
                                      </p:cBhvr>
                                      <p:to>
                                        <p:strVal val="visible"/>
                                      </p:to>
                                    </p:set>
                                    <p:animEffect transition="in" filter="dissolve">
                                      <p:cBhvr>
                                        <p:cTn id="7" dur="500"/>
                                        <p:tgtEl>
                                          <p:spTgt spid="222217">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2218">
                                            <p:txEl>
                                              <p:pRg st="0" end="0"/>
                                            </p:txEl>
                                          </p:spTgt>
                                        </p:tgtEl>
                                        <p:attrNameLst>
                                          <p:attrName>style.visibility</p:attrName>
                                        </p:attrNameLst>
                                      </p:cBhvr>
                                      <p:to>
                                        <p:strVal val="visible"/>
                                      </p:to>
                                    </p:set>
                                    <p:animEffect transition="in" filter="box(in)">
                                      <p:cBhvr>
                                        <p:cTn id="12" dur="500"/>
                                        <p:tgtEl>
                                          <p:spTgt spid="222218">
                                            <p:txEl>
                                              <p:pRg st="0" end="0"/>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22218">
                                            <p:txEl>
                                              <p:pRg st="1" end="1"/>
                                            </p:txEl>
                                          </p:spTgt>
                                        </p:tgtEl>
                                        <p:attrNameLst>
                                          <p:attrName>style.visibility</p:attrName>
                                        </p:attrNameLst>
                                      </p:cBhvr>
                                      <p:to>
                                        <p:strVal val="visible"/>
                                      </p:to>
                                    </p:set>
                                    <p:animEffect transition="in" filter="box(in)">
                                      <p:cBhvr>
                                        <p:cTn id="15" dur="500"/>
                                        <p:tgtEl>
                                          <p:spTgt spid="222218">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nodeType="clickEffect">
                                  <p:stCondLst>
                                    <p:cond delay="0"/>
                                  </p:stCondLst>
                                  <p:childTnLst>
                                    <p:set>
                                      <p:cBhvr>
                                        <p:cTn id="19" dur="1" fill="hold">
                                          <p:stCondLst>
                                            <p:cond delay="0"/>
                                          </p:stCondLst>
                                        </p:cTn>
                                        <p:tgtEl>
                                          <p:spTgt spid="222218">
                                            <p:txEl>
                                              <p:pRg st="2" end="2"/>
                                            </p:txEl>
                                          </p:spTgt>
                                        </p:tgtEl>
                                        <p:attrNameLst>
                                          <p:attrName>style.visibility</p:attrName>
                                        </p:attrNameLst>
                                      </p:cBhvr>
                                      <p:to>
                                        <p:strVal val="visible"/>
                                      </p:to>
                                    </p:set>
                                    <p:animEffect transition="in" filter="diamond(in)">
                                      <p:cBhvr>
                                        <p:cTn id="20" dur="2000"/>
                                        <p:tgtEl>
                                          <p:spTgt spid="222218">
                                            <p:txEl>
                                              <p:pRg st="2" end="2"/>
                                            </p:txEl>
                                          </p:spTgt>
                                        </p:tgtEl>
                                      </p:cBhvr>
                                    </p:animEffect>
                                  </p:childTnLst>
                                </p:cTn>
                              </p:par>
                              <p:par>
                                <p:cTn id="21" presetID="8" presetClass="entr" presetSubtype="16" fill="hold" nodeType="withEffect">
                                  <p:stCondLst>
                                    <p:cond delay="0"/>
                                  </p:stCondLst>
                                  <p:childTnLst>
                                    <p:set>
                                      <p:cBhvr>
                                        <p:cTn id="22" dur="1" fill="hold">
                                          <p:stCondLst>
                                            <p:cond delay="0"/>
                                          </p:stCondLst>
                                        </p:cTn>
                                        <p:tgtEl>
                                          <p:spTgt spid="222218">
                                            <p:txEl>
                                              <p:pRg st="3" end="3"/>
                                            </p:txEl>
                                          </p:spTgt>
                                        </p:tgtEl>
                                        <p:attrNameLst>
                                          <p:attrName>style.visibility</p:attrName>
                                        </p:attrNameLst>
                                      </p:cBhvr>
                                      <p:to>
                                        <p:strVal val="visible"/>
                                      </p:to>
                                    </p:set>
                                    <p:animEffect transition="in" filter="diamond(in)">
                                      <p:cBhvr>
                                        <p:cTn id="23" dur="2000"/>
                                        <p:tgtEl>
                                          <p:spTgt spid="222218">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nodeType="clickEffect">
                                  <p:stCondLst>
                                    <p:cond delay="0"/>
                                  </p:stCondLst>
                                  <p:childTnLst>
                                    <p:set>
                                      <p:cBhvr>
                                        <p:cTn id="27" dur="1" fill="hold">
                                          <p:stCondLst>
                                            <p:cond delay="0"/>
                                          </p:stCondLst>
                                        </p:cTn>
                                        <p:tgtEl>
                                          <p:spTgt spid="222218">
                                            <p:txEl>
                                              <p:pRg st="4" end="4"/>
                                            </p:txEl>
                                          </p:spTgt>
                                        </p:tgtEl>
                                        <p:attrNameLst>
                                          <p:attrName>style.visibility</p:attrName>
                                        </p:attrNameLst>
                                      </p:cBhvr>
                                      <p:to>
                                        <p:strVal val="visible"/>
                                      </p:to>
                                    </p:set>
                                    <p:animEffect transition="in" filter="diamond(in)">
                                      <p:cBhvr>
                                        <p:cTn id="28" dur="2000"/>
                                        <p:tgtEl>
                                          <p:spTgt spid="222218">
                                            <p:txEl>
                                              <p:pRg st="4" end="4"/>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222218">
                                            <p:txEl>
                                              <p:pRg st="5" end="5"/>
                                            </p:txEl>
                                          </p:spTgt>
                                        </p:tgtEl>
                                        <p:attrNameLst>
                                          <p:attrName>style.visibility</p:attrName>
                                        </p:attrNameLst>
                                      </p:cBhvr>
                                      <p:to>
                                        <p:strVal val="visible"/>
                                      </p:to>
                                    </p:set>
                                    <p:animEffect transition="in" filter="diamond(in)">
                                      <p:cBhvr>
                                        <p:cTn id="31" dur="2000"/>
                                        <p:tgtEl>
                                          <p:spTgt spid="2222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11188" y="1125538"/>
            <a:ext cx="5373687" cy="1143000"/>
          </a:xfrm>
        </p:spPr>
        <p:txBody>
          <a:bodyPr/>
          <a:lstStyle/>
          <a:p>
            <a:pPr eaLnBrk="1" hangingPunct="1"/>
            <a:r>
              <a:rPr lang="zh-CN" altLang="en-US" b="1" dirty="0" smtClean="0">
                <a:solidFill>
                  <a:srgbClr val="3333CC"/>
                </a:solidFill>
              </a:rPr>
              <a:t> </a:t>
            </a:r>
            <a:r>
              <a:rPr lang="en-US" altLang="zh-CN" b="1" dirty="0" smtClean="0">
                <a:solidFill>
                  <a:srgbClr val="3333CC"/>
                </a:solidFill>
              </a:rPr>
              <a:t>4.5      Gibbs</a:t>
            </a:r>
            <a:r>
              <a:rPr lang="zh-CN" altLang="en-US" b="1" dirty="0" smtClean="0">
                <a:solidFill>
                  <a:srgbClr val="3333CC"/>
                </a:solidFill>
                <a:ea typeface="黑体" pitchFamily="2" charset="-122"/>
              </a:rPr>
              <a:t>函数</a:t>
            </a:r>
          </a:p>
        </p:txBody>
      </p:sp>
      <p:sp>
        <p:nvSpPr>
          <p:cNvPr id="113667" name="Rectangle 3"/>
          <p:cNvSpPr>
            <a:spLocks noGrp="1" noChangeArrowheads="1"/>
          </p:cNvSpPr>
          <p:nvPr>
            <p:ph type="body" idx="1"/>
          </p:nvPr>
        </p:nvSpPr>
        <p:spPr>
          <a:xfrm>
            <a:off x="1547813" y="2624138"/>
            <a:ext cx="6769100" cy="3397250"/>
          </a:xfrm>
        </p:spPr>
        <p:txBody>
          <a:bodyPr/>
          <a:lstStyle/>
          <a:p>
            <a:pPr marL="609600" indent="-609600" eaLnBrk="1" hangingPunct="1">
              <a:buFont typeface="Wingdings" pitchFamily="2" charset="2"/>
              <a:buAutoNum type="arabicPeriod"/>
            </a:pPr>
            <a:r>
              <a:rPr lang="en-US" altLang="zh-CN" sz="3600" dirty="0" smtClean="0">
                <a:solidFill>
                  <a:srgbClr val="3333CC"/>
                </a:solidFill>
                <a:latin typeface="微软雅黑" pitchFamily="34" charset="-122"/>
                <a:ea typeface="微软雅黑" pitchFamily="34" charset="-122"/>
              </a:rPr>
              <a:t>Gibbs</a:t>
            </a:r>
            <a:r>
              <a:rPr lang="zh-CN" altLang="zh-CN" sz="3600" dirty="0" smtClean="0">
                <a:solidFill>
                  <a:srgbClr val="3333CC"/>
                </a:solidFill>
                <a:latin typeface="微软雅黑" pitchFamily="34" charset="-122"/>
                <a:ea typeface="微软雅黑" pitchFamily="34" charset="-122"/>
              </a:rPr>
              <a:t>函数的定义</a:t>
            </a:r>
            <a:endParaRPr lang="en-US" altLang="zh-CN" sz="3600" dirty="0" smtClean="0">
              <a:solidFill>
                <a:srgbClr val="3333CC"/>
              </a:solidFill>
              <a:latin typeface="微软雅黑" pitchFamily="34" charset="-122"/>
              <a:ea typeface="微软雅黑" pitchFamily="34" charset="-122"/>
            </a:endParaRPr>
          </a:p>
          <a:p>
            <a:pPr marL="609600" indent="-609600" eaLnBrk="1" hangingPunct="1">
              <a:buFont typeface="Wingdings" pitchFamily="2" charset="2"/>
              <a:buAutoNum type="arabicPeriod"/>
            </a:pPr>
            <a:r>
              <a:rPr lang="en-US" altLang="zh-CN" sz="3600" dirty="0" smtClean="0">
                <a:solidFill>
                  <a:srgbClr val="3333CC"/>
                </a:solidFill>
                <a:latin typeface="微软雅黑" pitchFamily="34" charset="-122"/>
                <a:ea typeface="微软雅黑" pitchFamily="34" charset="-122"/>
              </a:rPr>
              <a:t>Gibbs</a:t>
            </a:r>
            <a:r>
              <a:rPr lang="zh-CN" altLang="zh-CN" sz="3600" dirty="0" smtClean="0">
                <a:solidFill>
                  <a:srgbClr val="3333CC"/>
                </a:solidFill>
                <a:latin typeface="微软雅黑" pitchFamily="34" charset="-122"/>
                <a:ea typeface="微软雅黑" pitchFamily="34" charset="-122"/>
              </a:rPr>
              <a:t>函数的物理意义</a:t>
            </a:r>
            <a:endParaRPr lang="zh-CN" altLang="en-US" sz="3600" dirty="0" smtClean="0">
              <a:solidFill>
                <a:srgbClr val="3333CC"/>
              </a:solidFill>
              <a:latin typeface="微软雅黑" pitchFamily="34" charset="-122"/>
              <a:ea typeface="微软雅黑" pitchFamily="34" charset="-122"/>
            </a:endParaRPr>
          </a:p>
          <a:p>
            <a:pPr marL="609600" indent="-609600" eaLnBrk="1" hangingPunct="1">
              <a:buFont typeface="Wingdings" pitchFamily="2" charset="2"/>
              <a:buAutoNum type="arabicPeriod"/>
            </a:pPr>
            <a:r>
              <a:rPr lang="en-US" altLang="zh-CN" sz="3600" dirty="0" smtClean="0">
                <a:solidFill>
                  <a:srgbClr val="3333CC"/>
                </a:solidFill>
                <a:latin typeface="微软雅黑" pitchFamily="34" charset="-122"/>
                <a:ea typeface="微软雅黑" pitchFamily="34" charset="-122"/>
              </a:rPr>
              <a:t>Gibbs</a:t>
            </a:r>
            <a:r>
              <a:rPr lang="zh-CN" altLang="zh-CN" sz="3600" dirty="0" smtClean="0">
                <a:solidFill>
                  <a:srgbClr val="3333CC"/>
                </a:solidFill>
                <a:latin typeface="微软雅黑" pitchFamily="34" charset="-122"/>
                <a:ea typeface="微软雅黑" pitchFamily="34" charset="-122"/>
              </a:rPr>
              <a:t>函数判据</a:t>
            </a:r>
            <a:endParaRPr lang="zh-CN" altLang="en-US" sz="1600" dirty="0" smtClean="0">
              <a:solidFill>
                <a:srgbClr val="3333CC"/>
              </a:solidFill>
              <a:latin typeface="微软雅黑" pitchFamily="34" charset="-122"/>
              <a:ea typeface="微软雅黑" pitchFamily="34" charset="-122"/>
            </a:endParaRPr>
          </a:p>
          <a:p>
            <a:pPr marL="609600" indent="-609600" eaLnBrk="1" hangingPunct="1">
              <a:buFont typeface="Wingdings" pitchFamily="2" charset="2"/>
              <a:buAutoNum type="arabicPeriod"/>
            </a:pPr>
            <a:r>
              <a:rPr lang="zh-CN" altLang="en-US" sz="3600" dirty="0" smtClean="0">
                <a:solidFill>
                  <a:srgbClr val="3333CC"/>
                </a:solidFill>
                <a:latin typeface="微软雅黑" pitchFamily="34" charset="-122"/>
                <a:ea typeface="微软雅黑" pitchFamily="34" charset="-122"/>
              </a:rPr>
              <a:t>化学反应的</a:t>
            </a:r>
            <a:r>
              <a:rPr lang="en-US" altLang="zh-CN" sz="3600" dirty="0" smtClean="0">
                <a:solidFill>
                  <a:srgbClr val="3333CC"/>
                </a:solidFill>
                <a:latin typeface="微软雅黑" pitchFamily="34" charset="-122"/>
                <a:ea typeface="微软雅黑" pitchFamily="34" charset="-122"/>
              </a:rPr>
              <a:t>Gibbs</a:t>
            </a:r>
            <a:r>
              <a:rPr lang="zh-CN" altLang="zh-CN" sz="3600" dirty="0" smtClean="0">
                <a:solidFill>
                  <a:srgbClr val="3333CC"/>
                </a:solidFill>
                <a:latin typeface="微软雅黑" pitchFamily="34" charset="-122"/>
                <a:ea typeface="微软雅黑" pitchFamily="34" charset="-122"/>
              </a:rPr>
              <a:t>函数变</a:t>
            </a:r>
            <a:endParaRPr lang="zh-CN" altLang="en-US" sz="3600" dirty="0" smtClean="0">
              <a:solidFill>
                <a:srgbClr val="3333CC"/>
              </a:solidFill>
              <a:latin typeface="微软雅黑" pitchFamily="34" charset="-122"/>
              <a:ea typeface="微软雅黑" pitchFamily="34" charset="-122"/>
            </a:endParaRPr>
          </a:p>
          <a:p>
            <a:pPr marL="609600" indent="-609600" eaLnBrk="1" hangingPunct="1">
              <a:buFont typeface="Wingdings" pitchFamily="2" charset="2"/>
              <a:buAutoNum type="arabicPeriod"/>
            </a:pPr>
            <a:r>
              <a:rPr lang="en-US" altLang="zh-CN" sz="3600" dirty="0" smtClean="0">
                <a:solidFill>
                  <a:srgbClr val="3333CC"/>
                </a:solidFill>
                <a:latin typeface="微软雅黑" pitchFamily="34" charset="-122"/>
                <a:ea typeface="微软雅黑" pitchFamily="34" charset="-122"/>
              </a:rPr>
              <a:t>Gibbs</a:t>
            </a:r>
            <a:r>
              <a:rPr lang="zh-CN" altLang="zh-CN" sz="3600" dirty="0" smtClean="0">
                <a:solidFill>
                  <a:srgbClr val="3333CC"/>
                </a:solidFill>
                <a:latin typeface="微软雅黑" pitchFamily="34" charset="-122"/>
                <a:ea typeface="微软雅黑" pitchFamily="34" charset="-122"/>
              </a:rPr>
              <a:t>函数的应用</a:t>
            </a:r>
            <a:endParaRPr lang="zh-CN" altLang="en-US" sz="3600" dirty="0" smtClean="0">
              <a:solidFill>
                <a:srgbClr val="3333CC"/>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468313" y="476250"/>
            <a:ext cx="5905500" cy="939800"/>
          </a:xfrm>
        </p:spPr>
        <p:txBody>
          <a:bodyPr/>
          <a:lstStyle/>
          <a:p>
            <a:pPr eaLnBrk="1" hangingPunct="1"/>
            <a:r>
              <a:rPr lang="en-US" altLang="zh-CN" b="1" smtClean="0">
                <a:solidFill>
                  <a:schemeClr val="bg2"/>
                </a:solidFill>
              </a:rPr>
              <a:t>Gibbs</a:t>
            </a:r>
            <a:r>
              <a:rPr lang="zh-CN" altLang="zh-CN" b="1" smtClean="0">
                <a:solidFill>
                  <a:schemeClr val="bg2"/>
                </a:solidFill>
              </a:rPr>
              <a:t>函数</a:t>
            </a:r>
            <a:r>
              <a:rPr lang="zh-CN" altLang="en-US" b="1" smtClean="0">
                <a:solidFill>
                  <a:schemeClr val="bg2"/>
                </a:solidFill>
              </a:rPr>
              <a:t> </a:t>
            </a:r>
            <a:r>
              <a:rPr lang="zh-CN" altLang="en-US" sz="2800" b="1" smtClean="0">
                <a:solidFill>
                  <a:schemeClr val="bg2"/>
                </a:solidFill>
              </a:rPr>
              <a:t>(</a:t>
            </a:r>
            <a:r>
              <a:rPr lang="en-US" altLang="zh-CN" sz="2800" b="1" smtClean="0">
                <a:solidFill>
                  <a:schemeClr val="bg2"/>
                </a:solidFill>
              </a:rPr>
              <a:t>Gibbs</a:t>
            </a:r>
            <a:r>
              <a:rPr lang="zh-CN" altLang="en-US" sz="2800" b="1" smtClean="0">
                <a:solidFill>
                  <a:schemeClr val="bg2"/>
                </a:solidFill>
              </a:rPr>
              <a:t>自由能)</a:t>
            </a:r>
          </a:p>
        </p:txBody>
      </p:sp>
      <p:sp>
        <p:nvSpPr>
          <p:cNvPr id="211971" name="Rectangle 3"/>
          <p:cNvSpPr>
            <a:spLocks noGrp="1" noChangeArrowheads="1"/>
          </p:cNvSpPr>
          <p:nvPr>
            <p:ph type="body" idx="1"/>
          </p:nvPr>
        </p:nvSpPr>
        <p:spPr>
          <a:xfrm>
            <a:off x="468313" y="1557338"/>
            <a:ext cx="7956550" cy="5084762"/>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endParaRPr lang="zh-CN" altLang="en-US" sz="2400" b="1" dirty="0" smtClean="0">
              <a:solidFill>
                <a:srgbClr val="3333CC"/>
              </a:solidFill>
              <a:latin typeface="Bookman Old Style" pitchFamily="18" charset="0"/>
              <a:ea typeface="黑体" pitchFamily="2" charset="-122"/>
            </a:endParaRPr>
          </a:p>
          <a:p>
            <a:pPr eaLnBrk="1" hangingPunct="1">
              <a:buFont typeface="Wingdings" pitchFamily="2" charset="2"/>
              <a:buNone/>
            </a:pPr>
            <a:r>
              <a:rPr lang="zh-CN" altLang="en-US" sz="2400" b="1" dirty="0" smtClean="0">
                <a:solidFill>
                  <a:srgbClr val="3333CC"/>
                </a:solidFill>
                <a:latin typeface="Bookman Old Style" pitchFamily="18" charset="0"/>
                <a:ea typeface="黑体" pitchFamily="2" charset="-122"/>
              </a:rPr>
              <a:t>1.定义:</a:t>
            </a:r>
          </a:p>
          <a:p>
            <a:pPr eaLnBrk="1" hangingPunct="1">
              <a:buFont typeface="Wingdings" pitchFamily="2" charset="2"/>
              <a:buNone/>
            </a:pPr>
            <a:r>
              <a:rPr lang="zh-CN" altLang="en-US" sz="2400" b="1" dirty="0" smtClean="0">
                <a:solidFill>
                  <a:srgbClr val="3333CC"/>
                </a:solidFill>
                <a:latin typeface="Bookman Old Style" pitchFamily="18" charset="0"/>
              </a:rPr>
              <a:t>19</a:t>
            </a:r>
            <a:r>
              <a:rPr lang="zh-CN" altLang="en-US" sz="2400" b="1" dirty="0" smtClean="0">
                <a:solidFill>
                  <a:srgbClr val="3333CC"/>
                </a:solidFill>
                <a:latin typeface="Bookman Old Style" pitchFamily="18" charset="0"/>
                <a:ea typeface="黑体" pitchFamily="2" charset="-122"/>
              </a:rPr>
              <a:t>世纪</a:t>
            </a:r>
            <a:r>
              <a:rPr lang="zh-CN" altLang="en-US" sz="2400" b="1" dirty="0" smtClean="0">
                <a:solidFill>
                  <a:srgbClr val="3333CC"/>
                </a:solidFill>
                <a:latin typeface="Bookman Old Style" pitchFamily="18" charset="0"/>
              </a:rPr>
              <a:t>80</a:t>
            </a:r>
            <a:r>
              <a:rPr lang="zh-CN" altLang="en-US" sz="2400" b="1" dirty="0" smtClean="0">
                <a:solidFill>
                  <a:srgbClr val="3333CC"/>
                </a:solidFill>
                <a:latin typeface="Bookman Old Style" pitchFamily="18" charset="0"/>
                <a:ea typeface="黑体" pitchFamily="2" charset="-122"/>
              </a:rPr>
              <a:t>年代</a:t>
            </a:r>
            <a:r>
              <a:rPr lang="zh-CN" altLang="en-US" sz="2400" b="1" dirty="0" smtClean="0">
                <a:solidFill>
                  <a:srgbClr val="3333CC"/>
                </a:solidFill>
                <a:latin typeface="Bookman Old Style" pitchFamily="18" charset="0"/>
              </a:rPr>
              <a:t>, </a:t>
            </a:r>
            <a:r>
              <a:rPr lang="en-US" altLang="zh-CN" sz="2400" b="1" dirty="0" smtClean="0">
                <a:solidFill>
                  <a:srgbClr val="3333CC"/>
                </a:solidFill>
                <a:latin typeface="Bookman Old Style" pitchFamily="18" charset="0"/>
              </a:rPr>
              <a:t>J.W. Gibbs</a:t>
            </a:r>
            <a:r>
              <a:rPr lang="en-US" altLang="zh-CN" sz="2400" b="1" dirty="0" smtClean="0">
                <a:solidFill>
                  <a:srgbClr val="3333CC"/>
                </a:solidFill>
                <a:latin typeface="Bookman Old Style" pitchFamily="18" charset="0"/>
                <a:ea typeface="黑体" pitchFamily="2" charset="-122"/>
              </a:rPr>
              <a:t>（</a:t>
            </a:r>
            <a:r>
              <a:rPr lang="zh-CN" altLang="en-US" sz="2400" b="1" dirty="0" smtClean="0">
                <a:solidFill>
                  <a:srgbClr val="3333CC"/>
                </a:solidFill>
                <a:latin typeface="Bookman Old Style" pitchFamily="18" charset="0"/>
                <a:ea typeface="黑体" pitchFamily="2" charset="-122"/>
              </a:rPr>
              <a:t>美）提出</a:t>
            </a:r>
          </a:p>
          <a:p>
            <a:pPr eaLnBrk="1" hangingPunct="1">
              <a:buFont typeface="Wingdings" pitchFamily="2" charset="2"/>
              <a:buNone/>
            </a:pPr>
            <a:r>
              <a:rPr lang="zh-CN" altLang="en-US" sz="2400" b="1" dirty="0" smtClean="0">
                <a:solidFill>
                  <a:srgbClr val="3333CC"/>
                </a:solidFill>
                <a:latin typeface="Bookman Old Style" pitchFamily="18" charset="0"/>
              </a:rPr>
              <a:t>            </a:t>
            </a:r>
            <a:r>
              <a:rPr lang="en-US" altLang="zh-CN" sz="2400" b="1" dirty="0" smtClean="0">
                <a:solidFill>
                  <a:srgbClr val="FF0066"/>
                </a:solidFill>
                <a:latin typeface="Bookman Old Style" pitchFamily="18" charset="0"/>
              </a:rPr>
              <a:t>G </a:t>
            </a:r>
            <a:r>
              <a:rPr lang="en-US" altLang="zh-CN" sz="2400" b="1" dirty="0" smtClean="0">
                <a:solidFill>
                  <a:srgbClr val="FF0066"/>
                </a:solidFill>
                <a:latin typeface="Bookman Old Style" pitchFamily="18" charset="0"/>
                <a:sym typeface="Symbol" pitchFamily="18" charset="2"/>
              </a:rPr>
              <a:t></a:t>
            </a:r>
            <a:r>
              <a:rPr lang="en-US" altLang="zh-CN" sz="2400" b="1" dirty="0" smtClean="0">
                <a:solidFill>
                  <a:srgbClr val="FF0066"/>
                </a:solidFill>
                <a:latin typeface="Bookman Old Style" pitchFamily="18" charset="0"/>
              </a:rPr>
              <a:t> H - TS</a:t>
            </a:r>
          </a:p>
          <a:p>
            <a:pPr eaLnBrk="1" hangingPunct="1">
              <a:buFont typeface="Wingdings" pitchFamily="2" charset="2"/>
              <a:buNone/>
            </a:pPr>
            <a:endParaRPr lang="en-US" altLang="zh-CN" sz="2400" b="1" dirty="0" smtClean="0">
              <a:solidFill>
                <a:srgbClr val="3333CC"/>
              </a:solidFill>
              <a:latin typeface="Bookman Old Style" pitchFamily="18" charset="0"/>
            </a:endParaRPr>
          </a:p>
          <a:p>
            <a:pPr eaLnBrk="1" hangingPunct="1">
              <a:buFont typeface="Wingdings" pitchFamily="2" charset="2"/>
              <a:buNone/>
            </a:pPr>
            <a:r>
              <a:rPr lang="en-US" altLang="zh-CN" sz="2400" b="1" dirty="0" smtClean="0">
                <a:solidFill>
                  <a:srgbClr val="3333CC"/>
                </a:solidFill>
                <a:latin typeface="Bookman Old Style" pitchFamily="18" charset="0"/>
              </a:rPr>
              <a:t>Gibbs</a:t>
            </a:r>
            <a:r>
              <a:rPr lang="zh-CN" altLang="zh-CN" sz="2400" b="1" dirty="0" smtClean="0">
                <a:solidFill>
                  <a:srgbClr val="3333CC"/>
                </a:solidFill>
                <a:latin typeface="Bookman Old Style" pitchFamily="18" charset="0"/>
                <a:ea typeface="黑体" pitchFamily="2" charset="-122"/>
              </a:rPr>
              <a:t>函数判据</a:t>
            </a:r>
            <a:r>
              <a:rPr lang="zh-CN" altLang="en-US" sz="2400" b="1" dirty="0" smtClean="0">
                <a:solidFill>
                  <a:srgbClr val="3333CC"/>
                </a:solidFill>
                <a:latin typeface="Bookman Old Style" pitchFamily="18" charset="0"/>
                <a:ea typeface="黑体" pitchFamily="2" charset="-122"/>
              </a:rPr>
              <a:t>：</a:t>
            </a:r>
          </a:p>
          <a:p>
            <a:pPr eaLnBrk="1" hangingPunct="1">
              <a:buFont typeface="Wingdings" pitchFamily="2" charset="2"/>
              <a:buNone/>
            </a:pPr>
            <a:r>
              <a:rPr lang="zh-CN" altLang="zh-CN" sz="2400" b="1" dirty="0" smtClean="0">
                <a:solidFill>
                  <a:srgbClr val="3333CC"/>
                </a:solidFill>
                <a:latin typeface="Bookman Old Style" pitchFamily="18" charset="0"/>
                <a:ea typeface="黑体" pitchFamily="2" charset="-122"/>
              </a:rPr>
              <a:t>在恒温、恒压(只做体积功)过程发生变化</a:t>
            </a:r>
            <a:endParaRPr lang="zh-CN" altLang="en-US" sz="2400" b="1" dirty="0" smtClean="0">
              <a:solidFill>
                <a:srgbClr val="3333CC"/>
              </a:solidFill>
              <a:latin typeface="Bookman Old Style" pitchFamily="18" charset="0"/>
              <a:ea typeface="黑体" pitchFamily="2" charset="-122"/>
            </a:endParaRPr>
          </a:p>
          <a:p>
            <a:pPr eaLnBrk="1" hangingPunct="1">
              <a:buFont typeface="Wingdings" pitchFamily="2" charset="2"/>
              <a:buNone/>
            </a:pPr>
            <a:r>
              <a:rPr lang="zh-CN" altLang="zh-CN" sz="2400" b="1" dirty="0" smtClean="0">
                <a:solidFill>
                  <a:srgbClr val="3333CC"/>
                </a:solidFill>
                <a:latin typeface="Bookman Old Style" pitchFamily="18" charset="0"/>
                <a:ea typeface="黑体" pitchFamily="2" charset="-122"/>
              </a:rPr>
              <a:t>时，其相应的</a:t>
            </a:r>
            <a:r>
              <a:rPr lang="en-US" altLang="zh-CN" sz="2400" b="1" dirty="0" smtClean="0">
                <a:solidFill>
                  <a:srgbClr val="3333CC"/>
                </a:solidFill>
                <a:latin typeface="Bookman Old Style" pitchFamily="18" charset="0"/>
              </a:rPr>
              <a:t>Gibbs</a:t>
            </a:r>
            <a:r>
              <a:rPr lang="zh-CN" altLang="zh-CN" sz="2400" b="1" dirty="0" smtClean="0">
                <a:solidFill>
                  <a:srgbClr val="3333CC"/>
                </a:solidFill>
                <a:latin typeface="Bookman Old Style" pitchFamily="18" charset="0"/>
                <a:ea typeface="黑体" pitchFamily="2" charset="-122"/>
              </a:rPr>
              <a:t>函数变为</a:t>
            </a:r>
            <a:endParaRPr lang="zh-CN" altLang="en-US" sz="2400" b="1" dirty="0" smtClean="0">
              <a:solidFill>
                <a:srgbClr val="3333CC"/>
              </a:solidFill>
              <a:latin typeface="Bookman Old Style" pitchFamily="18" charset="0"/>
              <a:ea typeface="黑体" pitchFamily="2" charset="-122"/>
            </a:endParaRPr>
          </a:p>
          <a:p>
            <a:pPr eaLnBrk="1" hangingPunct="1">
              <a:buFont typeface="Wingdings" pitchFamily="2" charset="2"/>
              <a:buNone/>
            </a:pPr>
            <a:r>
              <a:rPr lang="zh-CN" altLang="en-US" sz="2400" b="1" dirty="0" smtClean="0">
                <a:solidFill>
                  <a:srgbClr val="3333CC"/>
                </a:solidFill>
                <a:latin typeface="Bookman Old Style" pitchFamily="18" charset="0"/>
              </a:rPr>
              <a:t>            </a:t>
            </a:r>
            <a:r>
              <a:rPr lang="en-US" altLang="en-US" sz="2400" b="1" dirty="0" smtClean="0">
                <a:solidFill>
                  <a:srgbClr val="C00000"/>
                </a:solidFill>
                <a:latin typeface="Bookman Old Style" pitchFamily="18" charset="0"/>
                <a:sym typeface="Symbol" pitchFamily="18" charset="2"/>
              </a:rPr>
              <a:t></a:t>
            </a:r>
            <a:r>
              <a:rPr lang="en-US" altLang="zh-CN" sz="2400" b="1" dirty="0" smtClean="0">
                <a:solidFill>
                  <a:srgbClr val="C00000"/>
                </a:solidFill>
                <a:latin typeface="Bookman Old Style" pitchFamily="18" charset="0"/>
              </a:rPr>
              <a:t>G = </a:t>
            </a:r>
            <a:r>
              <a:rPr lang="en-US" altLang="zh-CN" sz="2400" b="1" dirty="0" smtClean="0">
                <a:solidFill>
                  <a:srgbClr val="C00000"/>
                </a:solidFill>
                <a:latin typeface="Bookman Old Style" pitchFamily="18" charset="0"/>
                <a:sym typeface="Symbol" pitchFamily="18" charset="2"/>
              </a:rPr>
              <a:t></a:t>
            </a:r>
            <a:r>
              <a:rPr lang="en-US" altLang="zh-CN" sz="2400" b="1" dirty="0" smtClean="0">
                <a:solidFill>
                  <a:srgbClr val="C00000"/>
                </a:solidFill>
                <a:latin typeface="Bookman Old Style" pitchFamily="18" charset="0"/>
              </a:rPr>
              <a:t> H - T </a:t>
            </a:r>
            <a:r>
              <a:rPr lang="en-US" altLang="zh-CN" sz="2400" b="1" dirty="0" smtClean="0">
                <a:solidFill>
                  <a:srgbClr val="C00000"/>
                </a:solidFill>
                <a:latin typeface="Bookman Old Style" pitchFamily="18" charset="0"/>
                <a:sym typeface="Symbol" pitchFamily="18" charset="2"/>
              </a:rPr>
              <a:t></a:t>
            </a:r>
            <a:r>
              <a:rPr lang="en-US" altLang="zh-CN" sz="2400" b="1" dirty="0" smtClean="0">
                <a:solidFill>
                  <a:srgbClr val="C00000"/>
                </a:solidFill>
                <a:latin typeface="Bookman Old Style" pitchFamily="18" charset="0"/>
              </a:rPr>
              <a:t> S   </a:t>
            </a:r>
          </a:p>
          <a:p>
            <a:pPr eaLnBrk="1" hangingPunct="1">
              <a:buFont typeface="Wingdings" pitchFamily="2" charset="2"/>
              <a:buNone/>
            </a:pPr>
            <a:r>
              <a:rPr lang="zh-CN" altLang="en-US" sz="2400" b="1" dirty="0" smtClean="0">
                <a:solidFill>
                  <a:srgbClr val="3333CC"/>
                </a:solidFill>
                <a:latin typeface="Bookman Old Style" pitchFamily="18" charset="0"/>
                <a:ea typeface="黑体" pitchFamily="2" charset="-122"/>
              </a:rPr>
              <a:t>                       称为等温方程式</a:t>
            </a:r>
            <a:endParaRPr lang="zh-CN" altLang="en-US" sz="2400" dirty="0" smtClean="0">
              <a:solidFill>
                <a:srgbClr val="3333CC"/>
              </a:solidFill>
              <a:latin typeface="Bookman Old Style" pitchFamily="18" charset="0"/>
              <a:ea typeface="黑体" pitchFamily="2" charset="-122"/>
            </a:endParaRPr>
          </a:p>
        </p:txBody>
      </p:sp>
      <p:sp>
        <p:nvSpPr>
          <p:cNvPr id="114692"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pic>
        <p:nvPicPr>
          <p:cNvPr id="211974" name="Picture 8" descr="E:\普通化学-2005\纯华讲稿\第三章\Gibb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1557338"/>
            <a:ext cx="1984375" cy="261302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0468" name="Text Box 4"/>
          <p:cNvSpPr txBox="1">
            <a:spLocks noChangeArrowheads="1"/>
          </p:cNvSpPr>
          <p:nvPr/>
        </p:nvSpPr>
        <p:spPr bwMode="auto">
          <a:xfrm>
            <a:off x="6238875" y="4581525"/>
            <a:ext cx="2395538" cy="581025"/>
          </a:xfrm>
          <a:prstGeom prst="rect">
            <a:avLst/>
          </a:prstGeom>
          <a:noFill/>
          <a:ln w="9525">
            <a:noFill/>
            <a:miter lim="800000"/>
            <a:headEnd/>
            <a:tailEnd/>
          </a:ln>
          <a:effectLst/>
        </p:spPr>
        <p:txBody>
          <a:bodyPr wrap="none">
            <a:spAutoFit/>
          </a:bodyPr>
          <a:lstStyle/>
          <a:p>
            <a:pPr algn="ctr">
              <a:defRPr/>
            </a:pPr>
            <a:r>
              <a:rPr lang="en-US" altLang="zh-CN" sz="1600" b="1" dirty="0">
                <a:solidFill>
                  <a:srgbClr val="FFFF99"/>
                </a:solidFill>
                <a:effectLst>
                  <a:outerShdw blurRad="38100" dist="38100" dir="2700000" algn="tl">
                    <a:srgbClr val="000000"/>
                  </a:outerShdw>
                </a:effectLst>
                <a:latin typeface="Times New Roman" pitchFamily="18" charset="0"/>
              </a:rPr>
              <a:t>  </a:t>
            </a:r>
            <a:r>
              <a:rPr lang="en-US" altLang="zh-CN" sz="1600" b="1" dirty="0">
                <a:solidFill>
                  <a:schemeClr val="accent2">
                    <a:lumMod val="50000"/>
                  </a:schemeClr>
                </a:solidFill>
                <a:effectLst>
                  <a:outerShdw blurRad="38100" dist="38100" dir="2700000" algn="tl">
                    <a:srgbClr val="000000"/>
                  </a:outerShdw>
                </a:effectLst>
                <a:latin typeface="Times New Roman" pitchFamily="18" charset="0"/>
              </a:rPr>
              <a:t>Josiah Willard Gibbs</a:t>
            </a:r>
          </a:p>
          <a:p>
            <a:pPr algn="ctr">
              <a:defRPr/>
            </a:pPr>
            <a:r>
              <a:rPr lang="en-US" altLang="zh-CN" sz="1600" b="1" dirty="0">
                <a:solidFill>
                  <a:schemeClr val="accent2">
                    <a:lumMod val="50000"/>
                  </a:schemeClr>
                </a:solidFill>
                <a:effectLst>
                  <a:outerShdw blurRad="38100" dist="38100" dir="2700000" algn="tl">
                    <a:srgbClr val="000000"/>
                  </a:outerShdw>
                </a:effectLst>
                <a:latin typeface="Times New Roman" pitchFamily="18" charset="0"/>
              </a:rPr>
              <a:t>1839-1903, </a:t>
            </a:r>
            <a:r>
              <a:rPr lang="zh-CN" altLang="en-US" sz="1600" b="1" dirty="0">
                <a:solidFill>
                  <a:schemeClr val="accent2">
                    <a:lumMod val="50000"/>
                  </a:schemeClr>
                </a:solidFill>
                <a:effectLst>
                  <a:outerShdw blurRad="38100" dist="38100" dir="2700000" algn="tl">
                    <a:srgbClr val="000000"/>
                  </a:outerShdw>
                </a:effectLst>
                <a:latin typeface="Times New Roman" pitchFamily="18" charset="0"/>
              </a:rPr>
              <a:t>美国物理学家</a:t>
            </a:r>
          </a:p>
        </p:txBody>
      </p:sp>
      <p:sp>
        <p:nvSpPr>
          <p:cNvPr id="211976" name="Text Box 8"/>
          <p:cNvSpPr txBox="1">
            <a:spLocks noChangeArrowheads="1"/>
          </p:cNvSpPr>
          <p:nvPr/>
        </p:nvSpPr>
        <p:spPr bwMode="auto">
          <a:xfrm>
            <a:off x="6372225" y="5229225"/>
            <a:ext cx="22320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1800" b="1">
                <a:solidFill>
                  <a:srgbClr val="CC0099"/>
                </a:solidFill>
              </a:rPr>
              <a:t>1901</a:t>
            </a:r>
            <a:r>
              <a:rPr lang="zh-CN" altLang="en-US" sz="1800" b="1">
                <a:solidFill>
                  <a:srgbClr val="CC0099"/>
                </a:solidFill>
              </a:rPr>
              <a:t>年吉布斯获得当时的科学界最高奖赏柯普利奖章。未被提名诺贝尔奖。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1970"/>
                                        </p:tgtEl>
                                        <p:attrNameLst>
                                          <p:attrName>style.visibility</p:attrName>
                                        </p:attrNameLst>
                                      </p:cBhvr>
                                      <p:to>
                                        <p:strVal val="visible"/>
                                      </p:to>
                                    </p:set>
                                    <p:animEffect transition="in" filter="dissolve">
                                      <p:cBhvr>
                                        <p:cTn id="7" dur="500"/>
                                        <p:tgtEl>
                                          <p:spTgt spid="2119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1971">
                                            <p:txEl>
                                              <p:pRg st="1" end="1"/>
                                            </p:txEl>
                                          </p:spTgt>
                                        </p:tgtEl>
                                        <p:attrNameLst>
                                          <p:attrName>style.visibility</p:attrName>
                                        </p:attrNameLst>
                                      </p:cBhvr>
                                      <p:to>
                                        <p:strVal val="visible"/>
                                      </p:to>
                                    </p:set>
                                    <p:animEffect transition="in" filter="dissolve">
                                      <p:cBhvr>
                                        <p:cTn id="12" dur="500"/>
                                        <p:tgtEl>
                                          <p:spTgt spid="211971">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11971">
                                            <p:txEl>
                                              <p:pRg st="2" end="2"/>
                                            </p:txEl>
                                          </p:spTgt>
                                        </p:tgtEl>
                                        <p:attrNameLst>
                                          <p:attrName>style.visibility</p:attrName>
                                        </p:attrNameLst>
                                      </p:cBhvr>
                                      <p:to>
                                        <p:strVal val="visible"/>
                                      </p:to>
                                    </p:set>
                                    <p:animEffect transition="in" filter="dissolve">
                                      <p:cBhvr>
                                        <p:cTn id="15" dur="500"/>
                                        <p:tgtEl>
                                          <p:spTgt spid="211971">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1971">
                                            <p:txEl>
                                              <p:pRg st="3" end="3"/>
                                            </p:txEl>
                                          </p:spTgt>
                                        </p:tgtEl>
                                        <p:attrNameLst>
                                          <p:attrName>style.visibility</p:attrName>
                                        </p:attrNameLst>
                                      </p:cBhvr>
                                      <p:to>
                                        <p:strVal val="visible"/>
                                      </p:to>
                                    </p:set>
                                    <p:animEffect transition="in" filter="dissolve">
                                      <p:cBhvr>
                                        <p:cTn id="18" dur="500"/>
                                        <p:tgtEl>
                                          <p:spTgt spid="21197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211974"/>
                                        </p:tgtEl>
                                        <p:attrNameLst>
                                          <p:attrName>style.visibility</p:attrName>
                                        </p:attrNameLst>
                                      </p:cBhvr>
                                      <p:to>
                                        <p:strVal val="visible"/>
                                      </p:to>
                                    </p:set>
                                    <p:animEffect transition="in" filter="box(in)">
                                      <p:cBhvr>
                                        <p:cTn id="23" dur="500"/>
                                        <p:tgtEl>
                                          <p:spTgt spid="21197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30468"/>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211976"/>
                                        </p:tgtEl>
                                        <p:attrNameLst>
                                          <p:attrName>style.visibility</p:attrName>
                                        </p:attrNameLst>
                                      </p:cBhvr>
                                      <p:to>
                                        <p:strVal val="visible"/>
                                      </p:to>
                                    </p:set>
                                    <p:anim calcmode="lin" valueType="num">
                                      <p:cBhvr>
                                        <p:cTn id="32" dur="1000" fill="hold"/>
                                        <p:tgtEl>
                                          <p:spTgt spid="211976"/>
                                        </p:tgtEl>
                                        <p:attrNameLst>
                                          <p:attrName>ppt_w</p:attrName>
                                        </p:attrNameLst>
                                      </p:cBhvr>
                                      <p:tavLst>
                                        <p:tav tm="0">
                                          <p:val>
                                            <p:strVal val="#ppt_w*0.70"/>
                                          </p:val>
                                        </p:tav>
                                        <p:tav tm="100000">
                                          <p:val>
                                            <p:strVal val="#ppt_w"/>
                                          </p:val>
                                        </p:tav>
                                      </p:tavLst>
                                    </p:anim>
                                    <p:anim calcmode="lin" valueType="num">
                                      <p:cBhvr>
                                        <p:cTn id="33" dur="1000" fill="hold"/>
                                        <p:tgtEl>
                                          <p:spTgt spid="211976"/>
                                        </p:tgtEl>
                                        <p:attrNameLst>
                                          <p:attrName>ppt_h</p:attrName>
                                        </p:attrNameLst>
                                      </p:cBhvr>
                                      <p:tavLst>
                                        <p:tav tm="0">
                                          <p:val>
                                            <p:strVal val="#ppt_h"/>
                                          </p:val>
                                        </p:tav>
                                        <p:tav tm="100000">
                                          <p:val>
                                            <p:strVal val="#ppt_h"/>
                                          </p:val>
                                        </p:tav>
                                      </p:tavLst>
                                    </p:anim>
                                    <p:animEffect transition="in" filter="fade">
                                      <p:cBhvr>
                                        <p:cTn id="34" dur="1000"/>
                                        <p:tgtEl>
                                          <p:spTgt spid="21197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11971">
                                            <p:txEl>
                                              <p:pRg st="5" end="5"/>
                                            </p:txEl>
                                          </p:spTgt>
                                        </p:tgtEl>
                                        <p:attrNameLst>
                                          <p:attrName>style.visibility</p:attrName>
                                        </p:attrNameLst>
                                      </p:cBhvr>
                                      <p:to>
                                        <p:strVal val="visible"/>
                                      </p:to>
                                    </p:set>
                                    <p:animEffect transition="in" filter="dissolve">
                                      <p:cBhvr>
                                        <p:cTn id="39" dur="500"/>
                                        <p:tgtEl>
                                          <p:spTgt spid="211971">
                                            <p:txEl>
                                              <p:pRg st="5" end="5"/>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11971">
                                            <p:txEl>
                                              <p:pRg st="6" end="6"/>
                                            </p:txEl>
                                          </p:spTgt>
                                        </p:tgtEl>
                                        <p:attrNameLst>
                                          <p:attrName>style.visibility</p:attrName>
                                        </p:attrNameLst>
                                      </p:cBhvr>
                                      <p:to>
                                        <p:strVal val="visible"/>
                                      </p:to>
                                    </p:set>
                                    <p:animEffect transition="in" filter="dissolve">
                                      <p:cBhvr>
                                        <p:cTn id="44" dur="500"/>
                                        <p:tgtEl>
                                          <p:spTgt spid="211971">
                                            <p:txEl>
                                              <p:pRg st="6" end="6"/>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11971">
                                            <p:txEl>
                                              <p:pRg st="7" end="7"/>
                                            </p:txEl>
                                          </p:spTgt>
                                        </p:tgtEl>
                                        <p:attrNameLst>
                                          <p:attrName>style.visibility</p:attrName>
                                        </p:attrNameLst>
                                      </p:cBhvr>
                                      <p:to>
                                        <p:strVal val="visible"/>
                                      </p:to>
                                    </p:set>
                                    <p:animEffect transition="in" filter="dissolve">
                                      <p:cBhvr>
                                        <p:cTn id="49" dur="500"/>
                                        <p:tgtEl>
                                          <p:spTgt spid="211971">
                                            <p:txEl>
                                              <p:pRg st="7" end="7"/>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11971">
                                            <p:txEl>
                                              <p:pRg st="8" end="8"/>
                                            </p:txEl>
                                          </p:spTgt>
                                        </p:tgtEl>
                                        <p:attrNameLst>
                                          <p:attrName>style.visibility</p:attrName>
                                        </p:attrNameLst>
                                      </p:cBhvr>
                                      <p:to>
                                        <p:strVal val="visible"/>
                                      </p:to>
                                    </p:set>
                                    <p:animEffect transition="in" filter="dissolve">
                                      <p:cBhvr>
                                        <p:cTn id="54" dur="500"/>
                                        <p:tgtEl>
                                          <p:spTgt spid="211971">
                                            <p:txEl>
                                              <p:pRg st="8" end="8"/>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11971">
                                            <p:txEl>
                                              <p:pRg st="9" end="9"/>
                                            </p:txEl>
                                          </p:spTgt>
                                        </p:tgtEl>
                                        <p:attrNameLst>
                                          <p:attrName>style.visibility</p:attrName>
                                        </p:attrNameLst>
                                      </p:cBhvr>
                                      <p:to>
                                        <p:strVal val="visible"/>
                                      </p:to>
                                    </p:set>
                                    <p:animEffect transition="in" filter="dissolve">
                                      <p:cBhvr>
                                        <p:cTn id="59" dur="500"/>
                                        <p:tgtEl>
                                          <p:spTgt spid="2119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0" grpId="0"/>
      <p:bldP spid="211971" grpId="0" build="p"/>
      <p:bldP spid="830468" grpId="0"/>
      <p:bldP spid="21197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57200" y="457200"/>
            <a:ext cx="8229600" cy="884238"/>
          </a:xfrm>
        </p:spPr>
        <p:txBody>
          <a:bodyPr/>
          <a:lstStyle/>
          <a:p>
            <a:pPr eaLnBrk="1" hangingPunct="1"/>
            <a:r>
              <a:rPr lang="zh-CN" altLang="en-US" b="1" smtClean="0">
                <a:solidFill>
                  <a:schemeClr val="bg2"/>
                </a:solidFill>
              </a:rPr>
              <a:t>吉布斯</a:t>
            </a:r>
          </a:p>
        </p:txBody>
      </p:sp>
      <p:sp>
        <p:nvSpPr>
          <p:cNvPr id="115715" name="Rectangle 3"/>
          <p:cNvSpPr>
            <a:spLocks noGrp="1" noChangeArrowheads="1"/>
          </p:cNvSpPr>
          <p:nvPr>
            <p:ph type="body" idx="1"/>
          </p:nvPr>
        </p:nvSpPr>
        <p:spPr>
          <a:xfrm>
            <a:off x="395288" y="1412875"/>
            <a:ext cx="8291512" cy="4968875"/>
          </a:xfrm>
          <a:noFill/>
          <a:ln w="19050">
            <a:solidFill>
              <a:srgbClr val="333399"/>
            </a:solidFill>
            <a:miter lim="800000"/>
            <a:headEnd/>
            <a:tailEnd/>
          </a:ln>
        </p:spPr>
        <p:txBody>
          <a:bodyPr/>
          <a:lstStyle/>
          <a:p>
            <a:pPr marL="533400" indent="-533400" eaLnBrk="1" hangingPunct="1">
              <a:lnSpc>
                <a:spcPct val="90000"/>
              </a:lnSpc>
              <a:spcBef>
                <a:spcPct val="60000"/>
              </a:spcBef>
              <a:buFont typeface="Wingdings" pitchFamily="2" charset="2"/>
              <a:buAutoNum type="arabicPeriod"/>
            </a:pPr>
            <a:r>
              <a:rPr lang="en-US" altLang="zh-CN" sz="2400" smtClean="0">
                <a:solidFill>
                  <a:srgbClr val="3333CC"/>
                </a:solidFill>
              </a:rPr>
              <a:t>1873</a:t>
            </a:r>
            <a:r>
              <a:rPr lang="zh-CN" altLang="en-US" sz="2400" smtClean="0">
                <a:solidFill>
                  <a:srgbClr val="3333CC"/>
                </a:solidFill>
              </a:rPr>
              <a:t>年</a:t>
            </a:r>
            <a:r>
              <a:rPr lang="en-US" altLang="zh-CN" sz="2400" smtClean="0">
                <a:solidFill>
                  <a:srgbClr val="3333CC"/>
                </a:solidFill>
              </a:rPr>
              <a:t>34</a:t>
            </a:r>
            <a:r>
              <a:rPr lang="zh-CN" altLang="en-US" sz="2400" smtClean="0">
                <a:solidFill>
                  <a:srgbClr val="3333CC"/>
                </a:solidFill>
              </a:rPr>
              <a:t>岁的吉布斯发表他的第一篇重要论文，采用图解法来研究流体的热力学，并在其后的论文中提出了</a:t>
            </a:r>
            <a:r>
              <a:rPr lang="zh-CN" altLang="en-US" sz="2400" b="1" smtClean="0">
                <a:solidFill>
                  <a:srgbClr val="CC0099"/>
                </a:solidFill>
              </a:rPr>
              <a:t>三维相图</a:t>
            </a:r>
            <a:r>
              <a:rPr lang="zh-CN" altLang="en-US" sz="2400" smtClean="0">
                <a:solidFill>
                  <a:srgbClr val="3333CC"/>
                </a:solidFill>
              </a:rPr>
              <a:t>。 </a:t>
            </a:r>
          </a:p>
          <a:p>
            <a:pPr marL="533400" indent="-533400" eaLnBrk="1" hangingPunct="1">
              <a:lnSpc>
                <a:spcPct val="90000"/>
              </a:lnSpc>
              <a:spcBef>
                <a:spcPct val="60000"/>
              </a:spcBef>
              <a:buFont typeface="Wingdings" pitchFamily="2" charset="2"/>
              <a:buAutoNum type="arabicPeriod"/>
            </a:pPr>
            <a:r>
              <a:rPr lang="en-US" altLang="zh-CN" sz="2400" smtClean="0">
                <a:solidFill>
                  <a:srgbClr val="3333CC"/>
                </a:solidFill>
              </a:rPr>
              <a:t>1876</a:t>
            </a:r>
            <a:r>
              <a:rPr lang="zh-CN" altLang="en-US" sz="2400" smtClean="0">
                <a:solidFill>
                  <a:srgbClr val="3333CC"/>
                </a:solidFill>
              </a:rPr>
              <a:t>年吉布斯在康涅狄格科学院学报上发表了奠定化学热力学基础的经典之作</a:t>
            </a:r>
            <a:r>
              <a:rPr lang="en-US" altLang="zh-CN" sz="2400" b="1" smtClean="0">
                <a:solidFill>
                  <a:srgbClr val="CC0099"/>
                </a:solidFill>
              </a:rPr>
              <a:t>《</a:t>
            </a:r>
            <a:r>
              <a:rPr lang="zh-CN" altLang="en-US" sz="2400" b="1" smtClean="0">
                <a:solidFill>
                  <a:srgbClr val="CC0099"/>
                </a:solidFill>
              </a:rPr>
              <a:t>论非均相物体的平衡</a:t>
            </a:r>
            <a:r>
              <a:rPr lang="en-US" altLang="zh-CN" sz="2400" b="1" smtClean="0">
                <a:solidFill>
                  <a:srgbClr val="CC0099"/>
                </a:solidFill>
              </a:rPr>
              <a:t>》</a:t>
            </a:r>
            <a:r>
              <a:rPr lang="zh-CN" altLang="en-US" sz="2400" smtClean="0">
                <a:solidFill>
                  <a:srgbClr val="3333CC"/>
                </a:solidFill>
              </a:rPr>
              <a:t>的第一部分。</a:t>
            </a:r>
            <a:r>
              <a:rPr lang="en-US" altLang="zh-CN" sz="2400" smtClean="0">
                <a:solidFill>
                  <a:srgbClr val="3333CC"/>
                </a:solidFill>
              </a:rPr>
              <a:t>1878</a:t>
            </a:r>
            <a:r>
              <a:rPr lang="zh-CN" altLang="en-US" sz="2400" smtClean="0">
                <a:solidFill>
                  <a:srgbClr val="3333CC"/>
                </a:solidFill>
              </a:rPr>
              <a:t>年他完成了第二部分。这一长达三百余页的论文被认为是化学史上最重要的论文之一，其中提出了吉布斯自由能，化学势等概念，阐明了化学平衡、相平衡、表面吸附等现象的本质。  </a:t>
            </a:r>
          </a:p>
          <a:p>
            <a:pPr marL="533400" indent="-533400" eaLnBrk="1" hangingPunct="1">
              <a:lnSpc>
                <a:spcPct val="90000"/>
              </a:lnSpc>
              <a:spcBef>
                <a:spcPct val="60000"/>
              </a:spcBef>
              <a:buFont typeface="Wingdings" pitchFamily="2" charset="2"/>
              <a:buAutoNum type="arabicPeriod"/>
            </a:pPr>
            <a:r>
              <a:rPr lang="en-US" altLang="zh-CN" sz="2400" smtClean="0">
                <a:solidFill>
                  <a:srgbClr val="3333CC"/>
                </a:solidFill>
              </a:rPr>
              <a:t>1889</a:t>
            </a:r>
            <a:r>
              <a:rPr lang="zh-CN" altLang="en-US" sz="2400" smtClean="0">
                <a:solidFill>
                  <a:srgbClr val="3333CC"/>
                </a:solidFill>
              </a:rPr>
              <a:t>年之后吉布斯撰写了一部关于统计力学的经典教科书</a:t>
            </a:r>
            <a:r>
              <a:rPr lang="en-US" altLang="zh-CN" sz="2400" b="1" smtClean="0">
                <a:solidFill>
                  <a:srgbClr val="CC0099"/>
                </a:solidFill>
              </a:rPr>
              <a:t>《</a:t>
            </a:r>
            <a:r>
              <a:rPr lang="zh-CN" altLang="en-US" sz="2400" b="1" smtClean="0">
                <a:solidFill>
                  <a:srgbClr val="CC0099"/>
                </a:solidFill>
              </a:rPr>
              <a:t>统计力学的基本原理</a:t>
            </a:r>
            <a:r>
              <a:rPr lang="en-US" altLang="zh-CN" sz="2400" b="1" smtClean="0">
                <a:solidFill>
                  <a:srgbClr val="CC0099"/>
                </a:solidFill>
              </a:rPr>
              <a:t>》</a:t>
            </a:r>
            <a:r>
              <a:rPr lang="zh-CN" altLang="en-US" sz="2400" smtClean="0">
                <a:solidFill>
                  <a:srgbClr val="3333CC"/>
                </a:solidFill>
              </a:rPr>
              <a:t>，他使用刘维尔的成果，对玻尔兹曼提出的系综这一概念进行扩展，从而将热力学建立在了统计力学的基础之上。</a:t>
            </a:r>
            <a:r>
              <a:rPr lang="zh-CN" altLang="en-US" sz="2400" smtClean="0">
                <a:solidFill>
                  <a:schemeClr val="bg2"/>
                </a:solidFill>
              </a:rPr>
              <a:t> </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457200" y="457200"/>
            <a:ext cx="8229600" cy="1100138"/>
          </a:xfrm>
        </p:spPr>
        <p:txBody>
          <a:bodyPr/>
          <a:lstStyle/>
          <a:p>
            <a:pPr eaLnBrk="1" hangingPunct="1"/>
            <a:r>
              <a:rPr lang="en-US" altLang="zh-CN" b="1" smtClean="0">
                <a:solidFill>
                  <a:srgbClr val="3333CC"/>
                </a:solidFill>
              </a:rPr>
              <a:t>Gibbs</a:t>
            </a:r>
            <a:r>
              <a:rPr lang="zh-CN" altLang="zh-CN" b="1" smtClean="0">
                <a:solidFill>
                  <a:srgbClr val="3333CC"/>
                </a:solidFill>
              </a:rPr>
              <a:t>函数的物理意义</a:t>
            </a:r>
            <a:endParaRPr lang="zh-CN" altLang="zh-CN" smtClean="0">
              <a:solidFill>
                <a:srgbClr val="3333CC"/>
              </a:solidFill>
            </a:endParaRPr>
          </a:p>
        </p:txBody>
      </p:sp>
      <p:sp>
        <p:nvSpPr>
          <p:cNvPr id="116739" name="Rectangle 3"/>
          <p:cNvSpPr>
            <a:spLocks noGrp="1" noChangeArrowheads="1"/>
          </p:cNvSpPr>
          <p:nvPr>
            <p:ph type="body" sz="half" idx="1"/>
          </p:nvPr>
        </p:nvSpPr>
        <p:spPr>
          <a:xfrm>
            <a:off x="431800" y="1981200"/>
            <a:ext cx="5148263" cy="4114800"/>
          </a:xfrm>
        </p:spPr>
        <p:txBody>
          <a:bodyPr/>
          <a:lstStyle/>
          <a:p>
            <a:pPr eaLnBrk="1" hangingPunct="1">
              <a:buFont typeface="Wingdings" pitchFamily="2" charset="2"/>
              <a:buNone/>
            </a:pPr>
            <a:r>
              <a:rPr lang="zh-CN" altLang="en-US" b="1" dirty="0" smtClean="0">
                <a:solidFill>
                  <a:srgbClr val="3333CC"/>
                </a:solidFill>
                <a:latin typeface="Bookman Old Style" pitchFamily="18" charset="0"/>
              </a:rPr>
              <a:t>1）</a:t>
            </a:r>
            <a:r>
              <a:rPr lang="en-US" altLang="zh-CN" b="1" dirty="0" smtClean="0">
                <a:solidFill>
                  <a:srgbClr val="3333CC"/>
                </a:solidFill>
                <a:latin typeface="Bookman Old Style" pitchFamily="18" charset="0"/>
              </a:rPr>
              <a:t>G</a:t>
            </a:r>
            <a:r>
              <a:rPr lang="zh-CN" altLang="en-US" b="1" dirty="0" smtClean="0">
                <a:solidFill>
                  <a:srgbClr val="3333CC"/>
                </a:solidFill>
                <a:latin typeface="Bookman Old Style" pitchFamily="18" charset="0"/>
                <a:ea typeface="黑体" pitchFamily="2" charset="-122"/>
              </a:rPr>
              <a:t>是具有容量性质的</a:t>
            </a:r>
          </a:p>
          <a:p>
            <a:pPr eaLnBrk="1" hangingPunct="1">
              <a:buFont typeface="Wingdings" pitchFamily="2" charset="2"/>
              <a:buNone/>
            </a:pPr>
            <a:r>
              <a:rPr lang="zh-CN" altLang="en-US" b="1" dirty="0" smtClean="0">
                <a:solidFill>
                  <a:srgbClr val="3333CC"/>
                </a:solidFill>
                <a:latin typeface="Bookman Old Style" pitchFamily="18" charset="0"/>
                <a:ea typeface="黑体" pitchFamily="2" charset="-122"/>
              </a:rPr>
              <a:t>     状态函数</a:t>
            </a:r>
          </a:p>
          <a:p>
            <a:pPr eaLnBrk="1" hangingPunct="1">
              <a:buFont typeface="Wingdings" pitchFamily="2" charset="2"/>
              <a:buNone/>
            </a:pPr>
            <a:r>
              <a:rPr lang="zh-CN" altLang="en-US" b="1" dirty="0" smtClean="0">
                <a:solidFill>
                  <a:srgbClr val="3333CC"/>
                </a:solidFill>
                <a:latin typeface="Bookman Old Style" pitchFamily="18" charset="0"/>
              </a:rPr>
              <a:t>2）</a:t>
            </a:r>
            <a:r>
              <a:rPr lang="zh-CN" altLang="en-US" b="1" dirty="0" smtClean="0">
                <a:solidFill>
                  <a:srgbClr val="3333CC"/>
                </a:solidFill>
                <a:latin typeface="Bookman Old Style" pitchFamily="18" charset="0"/>
                <a:sym typeface="Symbol" pitchFamily="18" charset="2"/>
              </a:rPr>
              <a:t></a:t>
            </a:r>
            <a:r>
              <a:rPr lang="en-US" altLang="zh-CN" b="1" dirty="0" smtClean="0">
                <a:solidFill>
                  <a:srgbClr val="3333CC"/>
                </a:solidFill>
                <a:latin typeface="Bookman Old Style" pitchFamily="18" charset="0"/>
              </a:rPr>
              <a:t>G</a:t>
            </a:r>
            <a:r>
              <a:rPr lang="zh-CN" altLang="en-US" b="1" dirty="0" smtClean="0">
                <a:solidFill>
                  <a:srgbClr val="3333CC"/>
                </a:solidFill>
                <a:latin typeface="Bookman Old Style" pitchFamily="18" charset="0"/>
                <a:ea typeface="黑体" pitchFamily="2" charset="-122"/>
              </a:rPr>
              <a:t>是可以利用的能量</a:t>
            </a:r>
            <a:r>
              <a:rPr lang="zh-CN" altLang="en-US" b="1" dirty="0" smtClean="0">
                <a:solidFill>
                  <a:srgbClr val="3333CC"/>
                </a:solidFill>
                <a:latin typeface="Bookman Old Style" pitchFamily="18" charset="0"/>
              </a:rPr>
              <a:t> </a:t>
            </a:r>
          </a:p>
          <a:p>
            <a:pPr eaLnBrk="1" hangingPunct="1">
              <a:buFont typeface="Wingdings" pitchFamily="2" charset="2"/>
              <a:buNone/>
            </a:pPr>
            <a:r>
              <a:rPr lang="zh-CN" altLang="en-US" b="1" dirty="0" smtClean="0">
                <a:solidFill>
                  <a:srgbClr val="3333CC"/>
                </a:solidFill>
                <a:latin typeface="Bookman Old Style" pitchFamily="18" charset="0"/>
              </a:rPr>
              <a:t>3）</a:t>
            </a:r>
            <a:r>
              <a:rPr lang="zh-CN" altLang="en-US" b="1" dirty="0" smtClean="0">
                <a:solidFill>
                  <a:srgbClr val="3333CC"/>
                </a:solidFill>
                <a:latin typeface="Bookman Old Style" pitchFamily="18" charset="0"/>
                <a:sym typeface="Symbol" pitchFamily="18" charset="2"/>
              </a:rPr>
              <a:t></a:t>
            </a:r>
            <a:r>
              <a:rPr lang="en-US" altLang="zh-CN" b="1" dirty="0" smtClean="0">
                <a:solidFill>
                  <a:srgbClr val="3333CC"/>
                </a:solidFill>
                <a:latin typeface="Bookman Old Style" pitchFamily="18" charset="0"/>
              </a:rPr>
              <a:t>G</a:t>
            </a:r>
            <a:r>
              <a:rPr lang="zh-CN" altLang="en-US" b="1" dirty="0" smtClean="0">
                <a:solidFill>
                  <a:srgbClr val="3333CC"/>
                </a:solidFill>
                <a:latin typeface="Bookman Old Style" pitchFamily="18" charset="0"/>
                <a:ea typeface="黑体" pitchFamily="2" charset="-122"/>
              </a:rPr>
              <a:t>是化学反应的推动力</a:t>
            </a:r>
          </a:p>
          <a:p>
            <a:pPr eaLnBrk="1" hangingPunct="1">
              <a:buFont typeface="Wingdings" pitchFamily="2" charset="2"/>
              <a:buNone/>
            </a:pPr>
            <a:endParaRPr lang="zh-CN" altLang="en-US" sz="2000" b="1" dirty="0" smtClean="0">
              <a:latin typeface="Bookman Old Style" pitchFamily="18" charset="0"/>
              <a:ea typeface="黑体" pitchFamily="2" charset="-122"/>
            </a:endParaRPr>
          </a:p>
          <a:p>
            <a:pPr lvl="1" eaLnBrk="1" hangingPunct="1">
              <a:buFont typeface="Wingdings" pitchFamily="2" charset="2"/>
              <a:buNone/>
            </a:pPr>
            <a:r>
              <a:rPr lang="zh-CN" altLang="en-US" sz="3200" b="1" dirty="0" smtClean="0">
                <a:latin typeface="Bookman Old Style" pitchFamily="18" charset="0"/>
                <a:sym typeface="Symbol" pitchFamily="18" charset="2"/>
              </a:rPr>
              <a:t> </a:t>
            </a:r>
            <a:r>
              <a:rPr lang="zh-CN" altLang="en-US" sz="3200" b="1" dirty="0" smtClean="0">
                <a:solidFill>
                  <a:srgbClr val="C00000"/>
                </a:solidFill>
                <a:latin typeface="Bookman Old Style" pitchFamily="18" charset="0"/>
                <a:sym typeface="Symbol" pitchFamily="18" charset="2"/>
              </a:rPr>
              <a:t></a:t>
            </a:r>
            <a:r>
              <a:rPr lang="zh-CN" altLang="en-US" sz="3200" b="1" dirty="0" smtClean="0">
                <a:solidFill>
                  <a:srgbClr val="C00000"/>
                </a:solidFill>
                <a:latin typeface="Bookman Old Style" pitchFamily="18" charset="0"/>
              </a:rPr>
              <a:t> </a:t>
            </a:r>
            <a:r>
              <a:rPr lang="en-US" altLang="zh-CN" sz="3200" b="1" dirty="0" smtClean="0">
                <a:solidFill>
                  <a:srgbClr val="C00000"/>
                </a:solidFill>
                <a:latin typeface="Bookman Old Style" pitchFamily="18" charset="0"/>
              </a:rPr>
              <a:t>H = </a:t>
            </a:r>
            <a:r>
              <a:rPr lang="en-US" altLang="zh-CN" sz="3200" b="1" dirty="0" smtClean="0">
                <a:solidFill>
                  <a:srgbClr val="C00000"/>
                </a:solidFill>
                <a:latin typeface="Bookman Old Style" pitchFamily="18" charset="0"/>
                <a:sym typeface="Symbol" pitchFamily="18" charset="2"/>
              </a:rPr>
              <a:t></a:t>
            </a:r>
            <a:r>
              <a:rPr lang="en-US" altLang="zh-CN" sz="3200" b="1" dirty="0" smtClean="0">
                <a:solidFill>
                  <a:srgbClr val="C00000"/>
                </a:solidFill>
                <a:latin typeface="Bookman Old Style" pitchFamily="18" charset="0"/>
              </a:rPr>
              <a:t>G + T </a:t>
            </a:r>
            <a:r>
              <a:rPr lang="en-US" altLang="zh-CN" sz="3200" b="1" dirty="0" smtClean="0">
                <a:solidFill>
                  <a:srgbClr val="C00000"/>
                </a:solidFill>
                <a:latin typeface="Bookman Old Style" pitchFamily="18" charset="0"/>
                <a:sym typeface="Symbol" pitchFamily="18" charset="2"/>
              </a:rPr>
              <a:t></a:t>
            </a:r>
            <a:r>
              <a:rPr lang="en-US" altLang="zh-CN" sz="3200" b="1" dirty="0" smtClean="0">
                <a:solidFill>
                  <a:srgbClr val="C00000"/>
                </a:solidFill>
                <a:latin typeface="Bookman Old Style" pitchFamily="18" charset="0"/>
              </a:rPr>
              <a:t> S</a:t>
            </a:r>
            <a:r>
              <a:rPr lang="en-US" altLang="zh-CN" b="1" dirty="0" smtClean="0">
                <a:solidFill>
                  <a:srgbClr val="C00000"/>
                </a:solidFill>
                <a:latin typeface="Bookman Old Style" pitchFamily="18" charset="0"/>
              </a:rPr>
              <a:t> </a:t>
            </a:r>
          </a:p>
          <a:p>
            <a:pPr lvl="2" eaLnBrk="1" hangingPunct="1"/>
            <a:endParaRPr lang="zh-CN" altLang="en-US" sz="2800" b="1" dirty="0" smtClean="0">
              <a:latin typeface="Bookman Old Style" pitchFamily="18" charset="0"/>
            </a:endParaRPr>
          </a:p>
        </p:txBody>
      </p:sp>
      <p:pic>
        <p:nvPicPr>
          <p:cNvPr id="178180" name="Picture 4" descr="gg"/>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19700" y="2133600"/>
            <a:ext cx="3497263" cy="3265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6741"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8180"/>
                                        </p:tgtEl>
                                        <p:attrNameLst>
                                          <p:attrName>style.visibility</p:attrName>
                                        </p:attrNameLst>
                                      </p:cBhvr>
                                      <p:to>
                                        <p:strVal val="visible"/>
                                      </p:to>
                                    </p:set>
                                    <p:animEffect transition="in" filter="dissolve">
                                      <p:cBhvr>
                                        <p:cTn id="7" dur="500"/>
                                        <p:tgtEl>
                                          <p:spTgt spid="178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body" idx="4294967295"/>
          </p:nvPr>
        </p:nvSpPr>
        <p:spPr>
          <a:xfrm>
            <a:off x="0" y="1341438"/>
            <a:ext cx="8604250" cy="2016125"/>
          </a:xfrm>
          <a:extLst>
            <a:ext uri="{909E8E84-426E-40DD-AFC4-6F175D3DCCD1}">
              <a14:hiddenFill xmlns:a14="http://schemas.microsoft.com/office/drawing/2010/main">
                <a:solidFill>
                  <a:schemeClr val="bg1"/>
                </a:solidFill>
              </a14:hiddenFill>
            </a:ext>
          </a:extLst>
        </p:spPr>
        <p:txBody>
          <a:bodyPr/>
          <a:lstStyle/>
          <a:p>
            <a:pPr lvl="1" eaLnBrk="1" hangingPunct="1">
              <a:lnSpc>
                <a:spcPct val="90000"/>
              </a:lnSpc>
              <a:buFont typeface="Wingdings" pitchFamily="2" charset="2"/>
              <a:buNone/>
            </a:pPr>
            <a:r>
              <a:rPr lang="zh-CN" altLang="en-US" sz="3200" dirty="0" smtClean="0">
                <a:solidFill>
                  <a:srgbClr val="3333CC"/>
                </a:solidFill>
                <a:latin typeface="Bookman Old Style" pitchFamily="18" charset="0"/>
                <a:ea typeface="黑体" pitchFamily="2" charset="-122"/>
              </a:rPr>
              <a:t>    式中</a:t>
            </a:r>
            <a:r>
              <a:rPr lang="zh-CN" altLang="en-US" sz="3200" dirty="0" smtClean="0">
                <a:solidFill>
                  <a:srgbClr val="C00000"/>
                </a:solidFill>
                <a:latin typeface="Bookman Old Style" pitchFamily="18" charset="0"/>
                <a:ea typeface="黑体" pitchFamily="2" charset="-122"/>
                <a:sym typeface="Symbol" pitchFamily="18" charset="2"/>
              </a:rPr>
              <a:t></a:t>
            </a:r>
            <a:r>
              <a:rPr lang="en-US" altLang="zh-CN" sz="3200" dirty="0" smtClean="0">
                <a:solidFill>
                  <a:srgbClr val="C00000"/>
                </a:solidFill>
                <a:latin typeface="Bookman Old Style" pitchFamily="18" charset="0"/>
                <a:ea typeface="黑体" pitchFamily="2" charset="-122"/>
              </a:rPr>
              <a:t>H </a:t>
            </a:r>
            <a:r>
              <a:rPr lang="zh-CN" altLang="en-US" sz="3200" dirty="0" smtClean="0">
                <a:solidFill>
                  <a:srgbClr val="3333CC"/>
                </a:solidFill>
                <a:latin typeface="Bookman Old Style" pitchFamily="18" charset="0"/>
                <a:ea typeface="黑体" pitchFamily="2" charset="-122"/>
              </a:rPr>
              <a:t>即系统的焓变；</a:t>
            </a:r>
            <a:r>
              <a:rPr lang="zh-CN" altLang="en-US" sz="3200" dirty="0" smtClean="0">
                <a:latin typeface="Bookman Old Style" pitchFamily="18" charset="0"/>
                <a:ea typeface="黑体" pitchFamily="2" charset="-122"/>
              </a:rPr>
              <a:t> </a:t>
            </a:r>
            <a:r>
              <a:rPr lang="en-US" altLang="zh-CN" sz="3200" dirty="0" smtClean="0">
                <a:solidFill>
                  <a:srgbClr val="C00000"/>
                </a:solidFill>
                <a:latin typeface="Bookman Old Style" pitchFamily="18" charset="0"/>
                <a:ea typeface="黑体" pitchFamily="2" charset="-122"/>
              </a:rPr>
              <a:t>T</a:t>
            </a:r>
            <a:r>
              <a:rPr lang="en-US" altLang="zh-CN" sz="3200" dirty="0" smtClean="0">
                <a:solidFill>
                  <a:srgbClr val="C00000"/>
                </a:solidFill>
                <a:latin typeface="Bookman Old Style" pitchFamily="18" charset="0"/>
                <a:ea typeface="黑体" pitchFamily="2" charset="-122"/>
                <a:sym typeface="Symbol" pitchFamily="18" charset="2"/>
              </a:rPr>
              <a:t></a:t>
            </a:r>
            <a:r>
              <a:rPr lang="en-US" altLang="zh-CN" sz="3200" dirty="0" smtClean="0">
                <a:solidFill>
                  <a:srgbClr val="C00000"/>
                </a:solidFill>
                <a:latin typeface="Bookman Old Style" pitchFamily="18" charset="0"/>
                <a:ea typeface="黑体" pitchFamily="2" charset="-122"/>
              </a:rPr>
              <a:t>S</a:t>
            </a:r>
            <a:r>
              <a:rPr lang="en-US" altLang="zh-CN" sz="3200" dirty="0" smtClean="0">
                <a:latin typeface="Bookman Old Style" pitchFamily="18" charset="0"/>
                <a:ea typeface="黑体" pitchFamily="2" charset="-122"/>
              </a:rPr>
              <a:t> </a:t>
            </a:r>
            <a:r>
              <a:rPr lang="zh-CN" altLang="en-US" sz="3200" dirty="0" smtClean="0">
                <a:solidFill>
                  <a:srgbClr val="3333CC"/>
                </a:solidFill>
                <a:latin typeface="Bookman Old Style" pitchFamily="18" charset="0"/>
                <a:ea typeface="黑体" pitchFamily="2" charset="-122"/>
              </a:rPr>
              <a:t>是该温度下维持系统内部一定的混乱度所需的能量变化；</a:t>
            </a:r>
            <a:r>
              <a:rPr lang="zh-CN" altLang="en-US" sz="3200" dirty="0" smtClean="0">
                <a:latin typeface="Bookman Old Style" pitchFamily="18" charset="0"/>
                <a:ea typeface="黑体" pitchFamily="2" charset="-122"/>
              </a:rPr>
              <a:t> </a:t>
            </a:r>
            <a:r>
              <a:rPr lang="zh-CN" altLang="en-US" sz="3200" dirty="0" smtClean="0">
                <a:solidFill>
                  <a:srgbClr val="C00000"/>
                </a:solidFill>
                <a:latin typeface="Bookman Old Style" pitchFamily="18" charset="0"/>
                <a:ea typeface="黑体" pitchFamily="2" charset="-122"/>
                <a:sym typeface="Symbol" pitchFamily="18" charset="2"/>
              </a:rPr>
              <a:t></a:t>
            </a:r>
            <a:r>
              <a:rPr lang="en-US" altLang="zh-CN" sz="3200" dirty="0" smtClean="0">
                <a:solidFill>
                  <a:srgbClr val="C00000"/>
                </a:solidFill>
                <a:latin typeface="Bookman Old Style" pitchFamily="18" charset="0"/>
                <a:ea typeface="黑体" pitchFamily="2" charset="-122"/>
              </a:rPr>
              <a:t>G</a:t>
            </a:r>
            <a:r>
              <a:rPr lang="zh-CN" altLang="en-US" sz="3200" dirty="0" smtClean="0">
                <a:solidFill>
                  <a:srgbClr val="3333CC"/>
                </a:solidFill>
                <a:latin typeface="Bookman Old Style" pitchFamily="18" charset="0"/>
                <a:ea typeface="黑体" pitchFamily="2" charset="-122"/>
              </a:rPr>
              <a:t>是可以自由利用来做有用功的能量</a:t>
            </a:r>
            <a:r>
              <a:rPr lang="zh-CN" altLang="en-US" sz="3200" dirty="0" smtClean="0">
                <a:latin typeface="Bookman Old Style" pitchFamily="18" charset="0"/>
              </a:rPr>
              <a:t> </a:t>
            </a:r>
            <a:r>
              <a:rPr lang="zh-CN" altLang="en-US" sz="3200" dirty="0" smtClean="0">
                <a:solidFill>
                  <a:srgbClr val="FF9900"/>
                </a:solidFill>
                <a:latin typeface="Bookman Old Style" pitchFamily="18" charset="0"/>
                <a:ea typeface="黑体" pitchFamily="2" charset="-122"/>
              </a:rPr>
              <a:t>（热力学第二定理）</a:t>
            </a:r>
            <a:endParaRPr lang="en-US" altLang="zh-CN" sz="3200" dirty="0" smtClean="0">
              <a:solidFill>
                <a:srgbClr val="FF9900"/>
              </a:solidFill>
              <a:latin typeface="Bookman Old Style" pitchFamily="18" charset="0"/>
              <a:ea typeface="黑体" pitchFamily="2" charset="-122"/>
            </a:endParaRPr>
          </a:p>
        </p:txBody>
      </p:sp>
      <p:sp>
        <p:nvSpPr>
          <p:cNvPr id="180227" name="Rectangle 3"/>
          <p:cNvSpPr>
            <a:spLocks noChangeArrowheads="1"/>
          </p:cNvSpPr>
          <p:nvPr/>
        </p:nvSpPr>
        <p:spPr bwMode="auto">
          <a:xfrm>
            <a:off x="539750" y="3356992"/>
            <a:ext cx="8496746"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FF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
                <a:schemeClr val="accent1"/>
              </a:buClr>
              <a:buSzTx/>
              <a:buFontTx/>
              <a:buNone/>
            </a:pPr>
            <a:r>
              <a:rPr lang="zh-CN" altLang="en-US" b="1" dirty="0">
                <a:solidFill>
                  <a:srgbClr val="3333CC"/>
                </a:solidFill>
                <a:latin typeface="Bookman Old Style" pitchFamily="18" charset="0"/>
                <a:ea typeface="黑体" pitchFamily="2" charset="-122"/>
                <a:sym typeface="Symbol" pitchFamily="18" charset="2"/>
              </a:rPr>
              <a:t>在可逆过程中</a:t>
            </a:r>
            <a:r>
              <a:rPr lang="zh-CN" altLang="en-US" b="1" dirty="0">
                <a:latin typeface="Bookman Old Style" pitchFamily="18" charset="0"/>
                <a:sym typeface="Symbol" pitchFamily="18" charset="2"/>
              </a:rPr>
              <a:t>   </a:t>
            </a:r>
            <a:r>
              <a:rPr lang="en-US" altLang="en-US" b="1" dirty="0" smtClean="0">
                <a:solidFill>
                  <a:srgbClr val="FF9900"/>
                </a:solidFill>
                <a:latin typeface="Bookman Old Style" pitchFamily="18" charset="0"/>
                <a:sym typeface="Symbol" pitchFamily="18" charset="2"/>
              </a:rPr>
              <a:t></a:t>
            </a:r>
            <a:r>
              <a:rPr lang="en-US" altLang="zh-CN" b="1" dirty="0">
                <a:solidFill>
                  <a:srgbClr val="FF9900"/>
                </a:solidFill>
                <a:latin typeface="Bookman Old Style" pitchFamily="18" charset="0"/>
              </a:rPr>
              <a:t>G = </a:t>
            </a:r>
            <a:r>
              <a:rPr lang="en-US" altLang="zh-CN" b="1" dirty="0" err="1">
                <a:solidFill>
                  <a:srgbClr val="FF9900"/>
                </a:solidFill>
                <a:latin typeface="Bookman Old Style" pitchFamily="18" charset="0"/>
              </a:rPr>
              <a:t>W’max</a:t>
            </a:r>
            <a:endParaRPr lang="en-US" altLang="zh-CN" sz="3600" b="1" dirty="0">
              <a:solidFill>
                <a:srgbClr val="FF9900"/>
              </a:solidFill>
              <a:latin typeface="Bookman Old Style" pitchFamily="18" charset="0"/>
            </a:endParaRPr>
          </a:p>
          <a:p>
            <a:pPr lvl="1" eaLnBrk="1" hangingPunct="1">
              <a:spcBef>
                <a:spcPct val="50000"/>
              </a:spcBef>
              <a:buClr>
                <a:schemeClr val="folHlink"/>
              </a:buClr>
              <a:buSzTx/>
              <a:buFontTx/>
              <a:buNone/>
            </a:pPr>
            <a:r>
              <a:rPr lang="en-US" altLang="zh-CN" sz="3200" b="1" dirty="0">
                <a:solidFill>
                  <a:srgbClr val="3333CC"/>
                </a:solidFill>
                <a:latin typeface="Bookman Old Style" pitchFamily="18" charset="0"/>
                <a:sym typeface="Symbol" pitchFamily="18" charset="2"/>
              </a:rPr>
              <a:t></a:t>
            </a:r>
            <a:r>
              <a:rPr lang="en-US" altLang="zh-CN" sz="3200" b="1" dirty="0">
                <a:solidFill>
                  <a:srgbClr val="3333CC"/>
                </a:solidFill>
                <a:latin typeface="Bookman Old Style" pitchFamily="18" charset="0"/>
              </a:rPr>
              <a:t> S =  </a:t>
            </a:r>
            <a:r>
              <a:rPr lang="en-US" altLang="zh-CN" sz="3200" b="1" dirty="0" err="1" smtClean="0">
                <a:solidFill>
                  <a:srgbClr val="3333CC"/>
                </a:solidFill>
                <a:latin typeface="Bookman Old Style" pitchFamily="18" charset="0"/>
              </a:rPr>
              <a:t>Q</a:t>
            </a:r>
            <a:r>
              <a:rPr lang="en-US" altLang="zh-CN" sz="3200" b="1" baseline="-25000" dirty="0" err="1" smtClean="0">
                <a:solidFill>
                  <a:srgbClr val="3333CC"/>
                </a:solidFill>
                <a:latin typeface="Bookman Old Style" pitchFamily="18" charset="0"/>
              </a:rPr>
              <a:t>rev</a:t>
            </a:r>
            <a:r>
              <a:rPr lang="en-US" altLang="zh-CN" sz="3200" b="1" dirty="0" smtClean="0">
                <a:solidFill>
                  <a:srgbClr val="3333CC"/>
                </a:solidFill>
                <a:latin typeface="Bookman Old Style" pitchFamily="18" charset="0"/>
              </a:rPr>
              <a:t>/ </a:t>
            </a:r>
            <a:r>
              <a:rPr lang="en-US" altLang="zh-CN" sz="3200" b="1" dirty="0">
                <a:solidFill>
                  <a:srgbClr val="3333CC"/>
                </a:solidFill>
                <a:latin typeface="Bookman Old Style" pitchFamily="18" charset="0"/>
              </a:rPr>
              <a:t>T =  </a:t>
            </a:r>
            <a:r>
              <a:rPr lang="en-US" altLang="zh-CN" b="1" dirty="0">
                <a:solidFill>
                  <a:srgbClr val="3333CC"/>
                </a:solidFill>
                <a:latin typeface="Bookman Old Style" pitchFamily="18" charset="0"/>
              </a:rPr>
              <a:t>(</a:t>
            </a:r>
            <a:r>
              <a:rPr lang="en-US" altLang="zh-CN" b="1" dirty="0">
                <a:solidFill>
                  <a:srgbClr val="3333CC"/>
                </a:solidFill>
                <a:latin typeface="Bookman Old Style" pitchFamily="18" charset="0"/>
                <a:sym typeface="Symbol" pitchFamily="18" charset="2"/>
              </a:rPr>
              <a:t></a:t>
            </a:r>
            <a:r>
              <a:rPr lang="en-US" altLang="zh-CN" b="1" dirty="0">
                <a:solidFill>
                  <a:srgbClr val="3333CC"/>
                </a:solidFill>
                <a:latin typeface="Bookman Old Style" pitchFamily="18" charset="0"/>
              </a:rPr>
              <a:t> </a:t>
            </a:r>
            <a:r>
              <a:rPr lang="en-US" altLang="zh-CN" b="1" dirty="0" err="1">
                <a:solidFill>
                  <a:srgbClr val="3333CC"/>
                </a:solidFill>
                <a:latin typeface="Bookman Old Style" pitchFamily="18" charset="0"/>
              </a:rPr>
              <a:t>U+p</a:t>
            </a:r>
            <a:r>
              <a:rPr lang="en-US" altLang="zh-CN" b="1" dirty="0">
                <a:solidFill>
                  <a:srgbClr val="3333CC"/>
                </a:solidFill>
                <a:latin typeface="Bookman Old Style" pitchFamily="18" charset="0"/>
              </a:rPr>
              <a:t> </a:t>
            </a:r>
            <a:r>
              <a:rPr lang="en-US" altLang="zh-CN" b="1" dirty="0">
                <a:solidFill>
                  <a:srgbClr val="3333CC"/>
                </a:solidFill>
                <a:latin typeface="Bookman Old Style" pitchFamily="18" charset="0"/>
                <a:sym typeface="Symbol" pitchFamily="18" charset="2"/>
              </a:rPr>
              <a:t></a:t>
            </a:r>
            <a:r>
              <a:rPr lang="en-US" altLang="zh-CN" b="1" dirty="0">
                <a:solidFill>
                  <a:srgbClr val="3333CC"/>
                </a:solidFill>
                <a:latin typeface="Bookman Old Style" pitchFamily="18" charset="0"/>
              </a:rPr>
              <a:t> </a:t>
            </a:r>
            <a:r>
              <a:rPr lang="en-US" altLang="zh-CN" b="1" dirty="0" smtClean="0">
                <a:solidFill>
                  <a:srgbClr val="3333CC"/>
                </a:solidFill>
                <a:latin typeface="Bookman Old Style" pitchFamily="18" charset="0"/>
              </a:rPr>
              <a:t>V-</a:t>
            </a:r>
            <a:r>
              <a:rPr lang="en-US" altLang="zh-CN" b="1" dirty="0" err="1" smtClean="0">
                <a:solidFill>
                  <a:srgbClr val="3333CC"/>
                </a:solidFill>
                <a:latin typeface="Bookman Old Style" pitchFamily="18" charset="0"/>
              </a:rPr>
              <a:t>W’max</a:t>
            </a:r>
            <a:r>
              <a:rPr lang="en-US" altLang="zh-CN" b="1" dirty="0" smtClean="0">
                <a:solidFill>
                  <a:srgbClr val="3333CC"/>
                </a:solidFill>
                <a:latin typeface="Bookman Old Style" pitchFamily="18" charset="0"/>
              </a:rPr>
              <a:t>)/T</a:t>
            </a:r>
            <a:r>
              <a:rPr lang="en-US" altLang="zh-CN" sz="3200" b="1" dirty="0" smtClean="0">
                <a:solidFill>
                  <a:srgbClr val="3333CC"/>
                </a:solidFill>
                <a:latin typeface="Bookman Old Style" pitchFamily="18" charset="0"/>
              </a:rPr>
              <a:t>       </a:t>
            </a:r>
            <a:r>
              <a:rPr lang="en-US" altLang="zh-CN" sz="3200" b="1" dirty="0">
                <a:solidFill>
                  <a:srgbClr val="3333CC"/>
                </a:solidFill>
                <a:latin typeface="Bookman Old Style" pitchFamily="18" charset="0"/>
              </a:rPr>
              <a:t>= (</a:t>
            </a:r>
            <a:r>
              <a:rPr lang="en-US" altLang="zh-CN" sz="3200" b="1" dirty="0">
                <a:solidFill>
                  <a:srgbClr val="3333CC"/>
                </a:solidFill>
                <a:latin typeface="Bookman Old Style" pitchFamily="18" charset="0"/>
                <a:sym typeface="Symbol" pitchFamily="18" charset="2"/>
              </a:rPr>
              <a:t></a:t>
            </a:r>
            <a:r>
              <a:rPr lang="en-US" altLang="zh-CN" sz="3200" b="1" dirty="0">
                <a:solidFill>
                  <a:srgbClr val="3333CC"/>
                </a:solidFill>
                <a:latin typeface="Bookman Old Style" pitchFamily="18" charset="0"/>
              </a:rPr>
              <a:t> </a:t>
            </a:r>
            <a:r>
              <a:rPr lang="en-US" altLang="zh-CN" sz="3200" b="1" dirty="0" smtClean="0">
                <a:solidFill>
                  <a:srgbClr val="3333CC"/>
                </a:solidFill>
                <a:latin typeface="Bookman Old Style" pitchFamily="18" charset="0"/>
              </a:rPr>
              <a:t>H-</a:t>
            </a:r>
            <a:r>
              <a:rPr lang="en-US" altLang="zh-CN" sz="3200" b="1" dirty="0" err="1" smtClean="0">
                <a:solidFill>
                  <a:srgbClr val="3333CC"/>
                </a:solidFill>
                <a:latin typeface="Bookman Old Style" pitchFamily="18" charset="0"/>
              </a:rPr>
              <a:t>W’</a:t>
            </a:r>
            <a:r>
              <a:rPr lang="en-US" altLang="zh-CN" b="1" dirty="0" err="1" smtClean="0">
                <a:solidFill>
                  <a:srgbClr val="3333CC"/>
                </a:solidFill>
                <a:latin typeface="Bookman Old Style" pitchFamily="18" charset="0"/>
              </a:rPr>
              <a:t>max</a:t>
            </a:r>
            <a:r>
              <a:rPr lang="en-US" altLang="zh-CN" sz="3200" b="1" dirty="0">
                <a:solidFill>
                  <a:srgbClr val="3333CC"/>
                </a:solidFill>
                <a:latin typeface="Bookman Old Style" pitchFamily="18" charset="0"/>
              </a:rPr>
              <a:t>) / T  (</a:t>
            </a:r>
            <a:r>
              <a:rPr lang="en-US" altLang="zh-CN" sz="3200" b="1" dirty="0" err="1">
                <a:solidFill>
                  <a:srgbClr val="3333CC"/>
                </a:solidFill>
                <a:latin typeface="Bookman Old Style" pitchFamily="18" charset="0"/>
              </a:rPr>
              <a:t>T.p</a:t>
            </a:r>
            <a:r>
              <a:rPr lang="zh-CN" altLang="en-US" sz="3200" b="1" dirty="0">
                <a:solidFill>
                  <a:srgbClr val="3333CC"/>
                </a:solidFill>
                <a:latin typeface="Bookman Old Style" pitchFamily="18" charset="0"/>
              </a:rPr>
              <a:t>一定) </a:t>
            </a:r>
          </a:p>
          <a:p>
            <a:pPr lvl="1" eaLnBrk="1" hangingPunct="1">
              <a:spcBef>
                <a:spcPct val="50000"/>
              </a:spcBef>
              <a:buClr>
                <a:schemeClr val="folHlink"/>
              </a:buClr>
              <a:buSzTx/>
              <a:buNone/>
            </a:pPr>
            <a:r>
              <a:rPr lang="zh-CN" altLang="en-US" sz="3200" b="1" dirty="0">
                <a:solidFill>
                  <a:srgbClr val="3333CC"/>
                </a:solidFill>
                <a:latin typeface="Bookman Old Style" pitchFamily="18" charset="0"/>
              </a:rPr>
              <a:t> </a:t>
            </a:r>
            <a:r>
              <a:rPr lang="en-US" altLang="zh-CN" sz="3200" b="1" dirty="0">
                <a:solidFill>
                  <a:srgbClr val="3333CC"/>
                </a:solidFill>
                <a:latin typeface="Bookman Old Style" pitchFamily="18" charset="0"/>
              </a:rPr>
              <a:t>T </a:t>
            </a:r>
            <a:r>
              <a:rPr lang="en-US" altLang="zh-CN" sz="3200" b="1" dirty="0">
                <a:solidFill>
                  <a:srgbClr val="3333CC"/>
                </a:solidFill>
                <a:latin typeface="Bookman Old Style" pitchFamily="18" charset="0"/>
                <a:sym typeface="Symbol" pitchFamily="18" charset="2"/>
              </a:rPr>
              <a:t></a:t>
            </a:r>
            <a:r>
              <a:rPr lang="en-US" altLang="zh-CN" sz="3200" b="1" dirty="0">
                <a:solidFill>
                  <a:srgbClr val="3333CC"/>
                </a:solidFill>
                <a:latin typeface="Bookman Old Style" pitchFamily="18" charset="0"/>
              </a:rPr>
              <a:t> S - </a:t>
            </a:r>
            <a:r>
              <a:rPr lang="en-US" altLang="zh-CN" sz="3200" b="1" dirty="0">
                <a:solidFill>
                  <a:srgbClr val="3333CC"/>
                </a:solidFill>
                <a:latin typeface="Bookman Old Style" pitchFamily="18" charset="0"/>
                <a:sym typeface="Symbol" pitchFamily="18" charset="2"/>
              </a:rPr>
              <a:t></a:t>
            </a:r>
            <a:r>
              <a:rPr lang="en-US" altLang="zh-CN" sz="3200" b="1" dirty="0">
                <a:solidFill>
                  <a:srgbClr val="3333CC"/>
                </a:solidFill>
                <a:latin typeface="Bookman Old Style" pitchFamily="18" charset="0"/>
              </a:rPr>
              <a:t> H = -</a:t>
            </a:r>
            <a:r>
              <a:rPr lang="en-US" altLang="zh-CN" sz="3200" b="1" dirty="0">
                <a:solidFill>
                  <a:srgbClr val="3333CC"/>
                </a:solidFill>
                <a:latin typeface="Bookman Old Style" pitchFamily="18" charset="0"/>
                <a:sym typeface="Symbol" pitchFamily="18" charset="2"/>
              </a:rPr>
              <a:t></a:t>
            </a:r>
            <a:r>
              <a:rPr lang="en-US" altLang="zh-CN" sz="3200" b="1" dirty="0" smtClean="0">
                <a:solidFill>
                  <a:srgbClr val="3333CC"/>
                </a:solidFill>
                <a:latin typeface="Bookman Old Style" pitchFamily="18" charset="0"/>
              </a:rPr>
              <a:t>G=-</a:t>
            </a:r>
            <a:r>
              <a:rPr lang="en-US" altLang="zh-CN" b="1" dirty="0" err="1" smtClean="0">
                <a:solidFill>
                  <a:srgbClr val="C00000"/>
                </a:solidFill>
                <a:latin typeface="Bookman Old Style" pitchFamily="18" charset="0"/>
              </a:rPr>
              <a:t>W’</a:t>
            </a:r>
            <a:r>
              <a:rPr lang="en-US" altLang="zh-CN" sz="1600" b="1" dirty="0" err="1" smtClean="0">
                <a:solidFill>
                  <a:srgbClr val="C00000"/>
                </a:solidFill>
                <a:latin typeface="Bookman Old Style" pitchFamily="18" charset="0"/>
              </a:rPr>
              <a:t>max</a:t>
            </a:r>
            <a:r>
              <a:rPr lang="en-US" altLang="zh-CN" sz="1600" b="1" dirty="0" smtClean="0">
                <a:solidFill>
                  <a:srgbClr val="C00000"/>
                </a:solidFill>
                <a:latin typeface="Bookman Old Style" pitchFamily="18" charset="0"/>
              </a:rPr>
              <a:t> </a:t>
            </a:r>
          </a:p>
          <a:p>
            <a:pPr lvl="1" eaLnBrk="1" hangingPunct="1">
              <a:spcBef>
                <a:spcPct val="50000"/>
              </a:spcBef>
              <a:buClr>
                <a:schemeClr val="folHlink"/>
              </a:buClr>
              <a:buSzTx/>
              <a:buNone/>
            </a:pPr>
            <a:r>
              <a:rPr lang="zh-CN" altLang="en-US" sz="3200" b="1" dirty="0" smtClean="0">
                <a:solidFill>
                  <a:srgbClr val="3333CC"/>
                </a:solidFill>
                <a:latin typeface="Bookman Old Style" pitchFamily="18" charset="0"/>
              </a:rPr>
              <a:t>即</a:t>
            </a:r>
            <a:r>
              <a:rPr lang="en-US" altLang="en-US" sz="3200" b="1" dirty="0" smtClean="0">
                <a:solidFill>
                  <a:srgbClr val="C00000"/>
                </a:solidFill>
                <a:latin typeface="Bookman Old Style" pitchFamily="18" charset="0"/>
                <a:sym typeface="Symbol" pitchFamily="18" charset="2"/>
              </a:rPr>
              <a:t></a:t>
            </a:r>
            <a:r>
              <a:rPr lang="en-US" altLang="zh-CN" sz="3200" b="1" dirty="0">
                <a:solidFill>
                  <a:srgbClr val="C00000"/>
                </a:solidFill>
                <a:latin typeface="Bookman Old Style" pitchFamily="18" charset="0"/>
              </a:rPr>
              <a:t>G = </a:t>
            </a:r>
            <a:r>
              <a:rPr lang="en-US" altLang="zh-CN" sz="3200" b="1" dirty="0" err="1">
                <a:solidFill>
                  <a:srgbClr val="C00000"/>
                </a:solidFill>
                <a:latin typeface="Bookman Old Style" pitchFamily="18" charset="0"/>
              </a:rPr>
              <a:t>W’</a:t>
            </a:r>
            <a:r>
              <a:rPr lang="en-US" altLang="zh-CN" b="1" dirty="0" err="1">
                <a:solidFill>
                  <a:srgbClr val="C00000"/>
                </a:solidFill>
                <a:latin typeface="Bookman Old Style" pitchFamily="18" charset="0"/>
              </a:rPr>
              <a:t>max</a:t>
            </a:r>
            <a:endParaRPr lang="en-US" altLang="zh-CN" b="1" dirty="0">
              <a:solidFill>
                <a:srgbClr val="C00000"/>
              </a:solidFill>
              <a:latin typeface="Bookman Old Style" pitchFamily="18" charset="0"/>
            </a:endParaRPr>
          </a:p>
        </p:txBody>
      </p:sp>
      <p:sp>
        <p:nvSpPr>
          <p:cNvPr id="180229" name="Text Box 5"/>
          <p:cNvSpPr txBox="1">
            <a:spLocks noChangeArrowheads="1"/>
          </p:cNvSpPr>
          <p:nvPr/>
        </p:nvSpPr>
        <p:spPr bwMode="auto">
          <a:xfrm>
            <a:off x="1547813" y="620713"/>
            <a:ext cx="482441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nSpc>
                <a:spcPct val="90000"/>
              </a:lnSpc>
              <a:spcBef>
                <a:spcPct val="20000"/>
              </a:spcBef>
              <a:buClr>
                <a:schemeClr val="tx1"/>
              </a:buClr>
              <a:defRPr/>
            </a:pPr>
            <a:r>
              <a:rPr lang="zh-CN" altLang="en-US" sz="3200" b="1">
                <a:solidFill>
                  <a:srgbClr val="FF0066"/>
                </a:solidFill>
                <a:effectLst>
                  <a:outerShdw blurRad="38100" dist="38100" dir="2700000" algn="tl">
                    <a:srgbClr val="C0C0C0"/>
                  </a:outerShdw>
                </a:effectLst>
                <a:latin typeface="Bookman Old Style" pitchFamily="18" charset="0"/>
                <a:sym typeface="Symbol" pitchFamily="18" charset="2"/>
              </a:rPr>
              <a:t></a:t>
            </a:r>
            <a:r>
              <a:rPr lang="zh-CN" altLang="en-US" sz="3200" b="1">
                <a:solidFill>
                  <a:srgbClr val="FF0066"/>
                </a:solidFill>
                <a:effectLst>
                  <a:outerShdw blurRad="38100" dist="38100" dir="2700000" algn="tl">
                    <a:srgbClr val="C0C0C0"/>
                  </a:outerShdw>
                </a:effectLst>
                <a:latin typeface="Bookman Old Style" pitchFamily="18" charset="0"/>
              </a:rPr>
              <a:t> </a:t>
            </a:r>
            <a:r>
              <a:rPr lang="en-US" altLang="zh-CN" sz="3200" b="1">
                <a:solidFill>
                  <a:srgbClr val="FF0066"/>
                </a:solidFill>
                <a:effectLst>
                  <a:outerShdw blurRad="38100" dist="38100" dir="2700000" algn="tl">
                    <a:srgbClr val="C0C0C0"/>
                  </a:outerShdw>
                </a:effectLst>
                <a:latin typeface="Bookman Old Style" pitchFamily="18" charset="0"/>
              </a:rPr>
              <a:t>H = </a:t>
            </a:r>
            <a:r>
              <a:rPr lang="en-US" altLang="zh-CN" sz="3200" b="1">
                <a:solidFill>
                  <a:srgbClr val="FF0066"/>
                </a:solidFill>
                <a:effectLst>
                  <a:outerShdw blurRad="38100" dist="38100" dir="2700000" algn="tl">
                    <a:srgbClr val="C0C0C0"/>
                  </a:outerShdw>
                </a:effectLst>
                <a:latin typeface="Bookman Old Style" pitchFamily="18" charset="0"/>
                <a:sym typeface="Symbol" pitchFamily="18" charset="2"/>
              </a:rPr>
              <a:t></a:t>
            </a:r>
            <a:r>
              <a:rPr lang="en-US" altLang="zh-CN" sz="3200" b="1">
                <a:solidFill>
                  <a:srgbClr val="FF0066"/>
                </a:solidFill>
                <a:effectLst>
                  <a:outerShdw blurRad="38100" dist="38100" dir="2700000" algn="tl">
                    <a:srgbClr val="C0C0C0"/>
                  </a:outerShdw>
                </a:effectLst>
                <a:latin typeface="Bookman Old Style" pitchFamily="18" charset="0"/>
              </a:rPr>
              <a:t>G + T </a:t>
            </a:r>
            <a:r>
              <a:rPr lang="en-US" altLang="zh-CN" sz="3200" b="1">
                <a:solidFill>
                  <a:srgbClr val="FF0066"/>
                </a:solidFill>
                <a:effectLst>
                  <a:outerShdw blurRad="38100" dist="38100" dir="2700000" algn="tl">
                    <a:srgbClr val="C0C0C0"/>
                  </a:outerShdw>
                </a:effectLst>
                <a:latin typeface="Bookman Old Style" pitchFamily="18" charset="0"/>
                <a:sym typeface="Symbol" pitchFamily="18" charset="2"/>
              </a:rPr>
              <a:t></a:t>
            </a:r>
            <a:r>
              <a:rPr lang="en-US" altLang="zh-CN" sz="3200" b="1">
                <a:solidFill>
                  <a:srgbClr val="FF0066"/>
                </a:solidFill>
                <a:effectLst>
                  <a:outerShdw blurRad="38100" dist="38100" dir="2700000" algn="tl">
                    <a:srgbClr val="C0C0C0"/>
                  </a:outerShdw>
                </a:effectLst>
                <a:latin typeface="Bookman Old Style" pitchFamily="18" charset="0"/>
              </a:rPr>
              <a:t> S</a:t>
            </a:r>
            <a:r>
              <a:rPr lang="en-US" altLang="zh-CN" b="1">
                <a:solidFill>
                  <a:srgbClr val="FF0066"/>
                </a:solidFill>
                <a:effectLst>
                  <a:outerShdw blurRad="38100" dist="38100" dir="2700000" algn="tl">
                    <a:srgbClr val="C0C0C0"/>
                  </a:outerShdw>
                </a:effectLst>
                <a:latin typeface="Bookman Old Style" pitchFamily="18" charset="0"/>
              </a:rPr>
              <a:t> </a:t>
            </a:r>
            <a:endParaRPr lang="zh-CN" altLang="en-US">
              <a:solidFill>
                <a:srgbClr val="FF0066"/>
              </a:solidFill>
              <a:latin typeface="Bookman Old Style"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226">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180227"/>
                                        </p:tgtEl>
                                        <p:attrNameLst>
                                          <p:attrName>style.visibility</p:attrName>
                                        </p:attrNameLst>
                                      </p:cBhvr>
                                      <p:to>
                                        <p:strVal val="visible"/>
                                      </p:to>
                                    </p:set>
                                    <p:anim calcmode="lin" valueType="num">
                                      <p:cBhvr additive="base">
                                        <p:cTn id="15" dur="500" fill="hold"/>
                                        <p:tgtEl>
                                          <p:spTgt spid="180227"/>
                                        </p:tgtEl>
                                        <p:attrNameLst>
                                          <p:attrName>ppt_x</p:attrName>
                                        </p:attrNameLst>
                                      </p:cBhvr>
                                      <p:tavLst>
                                        <p:tav tm="0">
                                          <p:val>
                                            <p:strVal val="0-#ppt_w/2"/>
                                          </p:val>
                                        </p:tav>
                                        <p:tav tm="100000">
                                          <p:val>
                                            <p:strVal val="#ppt_x"/>
                                          </p:val>
                                        </p:tav>
                                      </p:tavLst>
                                    </p:anim>
                                    <p:anim calcmode="lin" valueType="num">
                                      <p:cBhvr additive="base">
                                        <p:cTn id="16" dur="500" fill="hold"/>
                                        <p:tgtEl>
                                          <p:spTgt spid="1802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build="p"/>
      <p:bldP spid="18022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457200" y="457200"/>
            <a:ext cx="8229600" cy="955675"/>
          </a:xfrm>
        </p:spPr>
        <p:txBody>
          <a:bodyPr/>
          <a:lstStyle/>
          <a:p>
            <a:pPr eaLnBrk="1" hangingPunct="1"/>
            <a:r>
              <a:rPr lang="zh-CN" altLang="en-US" b="1" smtClean="0">
                <a:solidFill>
                  <a:schemeClr val="bg2"/>
                </a:solidFill>
              </a:rPr>
              <a:t>热力学第一定理</a:t>
            </a:r>
          </a:p>
        </p:txBody>
      </p:sp>
      <p:sp>
        <p:nvSpPr>
          <p:cNvPr id="336899" name="Rectangle 3"/>
          <p:cNvSpPr>
            <a:spLocks noGrp="1" noChangeArrowheads="1"/>
          </p:cNvSpPr>
          <p:nvPr>
            <p:ph type="body" idx="1"/>
          </p:nvPr>
        </p:nvSpPr>
        <p:spPr>
          <a:xfrm>
            <a:off x="457200" y="1981200"/>
            <a:ext cx="8229600" cy="4471988"/>
          </a:xfrm>
        </p:spPr>
        <p:txBody>
          <a:bodyPr/>
          <a:lstStyle/>
          <a:p>
            <a:pPr eaLnBrk="1" hangingPunct="1">
              <a:buFont typeface="Wingdings" pitchFamily="2" charset="2"/>
              <a:buNone/>
            </a:pPr>
            <a:r>
              <a:rPr lang="zh-CN" altLang="en-US" sz="3600" b="1" dirty="0" smtClean="0">
                <a:solidFill>
                  <a:schemeClr val="bg2"/>
                </a:solidFill>
                <a:latin typeface="Bookman Old Style" pitchFamily="18" charset="0"/>
                <a:sym typeface="Symbol" pitchFamily="18" charset="2"/>
              </a:rPr>
              <a:t></a:t>
            </a:r>
            <a:r>
              <a:rPr lang="en-US" altLang="en-US" sz="3600" b="1" dirty="0" smtClean="0">
                <a:solidFill>
                  <a:schemeClr val="bg2"/>
                </a:solidFill>
                <a:latin typeface="Bookman Old Style" pitchFamily="18" charset="0"/>
                <a:sym typeface="Symbol" pitchFamily="18" charset="2"/>
              </a:rPr>
              <a:t>U = Q + W</a:t>
            </a:r>
            <a:endParaRPr lang="en-US" altLang="zh-CN" sz="3600" b="1" dirty="0" smtClean="0">
              <a:solidFill>
                <a:schemeClr val="bg2"/>
              </a:solidFill>
              <a:latin typeface="Bookman Old Style" pitchFamily="18" charset="0"/>
              <a:sym typeface="Symbol" pitchFamily="18" charset="2"/>
            </a:endParaRPr>
          </a:p>
          <a:p>
            <a:pPr eaLnBrk="1" hangingPunct="1">
              <a:buFont typeface="Wingdings" pitchFamily="2" charset="2"/>
              <a:buNone/>
            </a:pPr>
            <a:r>
              <a:rPr lang="zh-CN" altLang="en-US" sz="3600" b="1" dirty="0" smtClean="0">
                <a:solidFill>
                  <a:srgbClr val="FF0066"/>
                </a:solidFill>
                <a:latin typeface="Bookman Old Style" pitchFamily="18" charset="0"/>
                <a:sym typeface="Symbol" pitchFamily="18" charset="2"/>
              </a:rPr>
              <a:t>     </a:t>
            </a:r>
            <a:r>
              <a:rPr lang="en-US" altLang="zh-CN" sz="3600" b="1" dirty="0" smtClean="0">
                <a:solidFill>
                  <a:schemeClr val="bg2"/>
                </a:solidFill>
                <a:latin typeface="Bookman Old Style" pitchFamily="18" charset="0"/>
                <a:sym typeface="Symbol" pitchFamily="18" charset="2"/>
              </a:rPr>
              <a:t>= </a:t>
            </a:r>
            <a:r>
              <a:rPr lang="en-US" altLang="zh-CN" sz="3600" b="1" dirty="0" err="1" smtClean="0">
                <a:solidFill>
                  <a:schemeClr val="bg2"/>
                </a:solidFill>
                <a:latin typeface="Bookman Old Style" pitchFamily="18" charset="0"/>
                <a:sym typeface="Symbol" pitchFamily="18" charset="2"/>
              </a:rPr>
              <a:t>Q</a:t>
            </a:r>
            <a:r>
              <a:rPr lang="en-US" altLang="zh-CN" sz="3600" b="1" baseline="-25000" dirty="0" err="1" smtClean="0">
                <a:solidFill>
                  <a:schemeClr val="bg2"/>
                </a:solidFill>
                <a:latin typeface="Bookman Old Style" pitchFamily="18" charset="0"/>
                <a:sym typeface="Symbol" pitchFamily="18" charset="2"/>
              </a:rPr>
              <a:t>p</a:t>
            </a:r>
            <a:r>
              <a:rPr lang="en-US" altLang="zh-CN" sz="3600" b="1" baseline="-25000" dirty="0" smtClean="0">
                <a:solidFill>
                  <a:schemeClr val="bg2"/>
                </a:solidFill>
                <a:latin typeface="Bookman Old Style" pitchFamily="18" charset="0"/>
                <a:sym typeface="Symbol" pitchFamily="18" charset="2"/>
              </a:rPr>
              <a:t> </a:t>
            </a:r>
            <a:r>
              <a:rPr lang="en-US" altLang="zh-CN" sz="3600" b="1" dirty="0" smtClean="0">
                <a:solidFill>
                  <a:schemeClr val="bg2"/>
                </a:solidFill>
                <a:latin typeface="Bookman Old Style" pitchFamily="18" charset="0"/>
                <a:sym typeface="Symbol" pitchFamily="18" charset="2"/>
              </a:rPr>
              <a:t>+  (-p</a:t>
            </a:r>
            <a:r>
              <a:rPr lang="el-GR" altLang="zh-CN" sz="3600" b="1" dirty="0" smtClean="0">
                <a:solidFill>
                  <a:schemeClr val="bg2"/>
                </a:solidFill>
                <a:latin typeface="Bookman Old Style" pitchFamily="18" charset="0"/>
                <a:sym typeface="Symbol" pitchFamily="18" charset="2"/>
              </a:rPr>
              <a:t>Δ</a:t>
            </a:r>
            <a:r>
              <a:rPr lang="en-US" altLang="zh-CN" sz="3600" b="1" dirty="0" smtClean="0">
                <a:solidFill>
                  <a:schemeClr val="bg2"/>
                </a:solidFill>
                <a:latin typeface="Bookman Old Style" pitchFamily="18" charset="0"/>
                <a:sym typeface="Symbol" pitchFamily="18" charset="2"/>
              </a:rPr>
              <a:t>V)</a:t>
            </a:r>
            <a:r>
              <a:rPr lang="en-US" altLang="zh-CN" sz="3600" b="1" dirty="0" smtClean="0">
                <a:solidFill>
                  <a:srgbClr val="FF0066"/>
                </a:solidFill>
                <a:latin typeface="Bookman Old Style" pitchFamily="18" charset="0"/>
                <a:sym typeface="Symbol" pitchFamily="18" charset="2"/>
              </a:rPr>
              <a:t>  (T, p</a:t>
            </a:r>
            <a:r>
              <a:rPr lang="zh-CN" altLang="en-US" sz="3600" b="1" dirty="0" smtClean="0">
                <a:solidFill>
                  <a:srgbClr val="FF0066"/>
                </a:solidFill>
                <a:latin typeface="Bookman Old Style" pitchFamily="18" charset="0"/>
                <a:sym typeface="Symbol" pitchFamily="18" charset="2"/>
              </a:rPr>
              <a:t>一定，</a:t>
            </a:r>
            <a:r>
              <a:rPr lang="en-US" altLang="zh-CN" sz="3600" b="1" dirty="0" smtClean="0">
                <a:solidFill>
                  <a:srgbClr val="FF0066"/>
                </a:solidFill>
                <a:latin typeface="Bookman Old Style" pitchFamily="18" charset="0"/>
                <a:sym typeface="Symbol" pitchFamily="18" charset="2"/>
              </a:rPr>
              <a:t>W’=0</a:t>
            </a:r>
            <a:r>
              <a:rPr lang="zh-CN" altLang="en-US" sz="3600" b="1" dirty="0" smtClean="0">
                <a:solidFill>
                  <a:srgbClr val="FF0066"/>
                </a:solidFill>
                <a:latin typeface="Bookman Old Style" pitchFamily="18" charset="0"/>
                <a:sym typeface="Symbol" pitchFamily="18" charset="2"/>
              </a:rPr>
              <a:t>）</a:t>
            </a:r>
          </a:p>
          <a:p>
            <a:pPr eaLnBrk="1" hangingPunct="1">
              <a:buFont typeface="Wingdings" pitchFamily="2" charset="2"/>
              <a:buNone/>
            </a:pPr>
            <a:r>
              <a:rPr lang="zh-CN" altLang="en-US" sz="3600" b="1" dirty="0" smtClean="0">
                <a:solidFill>
                  <a:srgbClr val="FF0066"/>
                </a:solidFill>
                <a:latin typeface="Bookman Old Style" pitchFamily="18" charset="0"/>
                <a:sym typeface="Symbol" pitchFamily="18" charset="2"/>
              </a:rPr>
              <a:t>    </a:t>
            </a:r>
            <a:r>
              <a:rPr lang="zh-CN" altLang="en-US" sz="3600" b="1" dirty="0" smtClean="0">
                <a:solidFill>
                  <a:schemeClr val="bg2"/>
                </a:solidFill>
                <a:latin typeface="Bookman Old Style" pitchFamily="18" charset="0"/>
                <a:sym typeface="Symbol" pitchFamily="18" charset="2"/>
              </a:rPr>
              <a:t> </a:t>
            </a:r>
            <a:r>
              <a:rPr lang="en-US" altLang="zh-CN" sz="3600" b="1" dirty="0" smtClean="0">
                <a:solidFill>
                  <a:schemeClr val="bg2"/>
                </a:solidFill>
                <a:latin typeface="Bookman Old Style" pitchFamily="18" charset="0"/>
                <a:sym typeface="Symbol" pitchFamily="18" charset="2"/>
              </a:rPr>
              <a:t>=</a:t>
            </a:r>
            <a:r>
              <a:rPr lang="el-GR" altLang="zh-CN" sz="3600" b="1" dirty="0" smtClean="0">
                <a:solidFill>
                  <a:srgbClr val="CC0099"/>
                </a:solidFill>
                <a:latin typeface="Bookman Old Style" pitchFamily="18" charset="0"/>
                <a:sym typeface="Symbol" pitchFamily="18" charset="2"/>
              </a:rPr>
              <a:t>Δ</a:t>
            </a:r>
            <a:r>
              <a:rPr lang="en-US" altLang="zh-CN" sz="3600" b="1" dirty="0" smtClean="0">
                <a:solidFill>
                  <a:srgbClr val="CC0099"/>
                </a:solidFill>
                <a:latin typeface="Bookman Old Style" pitchFamily="18" charset="0"/>
                <a:sym typeface="Symbol" pitchFamily="18" charset="2"/>
              </a:rPr>
              <a:t>H</a:t>
            </a:r>
            <a:r>
              <a:rPr lang="en-US" altLang="zh-CN" sz="3600" b="1" dirty="0" smtClean="0">
                <a:solidFill>
                  <a:srgbClr val="FF0066"/>
                </a:solidFill>
                <a:latin typeface="Bookman Old Style" pitchFamily="18" charset="0"/>
                <a:sym typeface="Symbol" pitchFamily="18" charset="2"/>
              </a:rPr>
              <a:t> </a:t>
            </a:r>
            <a:r>
              <a:rPr lang="en-US" altLang="zh-CN" sz="3600" b="1" dirty="0" smtClean="0">
                <a:solidFill>
                  <a:schemeClr val="bg2"/>
                </a:solidFill>
                <a:latin typeface="Bookman Old Style" pitchFamily="18" charset="0"/>
                <a:sym typeface="Symbol" pitchFamily="18" charset="2"/>
              </a:rPr>
              <a:t>+ (-p</a:t>
            </a:r>
            <a:r>
              <a:rPr lang="el-GR" altLang="zh-CN" sz="3600" b="1" dirty="0" smtClean="0">
                <a:solidFill>
                  <a:schemeClr val="bg2"/>
                </a:solidFill>
                <a:latin typeface="Bookman Old Style" pitchFamily="18" charset="0"/>
                <a:sym typeface="Symbol" pitchFamily="18" charset="2"/>
              </a:rPr>
              <a:t>Δ</a:t>
            </a:r>
            <a:r>
              <a:rPr lang="en-US" altLang="zh-CN" sz="3600" b="1" dirty="0" smtClean="0">
                <a:solidFill>
                  <a:schemeClr val="bg2"/>
                </a:solidFill>
                <a:latin typeface="Bookman Old Style" pitchFamily="18" charset="0"/>
                <a:sym typeface="Symbol" pitchFamily="18" charset="2"/>
              </a:rPr>
              <a:t>V)</a:t>
            </a:r>
          </a:p>
          <a:p>
            <a:pPr eaLnBrk="1" hangingPunct="1">
              <a:buFont typeface="Wingdings" pitchFamily="2" charset="2"/>
              <a:buNone/>
            </a:pPr>
            <a:r>
              <a:rPr lang="en-US" altLang="zh-CN" sz="3600" b="1" dirty="0" smtClean="0">
                <a:solidFill>
                  <a:srgbClr val="FF0066"/>
                </a:solidFill>
                <a:latin typeface="Bookman Old Style" pitchFamily="18" charset="0"/>
                <a:sym typeface="Symbol" pitchFamily="18" charset="2"/>
              </a:rPr>
              <a:t>     </a:t>
            </a:r>
            <a:r>
              <a:rPr lang="en-US" altLang="zh-CN" sz="3600" b="1" dirty="0" smtClean="0">
                <a:solidFill>
                  <a:schemeClr val="bg2"/>
                </a:solidFill>
                <a:latin typeface="Bookman Old Style" pitchFamily="18" charset="0"/>
                <a:sym typeface="Symbol" pitchFamily="18" charset="2"/>
              </a:rPr>
              <a:t>=</a:t>
            </a:r>
            <a:r>
              <a:rPr lang="el-GR" altLang="zh-CN" sz="3600" b="1" dirty="0" smtClean="0">
                <a:solidFill>
                  <a:srgbClr val="C00000"/>
                </a:solidFill>
                <a:latin typeface="Bookman Old Style" pitchFamily="18" charset="0"/>
                <a:sym typeface="Symbol" pitchFamily="18" charset="2"/>
              </a:rPr>
              <a:t>Δ</a:t>
            </a:r>
            <a:r>
              <a:rPr lang="en-US" altLang="zh-CN" sz="3600" b="1" dirty="0" smtClean="0">
                <a:solidFill>
                  <a:srgbClr val="C00000"/>
                </a:solidFill>
                <a:latin typeface="Bookman Old Style" pitchFamily="18" charset="0"/>
                <a:sym typeface="Symbol" pitchFamily="18" charset="2"/>
              </a:rPr>
              <a:t>G + T</a:t>
            </a:r>
            <a:r>
              <a:rPr lang="el-GR" altLang="zh-CN" sz="3600" b="1" dirty="0" smtClean="0">
                <a:solidFill>
                  <a:srgbClr val="C00000"/>
                </a:solidFill>
                <a:latin typeface="Bookman Old Style" pitchFamily="18" charset="0"/>
                <a:sym typeface="Symbol" pitchFamily="18" charset="2"/>
              </a:rPr>
              <a:t>Δ</a:t>
            </a:r>
            <a:r>
              <a:rPr lang="en-US" altLang="zh-CN" sz="3600" b="1" dirty="0" smtClean="0">
                <a:solidFill>
                  <a:srgbClr val="C00000"/>
                </a:solidFill>
                <a:latin typeface="Bookman Old Style" pitchFamily="18" charset="0"/>
                <a:sym typeface="Symbol" pitchFamily="18" charset="2"/>
              </a:rPr>
              <a:t>S </a:t>
            </a:r>
            <a:r>
              <a:rPr lang="en-US" altLang="zh-CN" sz="3600" b="1" dirty="0" smtClean="0">
                <a:solidFill>
                  <a:schemeClr val="bg2"/>
                </a:solidFill>
                <a:latin typeface="Bookman Old Style" pitchFamily="18" charset="0"/>
                <a:sym typeface="Symbol" pitchFamily="18" charset="2"/>
              </a:rPr>
              <a:t>+ (-p</a:t>
            </a:r>
            <a:r>
              <a:rPr lang="el-GR" altLang="zh-CN" sz="3600" b="1" dirty="0" smtClean="0">
                <a:solidFill>
                  <a:schemeClr val="bg2"/>
                </a:solidFill>
                <a:latin typeface="Bookman Old Style" pitchFamily="18" charset="0"/>
                <a:sym typeface="Symbol" pitchFamily="18" charset="2"/>
              </a:rPr>
              <a:t>Δ</a:t>
            </a:r>
            <a:r>
              <a:rPr lang="en-US" altLang="zh-CN" sz="3600" b="1" dirty="0" smtClean="0">
                <a:solidFill>
                  <a:schemeClr val="bg2"/>
                </a:solidFill>
                <a:latin typeface="Bookman Old Style" pitchFamily="18" charset="0"/>
                <a:sym typeface="Symbol" pitchFamily="18" charset="2"/>
              </a:rPr>
              <a:t>V)</a:t>
            </a:r>
            <a:endParaRPr lang="el-GR" altLang="zh-CN" sz="3600" dirty="0" smtClean="0">
              <a:solidFill>
                <a:schemeClr val="bg2"/>
              </a:solidFill>
              <a:latin typeface="Bookman Old Style" pitchFamily="18" charset="0"/>
            </a:endParaRPr>
          </a:p>
          <a:p>
            <a:pPr eaLnBrk="1" hangingPunct="1">
              <a:buFont typeface="Wingdings" pitchFamily="2" charset="2"/>
              <a:buNone/>
            </a:pPr>
            <a:endParaRPr lang="zh-CN" altLang="en-US" sz="3600" dirty="0" smtClean="0">
              <a:solidFill>
                <a:schemeClr val="bg2"/>
              </a:solidFill>
              <a:latin typeface="微软雅黑" pitchFamily="34" charset="-122"/>
              <a:ea typeface="微软雅黑" pitchFamily="34" charset="-122"/>
            </a:endParaRPr>
          </a:p>
          <a:p>
            <a:pPr eaLnBrk="1" hangingPunct="1">
              <a:buFont typeface="Wingdings" pitchFamily="2" charset="2"/>
              <a:buNone/>
            </a:pPr>
            <a:r>
              <a:rPr lang="zh-CN" altLang="en-US" dirty="0" smtClean="0">
                <a:solidFill>
                  <a:schemeClr val="bg2"/>
                </a:solidFill>
                <a:latin typeface="微软雅黑" pitchFamily="34" charset="-122"/>
                <a:ea typeface="微软雅黑" pitchFamily="34" charset="-122"/>
              </a:rPr>
              <a:t>     热力学中， </a:t>
            </a:r>
            <a:r>
              <a:rPr lang="en-US" altLang="zh-CN" dirty="0" smtClean="0">
                <a:solidFill>
                  <a:schemeClr val="bg2"/>
                </a:solidFill>
                <a:latin typeface="微软雅黑" pitchFamily="34" charset="-122"/>
                <a:ea typeface="微软雅黑" pitchFamily="34" charset="-122"/>
                <a:sym typeface="Symbol" pitchFamily="18" charset="2"/>
              </a:rPr>
              <a:t>W</a:t>
            </a:r>
            <a:r>
              <a:rPr lang="en-US" altLang="zh-CN" dirty="0" smtClean="0">
                <a:solidFill>
                  <a:schemeClr val="bg2"/>
                </a:solidFill>
                <a:latin typeface="微软雅黑" pitchFamily="34" charset="-122"/>
                <a:ea typeface="微软雅黑" pitchFamily="34" charset="-122"/>
                <a:sym typeface="Symbol" pitchFamily="18" charset="2"/>
              </a:rPr>
              <a:t>’</a:t>
            </a:r>
            <a:r>
              <a:rPr lang="en-US" altLang="zh-CN" dirty="0" smtClean="0">
                <a:solidFill>
                  <a:schemeClr val="bg2"/>
                </a:solidFill>
                <a:latin typeface="微软雅黑" pitchFamily="34" charset="-122"/>
                <a:ea typeface="微软雅黑" pitchFamily="34" charset="-122"/>
              </a:rPr>
              <a:t>=</a:t>
            </a:r>
            <a:r>
              <a:rPr lang="en-US" altLang="zh-CN" dirty="0" smtClean="0">
                <a:solidFill>
                  <a:schemeClr val="bg2"/>
                </a:solidFill>
                <a:latin typeface="微软雅黑" pitchFamily="34" charset="-122"/>
                <a:ea typeface="微软雅黑" pitchFamily="34" charset="-122"/>
              </a:rPr>
              <a:t>0</a:t>
            </a:r>
            <a:r>
              <a:rPr lang="zh-CN" altLang="en-US" dirty="0" smtClean="0">
                <a:solidFill>
                  <a:schemeClr val="bg2"/>
                </a:solidFill>
                <a:latin typeface="微软雅黑" pitchFamily="34" charset="-122"/>
                <a:ea typeface="微软雅黑" pitchFamily="34" charset="-122"/>
              </a:rPr>
              <a:t>时，</a:t>
            </a:r>
            <a:r>
              <a:rPr lang="el-GR" altLang="zh-CN" dirty="0" smtClean="0">
                <a:solidFill>
                  <a:schemeClr val="bg2"/>
                </a:solidFill>
                <a:latin typeface="微软雅黑" pitchFamily="34" charset="-122"/>
                <a:ea typeface="微软雅黑" pitchFamily="34" charset="-122"/>
                <a:sym typeface="Symbol" pitchFamily="18" charset="2"/>
              </a:rPr>
              <a:t>Δ</a:t>
            </a:r>
            <a:r>
              <a:rPr lang="en-US" altLang="zh-CN" dirty="0" smtClean="0">
                <a:solidFill>
                  <a:schemeClr val="bg2"/>
                </a:solidFill>
                <a:latin typeface="微软雅黑" pitchFamily="34" charset="-122"/>
                <a:ea typeface="微软雅黑" pitchFamily="34" charset="-122"/>
                <a:sym typeface="Symbol" pitchFamily="18" charset="2"/>
              </a:rPr>
              <a:t>G </a:t>
            </a:r>
            <a:r>
              <a:rPr lang="zh-CN" altLang="en-US" dirty="0" smtClean="0">
                <a:solidFill>
                  <a:schemeClr val="bg2"/>
                </a:solidFill>
                <a:latin typeface="微软雅黑" pitchFamily="34" charset="-122"/>
                <a:ea typeface="微软雅黑" pitchFamily="34" charset="-122"/>
                <a:sym typeface="Symbol" pitchFamily="18" charset="2"/>
              </a:rPr>
              <a:t>是指有用的热，假如</a:t>
            </a:r>
            <a:r>
              <a:rPr lang="en-US" altLang="zh-CN" dirty="0" smtClean="0">
                <a:solidFill>
                  <a:schemeClr val="bg2"/>
                </a:solidFill>
                <a:latin typeface="微软雅黑" pitchFamily="34" charset="-122"/>
                <a:ea typeface="微软雅黑" pitchFamily="34" charset="-122"/>
                <a:sym typeface="Symbol" pitchFamily="18" charset="2"/>
              </a:rPr>
              <a:t>W’</a:t>
            </a:r>
            <a:r>
              <a:rPr lang="zh-CN" altLang="en-US" dirty="0" smtClean="0">
                <a:solidFill>
                  <a:schemeClr val="bg2"/>
                </a:solidFill>
                <a:latin typeface="微软雅黑" pitchFamily="34" charset="-122"/>
                <a:ea typeface="微软雅黑" pitchFamily="34" charset="-122"/>
                <a:sym typeface="Symbol" pitchFamily="18" charset="2"/>
              </a:rPr>
              <a:t>不为零呢？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36899">
                                            <p:txEl>
                                              <p:pRg st="0" end="0"/>
                                            </p:txEl>
                                          </p:spTgt>
                                        </p:tgtEl>
                                        <p:attrNameLst>
                                          <p:attrName>style.visibility</p:attrName>
                                        </p:attrNameLst>
                                      </p:cBhvr>
                                      <p:to>
                                        <p:strVal val="visible"/>
                                      </p:to>
                                    </p:set>
                                    <p:anim calcmode="discrete" valueType="clr">
                                      <p:cBhvr override="childStyle">
                                        <p:cTn id="7" dur="80"/>
                                        <p:tgtEl>
                                          <p:spTgt spid="33689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689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3689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36899">
                                            <p:txEl>
                                              <p:pRg st="1" end="1"/>
                                            </p:txEl>
                                          </p:spTgt>
                                        </p:tgtEl>
                                        <p:attrNameLst>
                                          <p:attrName>style.visibility</p:attrName>
                                        </p:attrNameLst>
                                      </p:cBhvr>
                                      <p:to>
                                        <p:strVal val="visible"/>
                                      </p:to>
                                    </p:set>
                                    <p:anim calcmode="discrete" valueType="clr">
                                      <p:cBhvr override="childStyle">
                                        <p:cTn id="14" dur="80"/>
                                        <p:tgtEl>
                                          <p:spTgt spid="33689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36899">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336899">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4" presetClass="emph" presetSubtype="0" fill="hold" nodeType="clickEffect">
                                  <p:stCondLst>
                                    <p:cond delay="0"/>
                                  </p:stCondLst>
                                  <p:iterate type="lt">
                                    <p:tmPct val="10000"/>
                                  </p:iterate>
                                  <p:childTnLst>
                                    <p:animMotion origin="layout" path="M 0.0 0.0 L 0.0 -0.07213" pathEditMode="relative" ptsTypes="">
                                      <p:cBhvr>
                                        <p:cTn id="20" dur="250" accel="50000" decel="50000" autoRev="1" fill="hold">
                                          <p:stCondLst>
                                            <p:cond delay="0"/>
                                          </p:stCondLst>
                                        </p:cTn>
                                        <p:tgtEl>
                                          <p:spTgt spid="336899">
                                            <p:txEl>
                                              <p:pRg st="1" end="1"/>
                                            </p:txEl>
                                          </p:spTgt>
                                        </p:tgtEl>
                                        <p:attrNameLst>
                                          <p:attrName>ppt_x</p:attrName>
                                          <p:attrName>ppt_y</p:attrName>
                                        </p:attrNameLst>
                                      </p:cBhvr>
                                    </p:animMotion>
                                    <p:animRot by="1500000">
                                      <p:cBhvr>
                                        <p:cTn id="21" dur="125" fill="hold">
                                          <p:stCondLst>
                                            <p:cond delay="0"/>
                                          </p:stCondLst>
                                        </p:cTn>
                                        <p:tgtEl>
                                          <p:spTgt spid="336899">
                                            <p:txEl>
                                              <p:pRg st="1" end="1"/>
                                            </p:txEl>
                                          </p:spTgt>
                                        </p:tgtEl>
                                        <p:attrNameLst>
                                          <p:attrName>r</p:attrName>
                                        </p:attrNameLst>
                                      </p:cBhvr>
                                    </p:animRot>
                                    <p:animRot by="-1500000">
                                      <p:cBhvr>
                                        <p:cTn id="22" dur="125" fill="hold">
                                          <p:stCondLst>
                                            <p:cond delay="125"/>
                                          </p:stCondLst>
                                        </p:cTn>
                                        <p:tgtEl>
                                          <p:spTgt spid="336899">
                                            <p:txEl>
                                              <p:pRg st="1" end="1"/>
                                            </p:txEl>
                                          </p:spTgt>
                                        </p:tgtEl>
                                        <p:attrNameLst>
                                          <p:attrName>r</p:attrName>
                                        </p:attrNameLst>
                                      </p:cBhvr>
                                    </p:animRot>
                                    <p:animRot by="-1500000">
                                      <p:cBhvr>
                                        <p:cTn id="23" dur="125" fill="hold">
                                          <p:stCondLst>
                                            <p:cond delay="250"/>
                                          </p:stCondLst>
                                        </p:cTn>
                                        <p:tgtEl>
                                          <p:spTgt spid="336899">
                                            <p:txEl>
                                              <p:pRg st="1" end="1"/>
                                            </p:txEl>
                                          </p:spTgt>
                                        </p:tgtEl>
                                        <p:attrNameLst>
                                          <p:attrName>r</p:attrName>
                                        </p:attrNameLst>
                                      </p:cBhvr>
                                    </p:animRot>
                                    <p:animRot by="1500000">
                                      <p:cBhvr>
                                        <p:cTn id="24" dur="125" fill="hold">
                                          <p:stCondLst>
                                            <p:cond delay="375"/>
                                          </p:stCondLst>
                                        </p:cTn>
                                        <p:tgtEl>
                                          <p:spTgt spid="336899">
                                            <p:txEl>
                                              <p:pRg st="1" end="1"/>
                                            </p:txEl>
                                          </p:spTgt>
                                        </p:tgtEl>
                                        <p:attrNameLst>
                                          <p:attrName>r</p:attrName>
                                        </p:attrNameLst>
                                      </p:cBhvr>
                                    </p:animRo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336899">
                                            <p:txEl>
                                              <p:pRg st="2" end="2"/>
                                            </p:txEl>
                                          </p:spTgt>
                                        </p:tgtEl>
                                        <p:attrNameLst>
                                          <p:attrName>style.visibility</p:attrName>
                                        </p:attrNameLst>
                                      </p:cBhvr>
                                      <p:to>
                                        <p:strVal val="visible"/>
                                      </p:to>
                                    </p:set>
                                    <p:anim calcmode="discrete" valueType="clr">
                                      <p:cBhvr override="childStyle">
                                        <p:cTn id="29" dur="80"/>
                                        <p:tgtEl>
                                          <p:spTgt spid="33689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336899">
                                            <p:txEl>
                                              <p:pRg st="2" end="2"/>
                                            </p:txEl>
                                          </p:spTgt>
                                        </p:tgtEl>
                                        <p:attrNameLst>
                                          <p:attrName>fillcolor</p:attrName>
                                        </p:attrNameLst>
                                      </p:cBhvr>
                                      <p:tavLst>
                                        <p:tav tm="0">
                                          <p:val>
                                            <p:clrVal>
                                              <a:schemeClr val="accent2"/>
                                            </p:clrVal>
                                          </p:val>
                                        </p:tav>
                                        <p:tav tm="50000">
                                          <p:val>
                                            <p:clrVal>
                                              <a:schemeClr val="hlink"/>
                                            </p:clrVal>
                                          </p:val>
                                        </p:tav>
                                      </p:tavLst>
                                    </p:anim>
                                    <p:set>
                                      <p:cBhvr>
                                        <p:cTn id="31" dur="80"/>
                                        <p:tgtEl>
                                          <p:spTgt spid="336899">
                                            <p:txEl>
                                              <p:pRg st="2" end="2"/>
                                            </p:txEl>
                                          </p:spTgt>
                                        </p:tgtEl>
                                        <p:attrNameLst>
                                          <p:attrName>fill.type</p:attrName>
                                        </p:attrNameLst>
                                      </p:cBhvr>
                                      <p:to>
                                        <p:strVal val="solid"/>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7" presetClass="entr" presetSubtype="0" fill="hold" nodeType="clickEffect">
                                  <p:stCondLst>
                                    <p:cond delay="0"/>
                                  </p:stCondLst>
                                  <p:iterate type="lt">
                                    <p:tmPct val="50000"/>
                                  </p:iterate>
                                  <p:childTnLst>
                                    <p:set>
                                      <p:cBhvr>
                                        <p:cTn id="35" dur="1" fill="hold">
                                          <p:stCondLst>
                                            <p:cond delay="0"/>
                                          </p:stCondLst>
                                        </p:cTn>
                                        <p:tgtEl>
                                          <p:spTgt spid="336899">
                                            <p:txEl>
                                              <p:pRg st="3" end="3"/>
                                            </p:txEl>
                                          </p:spTgt>
                                        </p:tgtEl>
                                        <p:attrNameLst>
                                          <p:attrName>style.visibility</p:attrName>
                                        </p:attrNameLst>
                                      </p:cBhvr>
                                      <p:to>
                                        <p:strVal val="visible"/>
                                      </p:to>
                                    </p:set>
                                    <p:anim calcmode="discrete" valueType="clr">
                                      <p:cBhvr override="childStyle">
                                        <p:cTn id="36" dur="80"/>
                                        <p:tgtEl>
                                          <p:spTgt spid="33689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336899">
                                            <p:txEl>
                                              <p:pRg st="3" end="3"/>
                                            </p:txEl>
                                          </p:spTgt>
                                        </p:tgtEl>
                                        <p:attrNameLst>
                                          <p:attrName>fillcolor</p:attrName>
                                        </p:attrNameLst>
                                      </p:cBhvr>
                                      <p:tavLst>
                                        <p:tav tm="0">
                                          <p:val>
                                            <p:clrVal>
                                              <a:schemeClr val="accent2"/>
                                            </p:clrVal>
                                          </p:val>
                                        </p:tav>
                                        <p:tav tm="50000">
                                          <p:val>
                                            <p:clrVal>
                                              <a:schemeClr val="hlink"/>
                                            </p:clrVal>
                                          </p:val>
                                        </p:tav>
                                      </p:tavLst>
                                    </p:anim>
                                    <p:set>
                                      <p:cBhvr>
                                        <p:cTn id="38" dur="80"/>
                                        <p:tgtEl>
                                          <p:spTgt spid="336899">
                                            <p:txEl>
                                              <p:pRg st="3" end="3"/>
                                            </p:txEl>
                                          </p:spTgt>
                                        </p:tgtEl>
                                        <p:attrNameLst>
                                          <p:attrName>fill.type</p:attrName>
                                        </p:attrNameLst>
                                      </p:cBhvr>
                                      <p:to>
                                        <p:strVal val="solid"/>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nodeType="clickEffect">
                                  <p:stCondLst>
                                    <p:cond delay="0"/>
                                  </p:stCondLst>
                                  <p:childTnLst>
                                    <p:set>
                                      <p:cBhvr>
                                        <p:cTn id="42" dur="1" fill="hold">
                                          <p:stCondLst>
                                            <p:cond delay="0"/>
                                          </p:stCondLst>
                                        </p:cTn>
                                        <p:tgtEl>
                                          <p:spTgt spid="336899">
                                            <p:txEl>
                                              <p:pRg st="5" end="5"/>
                                            </p:txEl>
                                          </p:spTgt>
                                        </p:tgtEl>
                                        <p:attrNameLst>
                                          <p:attrName>style.visibility</p:attrName>
                                        </p:attrNameLst>
                                      </p:cBhvr>
                                      <p:to>
                                        <p:strVal val="visible"/>
                                      </p:to>
                                    </p:set>
                                    <p:animEffect transition="in" filter="box(in)">
                                      <p:cBhvr>
                                        <p:cTn id="43" dur="500"/>
                                        <p:tgtEl>
                                          <p:spTgt spid="3368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395288" y="549275"/>
            <a:ext cx="6337300" cy="808038"/>
          </a:xfrm>
        </p:spPr>
        <p:txBody>
          <a:bodyPr/>
          <a:lstStyle/>
          <a:p>
            <a:pPr eaLnBrk="1" hangingPunct="1">
              <a:lnSpc>
                <a:spcPct val="80000"/>
              </a:lnSpc>
            </a:pPr>
            <a:r>
              <a:rPr lang="en-US" altLang="zh-CN" b="1" smtClean="0">
                <a:solidFill>
                  <a:srgbClr val="3333CC"/>
                </a:solidFill>
              </a:rPr>
              <a:t>Gibbs</a:t>
            </a:r>
            <a:r>
              <a:rPr lang="zh-CN" altLang="zh-CN" b="1" smtClean="0">
                <a:solidFill>
                  <a:srgbClr val="3333CC"/>
                </a:solidFill>
                <a:ea typeface="黑体" pitchFamily="2" charset="-122"/>
              </a:rPr>
              <a:t>函数判据</a:t>
            </a:r>
            <a:endParaRPr lang="en-US" altLang="zh-CN" smtClean="0">
              <a:solidFill>
                <a:srgbClr val="3333CC"/>
              </a:solidFill>
              <a:ea typeface="黑体" pitchFamily="2" charset="-122"/>
            </a:endParaRPr>
          </a:p>
        </p:txBody>
      </p:sp>
      <p:sp>
        <p:nvSpPr>
          <p:cNvPr id="181251" name="Rectangle 3"/>
          <p:cNvSpPr>
            <a:spLocks noGrp="1" noChangeArrowheads="1"/>
          </p:cNvSpPr>
          <p:nvPr>
            <p:ph type="body" idx="1"/>
          </p:nvPr>
        </p:nvSpPr>
        <p:spPr>
          <a:xfrm>
            <a:off x="755650" y="2252663"/>
            <a:ext cx="7704138" cy="3529012"/>
          </a:xfrm>
        </p:spPr>
        <p:txBody>
          <a:bodyPr/>
          <a:lstStyle/>
          <a:p>
            <a:pPr eaLnBrk="1" hangingPunct="1">
              <a:buFont typeface="Wingdings" pitchFamily="2" charset="2"/>
              <a:buNone/>
            </a:pPr>
            <a:r>
              <a:rPr lang="en-US" altLang="zh-CN" sz="3600" b="1" dirty="0" smtClean="0">
                <a:solidFill>
                  <a:schemeClr val="folHlink"/>
                </a:solidFill>
                <a:latin typeface="Bookman Old Style" pitchFamily="18" charset="0"/>
                <a:sym typeface="Symbol" pitchFamily="18" charset="2"/>
              </a:rPr>
              <a:t>         </a:t>
            </a:r>
            <a:r>
              <a:rPr lang="en-US" altLang="en-US" sz="3600" b="1" dirty="0" smtClean="0">
                <a:solidFill>
                  <a:srgbClr val="3333CC"/>
                </a:solidFill>
                <a:latin typeface="Bookman Old Style" pitchFamily="18" charset="0"/>
                <a:sym typeface="Symbol" pitchFamily="18" charset="2"/>
              </a:rPr>
              <a:t></a:t>
            </a:r>
            <a:r>
              <a:rPr lang="en-US" altLang="zh-CN" sz="3600" b="1" dirty="0" smtClean="0">
                <a:solidFill>
                  <a:srgbClr val="3333CC"/>
                </a:solidFill>
                <a:latin typeface="Bookman Old Style" pitchFamily="18" charset="0"/>
              </a:rPr>
              <a:t>G = </a:t>
            </a:r>
            <a:r>
              <a:rPr lang="en-US" altLang="zh-CN" sz="3600" b="1" dirty="0" smtClean="0">
                <a:solidFill>
                  <a:srgbClr val="3333CC"/>
                </a:solidFill>
                <a:latin typeface="Bookman Old Style" pitchFamily="18" charset="0"/>
                <a:sym typeface="Symbol" pitchFamily="18" charset="2"/>
              </a:rPr>
              <a:t></a:t>
            </a:r>
            <a:r>
              <a:rPr lang="en-US" altLang="zh-CN" sz="3600" b="1" dirty="0" smtClean="0">
                <a:solidFill>
                  <a:srgbClr val="3333CC"/>
                </a:solidFill>
                <a:latin typeface="Bookman Old Style" pitchFamily="18" charset="0"/>
              </a:rPr>
              <a:t> H - T </a:t>
            </a:r>
            <a:r>
              <a:rPr lang="en-US" altLang="zh-CN" sz="3600" b="1" dirty="0" smtClean="0">
                <a:solidFill>
                  <a:srgbClr val="3333CC"/>
                </a:solidFill>
                <a:latin typeface="Bookman Old Style" pitchFamily="18" charset="0"/>
                <a:sym typeface="Symbol" pitchFamily="18" charset="2"/>
              </a:rPr>
              <a:t></a:t>
            </a:r>
            <a:r>
              <a:rPr lang="en-US" altLang="zh-CN" sz="3600" b="1" dirty="0" smtClean="0">
                <a:solidFill>
                  <a:srgbClr val="3333CC"/>
                </a:solidFill>
                <a:latin typeface="Bookman Old Style" pitchFamily="18" charset="0"/>
              </a:rPr>
              <a:t> S</a:t>
            </a:r>
            <a:r>
              <a:rPr lang="en-US" altLang="zh-CN" sz="3600" b="1" dirty="0" smtClean="0">
                <a:solidFill>
                  <a:srgbClr val="FF0066"/>
                </a:solidFill>
                <a:latin typeface="Bookman Old Style" pitchFamily="18" charset="0"/>
              </a:rPr>
              <a:t> </a:t>
            </a:r>
          </a:p>
          <a:p>
            <a:pPr eaLnBrk="1" hangingPunct="1">
              <a:buFont typeface="Wingdings" pitchFamily="2" charset="2"/>
              <a:buNone/>
            </a:pPr>
            <a:r>
              <a:rPr lang="en-US" altLang="zh-CN" sz="2800" b="1" dirty="0" smtClean="0">
                <a:solidFill>
                  <a:srgbClr val="FF0066"/>
                </a:solidFill>
                <a:latin typeface="Bookman Old Style" pitchFamily="18" charset="0"/>
                <a:sym typeface="Symbol" pitchFamily="18" charset="2"/>
              </a:rPr>
              <a:t></a:t>
            </a:r>
            <a:r>
              <a:rPr lang="en-US" altLang="zh-CN" sz="2800" b="1" dirty="0" smtClean="0">
                <a:solidFill>
                  <a:srgbClr val="FF0066"/>
                </a:solidFill>
                <a:latin typeface="Bookman Old Style" pitchFamily="18" charset="0"/>
              </a:rPr>
              <a:t>G &lt;0</a:t>
            </a:r>
            <a:r>
              <a:rPr lang="en-US" altLang="zh-CN" sz="2800" b="1" dirty="0" smtClean="0">
                <a:latin typeface="Bookman Old Style" pitchFamily="18" charset="0"/>
              </a:rPr>
              <a:t>    or   </a:t>
            </a:r>
          </a:p>
          <a:p>
            <a:pPr eaLnBrk="1" hangingPunct="1">
              <a:buFont typeface="Wingdings" pitchFamily="2" charset="2"/>
              <a:buNone/>
            </a:pPr>
            <a:r>
              <a:rPr lang="en-US" altLang="zh-CN" sz="2800" b="1" dirty="0" smtClean="0">
                <a:latin typeface="Bookman Old Style" pitchFamily="18" charset="0"/>
              </a:rPr>
              <a:t>           </a:t>
            </a:r>
            <a:r>
              <a:rPr lang="en-US" altLang="zh-CN" sz="2800" b="1" dirty="0" smtClean="0">
                <a:solidFill>
                  <a:srgbClr val="FF9900"/>
                </a:solidFill>
                <a:latin typeface="Bookman Old Style" pitchFamily="18" charset="0"/>
                <a:sym typeface="Symbol" pitchFamily="18" charset="2"/>
              </a:rPr>
              <a:t></a:t>
            </a:r>
            <a:r>
              <a:rPr lang="en-US" altLang="zh-CN" sz="2800" b="1" dirty="0" smtClean="0">
                <a:solidFill>
                  <a:srgbClr val="FF9900"/>
                </a:solidFill>
                <a:latin typeface="Bookman Old Style" pitchFamily="18" charset="0"/>
              </a:rPr>
              <a:t> H - T </a:t>
            </a:r>
            <a:r>
              <a:rPr lang="en-US" altLang="zh-CN" sz="2800" b="1" dirty="0" smtClean="0">
                <a:solidFill>
                  <a:srgbClr val="FF9900"/>
                </a:solidFill>
                <a:latin typeface="Bookman Old Style" pitchFamily="18" charset="0"/>
                <a:sym typeface="Symbol" pitchFamily="18" charset="2"/>
              </a:rPr>
              <a:t></a:t>
            </a:r>
            <a:r>
              <a:rPr lang="en-US" altLang="zh-CN" sz="2800" b="1" dirty="0" smtClean="0">
                <a:solidFill>
                  <a:srgbClr val="FF9900"/>
                </a:solidFill>
                <a:latin typeface="Bookman Old Style" pitchFamily="18" charset="0"/>
              </a:rPr>
              <a:t> S</a:t>
            </a:r>
            <a:r>
              <a:rPr lang="en-US" altLang="zh-CN" sz="2000" b="1" dirty="0" smtClean="0">
                <a:solidFill>
                  <a:srgbClr val="FF9900"/>
                </a:solidFill>
                <a:latin typeface="Bookman Old Style" pitchFamily="18" charset="0"/>
              </a:rPr>
              <a:t> </a:t>
            </a:r>
            <a:r>
              <a:rPr lang="en-US" altLang="zh-CN" sz="2800" b="1" dirty="0" smtClean="0">
                <a:solidFill>
                  <a:srgbClr val="FF9900"/>
                </a:solidFill>
                <a:latin typeface="Bookman Old Style" pitchFamily="18" charset="0"/>
              </a:rPr>
              <a:t>&lt;0</a:t>
            </a:r>
            <a:r>
              <a:rPr lang="en-US" altLang="zh-CN" sz="2800" b="1" dirty="0" smtClean="0">
                <a:latin typeface="Bookman Old Style" pitchFamily="18" charset="0"/>
              </a:rPr>
              <a:t>   </a:t>
            </a:r>
            <a:r>
              <a:rPr lang="zh-CN" altLang="en-US" sz="2800" b="1" dirty="0" smtClean="0">
                <a:solidFill>
                  <a:srgbClr val="C00000"/>
                </a:solidFill>
                <a:latin typeface="Bookman Old Style" pitchFamily="18" charset="0"/>
                <a:ea typeface="黑体" pitchFamily="2" charset="-122"/>
              </a:rPr>
              <a:t>自发过程</a:t>
            </a:r>
          </a:p>
          <a:p>
            <a:pPr eaLnBrk="1" hangingPunct="1">
              <a:buFont typeface="Wingdings" pitchFamily="2" charset="2"/>
              <a:buNone/>
            </a:pPr>
            <a:r>
              <a:rPr lang="en-US" altLang="zh-CN" sz="2800" b="1" dirty="0" smtClean="0">
                <a:solidFill>
                  <a:srgbClr val="FF0066"/>
                </a:solidFill>
                <a:latin typeface="Bookman Old Style" pitchFamily="18" charset="0"/>
                <a:sym typeface="Symbol" pitchFamily="18" charset="2"/>
              </a:rPr>
              <a:t></a:t>
            </a:r>
            <a:r>
              <a:rPr lang="en-US" altLang="zh-CN" sz="2800" b="1" dirty="0" smtClean="0">
                <a:solidFill>
                  <a:srgbClr val="FF0066"/>
                </a:solidFill>
                <a:latin typeface="Bookman Old Style" pitchFamily="18" charset="0"/>
              </a:rPr>
              <a:t>G =0</a:t>
            </a:r>
            <a:r>
              <a:rPr lang="en-US" altLang="zh-CN" sz="2800" b="1" dirty="0" smtClean="0">
                <a:latin typeface="Bookman Old Style" pitchFamily="18" charset="0"/>
              </a:rPr>
              <a:t>    or   </a:t>
            </a:r>
          </a:p>
          <a:p>
            <a:pPr eaLnBrk="1" hangingPunct="1">
              <a:buFont typeface="Wingdings" pitchFamily="2" charset="2"/>
              <a:buNone/>
            </a:pPr>
            <a:r>
              <a:rPr lang="en-US" altLang="zh-CN" sz="2800" b="1" dirty="0" smtClean="0">
                <a:latin typeface="Bookman Old Style" pitchFamily="18" charset="0"/>
              </a:rPr>
              <a:t>           </a:t>
            </a:r>
            <a:r>
              <a:rPr lang="en-US" altLang="zh-CN" sz="2800" b="1" dirty="0" smtClean="0">
                <a:solidFill>
                  <a:srgbClr val="FF9900"/>
                </a:solidFill>
                <a:latin typeface="Bookman Old Style" pitchFamily="18" charset="0"/>
                <a:sym typeface="Symbol" pitchFamily="18" charset="2"/>
              </a:rPr>
              <a:t></a:t>
            </a:r>
            <a:r>
              <a:rPr lang="en-US" altLang="zh-CN" sz="2800" b="1" dirty="0" smtClean="0">
                <a:solidFill>
                  <a:srgbClr val="FF9900"/>
                </a:solidFill>
                <a:latin typeface="Bookman Old Style" pitchFamily="18" charset="0"/>
              </a:rPr>
              <a:t> H - T </a:t>
            </a:r>
            <a:r>
              <a:rPr lang="en-US" altLang="zh-CN" sz="2800" b="1" dirty="0" smtClean="0">
                <a:solidFill>
                  <a:srgbClr val="FF9900"/>
                </a:solidFill>
                <a:latin typeface="Bookman Old Style" pitchFamily="18" charset="0"/>
                <a:sym typeface="Symbol" pitchFamily="18" charset="2"/>
              </a:rPr>
              <a:t></a:t>
            </a:r>
            <a:r>
              <a:rPr lang="en-US" altLang="zh-CN" sz="2800" b="1" dirty="0" smtClean="0">
                <a:solidFill>
                  <a:srgbClr val="FF9900"/>
                </a:solidFill>
                <a:latin typeface="Bookman Old Style" pitchFamily="18" charset="0"/>
              </a:rPr>
              <a:t> S</a:t>
            </a:r>
            <a:r>
              <a:rPr lang="en-US" altLang="zh-CN" sz="2000" b="1" dirty="0" smtClean="0">
                <a:solidFill>
                  <a:srgbClr val="FF9900"/>
                </a:solidFill>
                <a:latin typeface="Bookman Old Style" pitchFamily="18" charset="0"/>
              </a:rPr>
              <a:t> </a:t>
            </a:r>
            <a:r>
              <a:rPr lang="en-US" altLang="zh-CN" sz="2800" b="1" dirty="0" smtClean="0">
                <a:solidFill>
                  <a:srgbClr val="FF9900"/>
                </a:solidFill>
                <a:latin typeface="Bookman Old Style" pitchFamily="18" charset="0"/>
              </a:rPr>
              <a:t>=0</a:t>
            </a:r>
            <a:r>
              <a:rPr lang="en-US" altLang="zh-CN" sz="2800" b="1" dirty="0" smtClean="0">
                <a:latin typeface="Bookman Old Style" pitchFamily="18" charset="0"/>
              </a:rPr>
              <a:t>   </a:t>
            </a:r>
            <a:r>
              <a:rPr lang="zh-CN" altLang="en-US" sz="2800" b="1" dirty="0" smtClean="0">
                <a:solidFill>
                  <a:srgbClr val="C00000"/>
                </a:solidFill>
                <a:latin typeface="Bookman Old Style" pitchFamily="18" charset="0"/>
                <a:ea typeface="黑体" pitchFamily="2" charset="-122"/>
              </a:rPr>
              <a:t>过程处于平衡状态</a:t>
            </a:r>
            <a:endParaRPr lang="zh-CN" altLang="en-US" sz="2000" b="1" dirty="0" smtClean="0">
              <a:solidFill>
                <a:srgbClr val="C00000"/>
              </a:solidFill>
              <a:latin typeface="Bookman Old Style" pitchFamily="18" charset="0"/>
              <a:ea typeface="黑体" pitchFamily="2" charset="-122"/>
            </a:endParaRPr>
          </a:p>
          <a:p>
            <a:pPr eaLnBrk="1" hangingPunct="1">
              <a:buFont typeface="Wingdings" pitchFamily="2" charset="2"/>
              <a:buNone/>
            </a:pPr>
            <a:r>
              <a:rPr lang="en-US" altLang="zh-CN" sz="2800" b="1" dirty="0" smtClean="0">
                <a:solidFill>
                  <a:srgbClr val="FF0066"/>
                </a:solidFill>
                <a:latin typeface="Bookman Old Style" pitchFamily="18" charset="0"/>
                <a:sym typeface="Symbol" pitchFamily="18" charset="2"/>
              </a:rPr>
              <a:t></a:t>
            </a:r>
            <a:r>
              <a:rPr lang="en-US" altLang="zh-CN" sz="2800" b="1" dirty="0" smtClean="0">
                <a:solidFill>
                  <a:srgbClr val="FF0066"/>
                </a:solidFill>
                <a:latin typeface="Bookman Old Style" pitchFamily="18" charset="0"/>
              </a:rPr>
              <a:t>G &gt; 0</a:t>
            </a:r>
            <a:r>
              <a:rPr lang="en-US" altLang="zh-CN" sz="2800" b="1" dirty="0" smtClean="0">
                <a:latin typeface="Bookman Old Style" pitchFamily="18" charset="0"/>
              </a:rPr>
              <a:t>    or   </a:t>
            </a:r>
          </a:p>
          <a:p>
            <a:pPr eaLnBrk="1" hangingPunct="1">
              <a:buFont typeface="Wingdings" pitchFamily="2" charset="2"/>
              <a:buNone/>
            </a:pPr>
            <a:r>
              <a:rPr lang="en-US" altLang="zh-CN" sz="2800" b="1" dirty="0" smtClean="0">
                <a:latin typeface="Bookman Old Style" pitchFamily="18" charset="0"/>
              </a:rPr>
              <a:t>          </a:t>
            </a:r>
            <a:r>
              <a:rPr lang="en-US" altLang="zh-CN" sz="2800" b="1" dirty="0" smtClean="0">
                <a:solidFill>
                  <a:srgbClr val="FF9900"/>
                </a:solidFill>
                <a:latin typeface="Bookman Old Style" pitchFamily="18" charset="0"/>
                <a:sym typeface="Symbol" pitchFamily="18" charset="2"/>
              </a:rPr>
              <a:t></a:t>
            </a:r>
            <a:r>
              <a:rPr lang="en-US" altLang="zh-CN" sz="2800" b="1" dirty="0" smtClean="0">
                <a:solidFill>
                  <a:srgbClr val="FF9900"/>
                </a:solidFill>
                <a:latin typeface="Bookman Old Style" pitchFamily="18" charset="0"/>
              </a:rPr>
              <a:t> H - T </a:t>
            </a:r>
            <a:r>
              <a:rPr lang="en-US" altLang="zh-CN" sz="2800" b="1" dirty="0" smtClean="0">
                <a:solidFill>
                  <a:srgbClr val="FF9900"/>
                </a:solidFill>
                <a:latin typeface="Bookman Old Style" pitchFamily="18" charset="0"/>
                <a:sym typeface="Symbol" pitchFamily="18" charset="2"/>
              </a:rPr>
              <a:t></a:t>
            </a:r>
            <a:r>
              <a:rPr lang="en-US" altLang="zh-CN" sz="2800" b="1" dirty="0" smtClean="0">
                <a:solidFill>
                  <a:srgbClr val="FF9900"/>
                </a:solidFill>
                <a:latin typeface="Bookman Old Style" pitchFamily="18" charset="0"/>
              </a:rPr>
              <a:t> S&gt;0</a:t>
            </a:r>
            <a:r>
              <a:rPr lang="en-US" altLang="zh-CN" sz="2800" b="1" dirty="0" smtClean="0">
                <a:latin typeface="Bookman Old Style" pitchFamily="18" charset="0"/>
              </a:rPr>
              <a:t>    </a:t>
            </a:r>
            <a:r>
              <a:rPr lang="zh-CN" altLang="en-US" sz="2800" b="1" dirty="0" smtClean="0">
                <a:solidFill>
                  <a:srgbClr val="C00000"/>
                </a:solidFill>
                <a:latin typeface="Bookman Old Style" pitchFamily="18" charset="0"/>
                <a:ea typeface="黑体" pitchFamily="2" charset="-122"/>
              </a:rPr>
              <a:t>非自发过程</a:t>
            </a:r>
          </a:p>
        </p:txBody>
      </p:sp>
      <p:sp>
        <p:nvSpPr>
          <p:cNvPr id="119812"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1250"/>
                                        </p:tgtEl>
                                        <p:attrNameLst>
                                          <p:attrName>style.visibility</p:attrName>
                                        </p:attrNameLst>
                                      </p:cBhvr>
                                      <p:to>
                                        <p:strVal val="visible"/>
                                      </p:to>
                                    </p:set>
                                    <p:animEffect transition="in" filter="dissolve">
                                      <p:cBhvr>
                                        <p:cTn id="7" dur="500"/>
                                        <p:tgtEl>
                                          <p:spTgt spid="1812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1251">
                                            <p:txEl>
                                              <p:pRg st="0" end="0"/>
                                            </p:txEl>
                                          </p:spTgt>
                                        </p:tgtEl>
                                        <p:attrNameLst>
                                          <p:attrName>style.visibility</p:attrName>
                                        </p:attrNameLst>
                                      </p:cBhvr>
                                      <p:to>
                                        <p:strVal val="visible"/>
                                      </p:to>
                                    </p:set>
                                    <p:animEffect transition="in" filter="dissolve">
                                      <p:cBhvr>
                                        <p:cTn id="12" dur="500"/>
                                        <p:tgtEl>
                                          <p:spTgt spid="1812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1251">
                                            <p:txEl>
                                              <p:pRg st="1" end="1"/>
                                            </p:txEl>
                                          </p:spTgt>
                                        </p:tgtEl>
                                        <p:attrNameLst>
                                          <p:attrName>style.visibility</p:attrName>
                                        </p:attrNameLst>
                                      </p:cBhvr>
                                      <p:to>
                                        <p:strVal val="visible"/>
                                      </p:to>
                                    </p:set>
                                    <p:animEffect transition="in" filter="dissolve">
                                      <p:cBhvr>
                                        <p:cTn id="17" dur="500"/>
                                        <p:tgtEl>
                                          <p:spTgt spid="18125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1251">
                                            <p:txEl>
                                              <p:pRg st="2" end="2"/>
                                            </p:txEl>
                                          </p:spTgt>
                                        </p:tgtEl>
                                        <p:attrNameLst>
                                          <p:attrName>style.visibility</p:attrName>
                                        </p:attrNameLst>
                                      </p:cBhvr>
                                      <p:to>
                                        <p:strVal val="visible"/>
                                      </p:to>
                                    </p:set>
                                    <p:animEffect transition="in" filter="dissolve">
                                      <p:cBhvr>
                                        <p:cTn id="22" dur="500"/>
                                        <p:tgtEl>
                                          <p:spTgt spid="18125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1251">
                                            <p:txEl>
                                              <p:pRg st="3" end="3"/>
                                            </p:txEl>
                                          </p:spTgt>
                                        </p:tgtEl>
                                        <p:attrNameLst>
                                          <p:attrName>style.visibility</p:attrName>
                                        </p:attrNameLst>
                                      </p:cBhvr>
                                      <p:to>
                                        <p:strVal val="visible"/>
                                      </p:to>
                                    </p:set>
                                    <p:animEffect transition="in" filter="dissolve">
                                      <p:cBhvr>
                                        <p:cTn id="27" dur="500"/>
                                        <p:tgtEl>
                                          <p:spTgt spid="18125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1251">
                                            <p:txEl>
                                              <p:pRg st="4" end="4"/>
                                            </p:txEl>
                                          </p:spTgt>
                                        </p:tgtEl>
                                        <p:attrNameLst>
                                          <p:attrName>style.visibility</p:attrName>
                                        </p:attrNameLst>
                                      </p:cBhvr>
                                      <p:to>
                                        <p:strVal val="visible"/>
                                      </p:to>
                                    </p:set>
                                    <p:animEffect transition="in" filter="dissolve">
                                      <p:cBhvr>
                                        <p:cTn id="32" dur="500"/>
                                        <p:tgtEl>
                                          <p:spTgt spid="18125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1251">
                                            <p:txEl>
                                              <p:pRg st="5" end="5"/>
                                            </p:txEl>
                                          </p:spTgt>
                                        </p:tgtEl>
                                        <p:attrNameLst>
                                          <p:attrName>style.visibility</p:attrName>
                                        </p:attrNameLst>
                                      </p:cBhvr>
                                      <p:to>
                                        <p:strVal val="visible"/>
                                      </p:to>
                                    </p:set>
                                    <p:animEffect transition="in" filter="dissolve">
                                      <p:cBhvr>
                                        <p:cTn id="37" dur="500"/>
                                        <p:tgtEl>
                                          <p:spTgt spid="18125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1251">
                                            <p:txEl>
                                              <p:pRg st="6" end="6"/>
                                            </p:txEl>
                                          </p:spTgt>
                                        </p:tgtEl>
                                        <p:attrNameLst>
                                          <p:attrName>style.visibility</p:attrName>
                                        </p:attrNameLst>
                                      </p:cBhvr>
                                      <p:to>
                                        <p:strVal val="visible"/>
                                      </p:to>
                                    </p:set>
                                    <p:animEffect transition="in" filter="dissolve">
                                      <p:cBhvr>
                                        <p:cTn id="42" dur="500"/>
                                        <p:tgtEl>
                                          <p:spTgt spid="1812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p:bldP spid="181251"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250825" y="549275"/>
            <a:ext cx="7129463" cy="935038"/>
          </a:xfrm>
        </p:spPr>
        <p:txBody>
          <a:bodyPr/>
          <a:lstStyle/>
          <a:p>
            <a:pPr eaLnBrk="1" hangingPunct="1"/>
            <a:r>
              <a:rPr lang="zh-CN" altLang="en-US" b="1" smtClean="0"/>
              <a:t> </a:t>
            </a:r>
            <a:r>
              <a:rPr lang="zh-CN" altLang="en-US" smtClean="0">
                <a:solidFill>
                  <a:srgbClr val="3333CC"/>
                </a:solidFill>
                <a:latin typeface="黑体" pitchFamily="2" charset="-122"/>
                <a:ea typeface="黑体" pitchFamily="2" charset="-122"/>
              </a:rPr>
              <a:t>化学反应的</a:t>
            </a:r>
            <a:r>
              <a:rPr lang="en-US" altLang="zh-CN" smtClean="0">
                <a:solidFill>
                  <a:srgbClr val="3333CC"/>
                </a:solidFill>
                <a:latin typeface="Tahoma" pitchFamily="34" charset="0"/>
                <a:ea typeface="黑体" pitchFamily="2" charset="-122"/>
              </a:rPr>
              <a:t>Gibbs</a:t>
            </a:r>
            <a:r>
              <a:rPr lang="zh-CN" altLang="zh-CN" smtClean="0">
                <a:solidFill>
                  <a:srgbClr val="3333CC"/>
                </a:solidFill>
                <a:latin typeface="黑体" pitchFamily="2" charset="-122"/>
                <a:ea typeface="黑体" pitchFamily="2" charset="-122"/>
              </a:rPr>
              <a:t>函数变</a:t>
            </a:r>
          </a:p>
        </p:txBody>
      </p:sp>
      <p:sp>
        <p:nvSpPr>
          <p:cNvPr id="182275" name="Rectangle 3"/>
          <p:cNvSpPr>
            <a:spLocks noGrp="1" noChangeArrowheads="1"/>
          </p:cNvSpPr>
          <p:nvPr>
            <p:ph type="body" idx="1"/>
          </p:nvPr>
        </p:nvSpPr>
        <p:spPr>
          <a:xfrm>
            <a:off x="611560" y="1844824"/>
            <a:ext cx="8077200" cy="4572000"/>
          </a:xfrm>
        </p:spPr>
        <p:txBody>
          <a:bodyPr/>
          <a:lstStyle/>
          <a:p>
            <a:pPr eaLnBrk="1" hangingPunct="1">
              <a:buFont typeface="Wingdings" pitchFamily="2" charset="2"/>
              <a:buNone/>
            </a:pPr>
            <a:r>
              <a:rPr lang="zh-CN" altLang="en-US" b="1" dirty="0" smtClean="0">
                <a:solidFill>
                  <a:srgbClr val="3333CC"/>
                </a:solidFill>
                <a:latin typeface="黑体" pitchFamily="2" charset="-122"/>
                <a:ea typeface="黑体" pitchFamily="2" charset="-122"/>
              </a:rPr>
              <a:t>1.化学反应的</a:t>
            </a:r>
            <a:r>
              <a:rPr lang="zh-CN" altLang="en-US" b="1" i="1" dirty="0" smtClean="0">
                <a:solidFill>
                  <a:srgbClr val="3333CC"/>
                </a:solidFill>
                <a:sym typeface="Symbol" pitchFamily="18" charset="2"/>
              </a:rPr>
              <a:t></a:t>
            </a:r>
            <a:r>
              <a:rPr lang="en-US" altLang="zh-CN" b="1" i="1" baseline="-25000" dirty="0" err="1" smtClean="0">
                <a:solidFill>
                  <a:srgbClr val="3333CC"/>
                </a:solidFill>
                <a:sym typeface="Symbol" pitchFamily="18" charset="2"/>
              </a:rPr>
              <a:t>r</a:t>
            </a:r>
            <a:r>
              <a:rPr lang="en-US" altLang="zh-CN" b="1" i="1" dirty="0" err="1" smtClean="0">
                <a:solidFill>
                  <a:srgbClr val="3333CC"/>
                </a:solidFill>
                <a:sym typeface="Symbol" pitchFamily="18" charset="2"/>
              </a:rPr>
              <a:t>G</a:t>
            </a:r>
            <a:r>
              <a:rPr lang="en-US" altLang="zh-CN" b="1" i="1" dirty="0" smtClean="0">
                <a:solidFill>
                  <a:srgbClr val="3333CC"/>
                </a:solidFill>
                <a:sym typeface="Symbol" pitchFamily="18" charset="2"/>
              </a:rPr>
              <a:t> </a:t>
            </a:r>
            <a:r>
              <a:rPr lang="zh-CN" altLang="en-US" b="1" dirty="0" smtClean="0">
                <a:solidFill>
                  <a:srgbClr val="3333CC"/>
                </a:solidFill>
                <a:ea typeface="黑体" pitchFamily="2" charset="-122"/>
                <a:sym typeface="Symbol" pitchFamily="18" charset="2"/>
              </a:rPr>
              <a:t>及符号</a:t>
            </a:r>
            <a:endParaRPr lang="zh-CN" altLang="en-US" b="1" dirty="0" smtClean="0">
              <a:solidFill>
                <a:srgbClr val="3333CC"/>
              </a:solidFill>
              <a:ea typeface="黑体" pitchFamily="2" charset="-122"/>
            </a:endParaRPr>
          </a:p>
        </p:txBody>
      </p:sp>
      <p:graphicFrame>
        <p:nvGraphicFramePr>
          <p:cNvPr id="182276" name="Object 4"/>
          <p:cNvGraphicFramePr>
            <a:graphicFrameLocks noChangeAspect="1"/>
          </p:cNvGraphicFramePr>
          <p:nvPr>
            <p:extLst>
              <p:ext uri="{D42A27DB-BD31-4B8C-83A1-F6EECF244321}">
                <p14:modId xmlns:p14="http://schemas.microsoft.com/office/powerpoint/2010/main" val="2069713733"/>
              </p:ext>
            </p:extLst>
          </p:nvPr>
        </p:nvGraphicFramePr>
        <p:xfrm>
          <a:off x="715318" y="3083248"/>
          <a:ext cx="7721600" cy="3592512"/>
        </p:xfrm>
        <a:graphic>
          <a:graphicData uri="http://schemas.openxmlformats.org/presentationml/2006/ole">
            <mc:AlternateContent xmlns:mc="http://schemas.openxmlformats.org/markup-compatibility/2006">
              <mc:Choice xmlns:v="urn:schemas-microsoft-com:vml" Requires="v">
                <p:oleObj spid="_x0000_s120892" name="Document" r:id="rId3" imgW="7783280" imgH="3617815" progId="Word.Document.8">
                  <p:embed/>
                </p:oleObj>
              </mc:Choice>
              <mc:Fallback>
                <p:oleObj name="Document" r:id="rId3" imgW="7783280" imgH="3617815"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18" y="3083248"/>
                        <a:ext cx="7721600" cy="35925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277" name="Line 5"/>
          <p:cNvSpPr>
            <a:spLocks noChangeShapeType="1"/>
          </p:cNvSpPr>
          <p:nvPr/>
        </p:nvSpPr>
        <p:spPr bwMode="auto">
          <a:xfrm flipV="1">
            <a:off x="683568" y="3068960"/>
            <a:ext cx="7720013" cy="14288"/>
          </a:xfrm>
          <a:prstGeom prst="line">
            <a:avLst/>
          </a:prstGeom>
          <a:noFill/>
          <a:ln w="38100">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Line 6"/>
          <p:cNvSpPr>
            <a:spLocks noChangeShapeType="1"/>
          </p:cNvSpPr>
          <p:nvPr/>
        </p:nvSpPr>
        <p:spPr bwMode="auto">
          <a:xfrm>
            <a:off x="728018" y="3588073"/>
            <a:ext cx="7705725" cy="0"/>
          </a:xfrm>
          <a:prstGeom prst="line">
            <a:avLst/>
          </a:prstGeom>
          <a:noFill/>
          <a:ln w="38100">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Line 7"/>
          <p:cNvSpPr>
            <a:spLocks noChangeShapeType="1"/>
          </p:cNvSpPr>
          <p:nvPr/>
        </p:nvSpPr>
        <p:spPr bwMode="auto">
          <a:xfrm flipV="1">
            <a:off x="745481" y="6007423"/>
            <a:ext cx="7673975" cy="19050"/>
          </a:xfrm>
          <a:prstGeom prst="line">
            <a:avLst/>
          </a:prstGeom>
          <a:noFill/>
          <a:ln w="38100">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40" name="Line 11"/>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2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27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22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22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22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2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p:bldP spid="182275" grpId="0" build="p"/>
      <p:bldP spid="182277" grpId="0" animBg="1"/>
      <p:bldP spid="182278" grpId="0" animBg="1"/>
      <p:bldP spid="18227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457200" y="457200"/>
            <a:ext cx="8229600" cy="1027113"/>
          </a:xfrm>
        </p:spPr>
        <p:txBody>
          <a:bodyPr/>
          <a:lstStyle/>
          <a:p>
            <a:pPr eaLnBrk="1" hangingPunct="1"/>
            <a:r>
              <a:rPr lang="zh-CN" altLang="en-US" sz="4000" b="1" dirty="0" smtClean="0"/>
              <a:t> </a:t>
            </a:r>
            <a:r>
              <a:rPr lang="zh-CN" altLang="en-US" sz="3600" b="1" dirty="0" smtClean="0">
                <a:solidFill>
                  <a:srgbClr val="3333CC"/>
                </a:solidFill>
                <a:latin typeface="黑体" pitchFamily="2" charset="-122"/>
                <a:ea typeface="黑体" pitchFamily="2" charset="-122"/>
              </a:rPr>
              <a:t>2 标准生成 </a:t>
            </a:r>
            <a:r>
              <a:rPr lang="en-US" altLang="zh-CN" sz="3600" b="1" dirty="0" smtClean="0">
                <a:solidFill>
                  <a:srgbClr val="3333CC"/>
                </a:solidFill>
                <a:latin typeface="黑体" pitchFamily="2" charset="-122"/>
                <a:ea typeface="黑体" pitchFamily="2" charset="-122"/>
              </a:rPr>
              <a:t>Gibbs</a:t>
            </a:r>
            <a:r>
              <a:rPr lang="zh-CN" altLang="zh-CN" sz="3600" b="1" dirty="0" smtClean="0">
                <a:solidFill>
                  <a:srgbClr val="3333CC"/>
                </a:solidFill>
                <a:latin typeface="黑体" pitchFamily="2" charset="-122"/>
                <a:ea typeface="黑体" pitchFamily="2" charset="-122"/>
              </a:rPr>
              <a:t>函数变</a:t>
            </a:r>
            <a:r>
              <a:rPr lang="zh-CN" altLang="en-US" sz="3600" b="1" dirty="0" smtClean="0">
                <a:solidFill>
                  <a:srgbClr val="C00000"/>
                </a:solidFill>
                <a:latin typeface="Tahoma" pitchFamily="34" charset="0"/>
                <a:ea typeface="黑体" pitchFamily="2" charset="-122"/>
                <a:sym typeface="Symbol" pitchFamily="18" charset="2"/>
              </a:rPr>
              <a:t></a:t>
            </a:r>
            <a:r>
              <a:rPr lang="en-US" altLang="zh-CN" sz="2000" b="1" dirty="0" err="1" smtClean="0">
                <a:solidFill>
                  <a:srgbClr val="C00000"/>
                </a:solidFill>
                <a:latin typeface="Tahoma" pitchFamily="34" charset="0"/>
                <a:ea typeface="黑体" pitchFamily="2" charset="-122"/>
                <a:sym typeface="Symbol" pitchFamily="18" charset="2"/>
              </a:rPr>
              <a:t>f</a:t>
            </a:r>
            <a:r>
              <a:rPr lang="en-US" altLang="zh-CN" sz="3600" b="1" dirty="0" err="1" smtClean="0">
                <a:solidFill>
                  <a:srgbClr val="C00000"/>
                </a:solidFill>
                <a:latin typeface="Tahoma" pitchFamily="34" charset="0"/>
                <a:ea typeface="黑体" pitchFamily="2" charset="-122"/>
                <a:sym typeface="Symbol" pitchFamily="18" charset="2"/>
              </a:rPr>
              <a:t>G</a:t>
            </a:r>
            <a:r>
              <a:rPr lang="en-US" altLang="zh-CN" sz="4000" b="1" baseline="-25000" dirty="0" err="1" smtClean="0">
                <a:solidFill>
                  <a:srgbClr val="C00000"/>
                </a:solidFill>
                <a:sym typeface="Symbol" pitchFamily="18" charset="2"/>
              </a:rPr>
              <a:t>m</a:t>
            </a:r>
            <a:r>
              <a:rPr lang="en-US" altLang="zh-CN" sz="4000" b="1" baseline="30000" dirty="0" err="1" smtClean="0">
                <a:solidFill>
                  <a:srgbClr val="C00000"/>
                </a:solidFill>
                <a:sym typeface="Symbol" pitchFamily="18" charset="2"/>
              </a:rPr>
              <a:t>Θ</a:t>
            </a:r>
            <a:r>
              <a:rPr lang="en-US" altLang="zh-CN" dirty="0" smtClean="0">
                <a:solidFill>
                  <a:srgbClr val="C00000"/>
                </a:solidFill>
                <a:sym typeface="Symbol" pitchFamily="18" charset="2"/>
              </a:rPr>
              <a:t> </a:t>
            </a:r>
          </a:p>
        </p:txBody>
      </p:sp>
      <p:sp>
        <p:nvSpPr>
          <p:cNvPr id="183299" name="Rectangle 3"/>
          <p:cNvSpPr>
            <a:spLocks noGrp="1" noChangeArrowheads="1"/>
          </p:cNvSpPr>
          <p:nvPr>
            <p:ph type="body" idx="1"/>
          </p:nvPr>
        </p:nvSpPr>
        <p:spPr>
          <a:xfrm>
            <a:off x="250825" y="1676400"/>
            <a:ext cx="8353425" cy="4876800"/>
          </a:xfrm>
        </p:spPr>
        <p:txBody>
          <a:bodyPr/>
          <a:lstStyle/>
          <a:p>
            <a:pPr eaLnBrk="1" hangingPunct="1">
              <a:buFont typeface="Wingdings" pitchFamily="2" charset="2"/>
              <a:buNone/>
            </a:pP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标准生成</a:t>
            </a:r>
            <a:r>
              <a:rPr lang="en-US" altLang="zh-CN" sz="2800" dirty="0" smtClean="0">
                <a:solidFill>
                  <a:srgbClr val="3333CC"/>
                </a:solidFill>
                <a:latin typeface="微软雅黑" pitchFamily="34" charset="-122"/>
                <a:ea typeface="微软雅黑" pitchFamily="34" charset="-122"/>
              </a:rPr>
              <a:t>Gibbs</a:t>
            </a:r>
            <a:r>
              <a:rPr lang="zh-CN" altLang="zh-CN" sz="2800" dirty="0" smtClean="0">
                <a:solidFill>
                  <a:srgbClr val="3333CC"/>
                </a:solidFill>
                <a:latin typeface="微软雅黑" pitchFamily="34" charset="-122"/>
                <a:ea typeface="微软雅黑" pitchFamily="34" charset="-122"/>
              </a:rPr>
              <a:t>函数变</a:t>
            </a:r>
            <a:r>
              <a:rPr lang="zh-CN" altLang="en-US" sz="2400" dirty="0" smtClean="0">
                <a:solidFill>
                  <a:srgbClr val="3333CC"/>
                </a:solidFill>
                <a:latin typeface="微软雅黑" pitchFamily="34" charset="-122"/>
                <a:ea typeface="微软雅黑" pitchFamily="34" charset="-122"/>
              </a:rPr>
              <a:t>，</a:t>
            </a:r>
            <a:r>
              <a:rPr lang="zh-CN" altLang="en-US" sz="2800" dirty="0" smtClean="0">
                <a:solidFill>
                  <a:srgbClr val="C00000"/>
                </a:solidFill>
                <a:latin typeface="微软雅黑" pitchFamily="34" charset="-122"/>
                <a:ea typeface="微软雅黑" pitchFamily="34" charset="-122"/>
                <a:sym typeface="Symbol" pitchFamily="18" charset="2"/>
              </a:rPr>
              <a:t></a:t>
            </a:r>
            <a:r>
              <a:rPr lang="en-US" altLang="zh-CN" sz="4000" baseline="-25000" dirty="0" err="1" smtClean="0">
                <a:solidFill>
                  <a:srgbClr val="C00000"/>
                </a:solidFill>
                <a:latin typeface="微软雅黑" pitchFamily="34" charset="-122"/>
                <a:ea typeface="微软雅黑" pitchFamily="34" charset="-122"/>
                <a:sym typeface="Symbol" pitchFamily="18" charset="2"/>
              </a:rPr>
              <a:t>f</a:t>
            </a:r>
            <a:r>
              <a:rPr lang="en-US" altLang="zh-CN" sz="2800" dirty="0" err="1" smtClean="0">
                <a:solidFill>
                  <a:srgbClr val="C00000"/>
                </a:solidFill>
                <a:latin typeface="微软雅黑" pitchFamily="34" charset="-122"/>
                <a:ea typeface="微软雅黑" pitchFamily="34" charset="-122"/>
                <a:sym typeface="Symbol" pitchFamily="18" charset="2"/>
              </a:rPr>
              <a:t>G</a:t>
            </a:r>
            <a:r>
              <a:rPr lang="en-US" altLang="zh-CN" sz="2800" baseline="-25000" dirty="0" err="1" smtClean="0">
                <a:solidFill>
                  <a:srgbClr val="C00000"/>
                </a:solidFill>
                <a:latin typeface="微软雅黑" pitchFamily="34" charset="-122"/>
                <a:ea typeface="微软雅黑" pitchFamily="34" charset="-122"/>
                <a:sym typeface="Symbol" pitchFamily="18" charset="2"/>
              </a:rPr>
              <a:t>m</a:t>
            </a:r>
            <a:r>
              <a:rPr lang="en-US" altLang="zh-CN" sz="2800" baseline="30000" dirty="0" err="1" smtClean="0">
                <a:solidFill>
                  <a:srgbClr val="C00000"/>
                </a:solidFill>
                <a:latin typeface="微软雅黑" pitchFamily="34" charset="-122"/>
                <a:ea typeface="微软雅黑" pitchFamily="34" charset="-122"/>
                <a:sym typeface="Symbol" pitchFamily="18" charset="2"/>
              </a:rPr>
              <a:t>Θ</a:t>
            </a:r>
            <a:r>
              <a:rPr lang="en-US" altLang="zh-CN" sz="2800" dirty="0" err="1" smtClean="0">
                <a:solidFill>
                  <a:srgbClr val="C00000"/>
                </a:solidFill>
                <a:latin typeface="微软雅黑" pitchFamily="34" charset="-122"/>
                <a:ea typeface="微软雅黑" pitchFamily="34" charset="-122"/>
                <a:sym typeface="Symbol" pitchFamily="18" charset="2"/>
              </a:rPr>
              <a:t>，</a:t>
            </a:r>
            <a:r>
              <a:rPr lang="en-US" altLang="zh-CN" dirty="0" err="1" smtClean="0">
                <a:solidFill>
                  <a:srgbClr val="C00000"/>
                </a:solidFill>
                <a:latin typeface="微软雅黑" pitchFamily="34" charset="-122"/>
                <a:ea typeface="微软雅黑" pitchFamily="34" charset="-122"/>
              </a:rPr>
              <a:t>kJ</a:t>
            </a:r>
            <a:r>
              <a:rPr lang="en-US" altLang="zh-CN" dirty="0" smtClean="0">
                <a:solidFill>
                  <a:srgbClr val="C00000"/>
                </a:solidFill>
                <a:latin typeface="微软雅黑" pitchFamily="34" charset="-122"/>
                <a:ea typeface="微软雅黑" pitchFamily="34" charset="-122"/>
              </a:rPr>
              <a:t>/</a:t>
            </a:r>
            <a:r>
              <a:rPr lang="en-US" altLang="zh-CN" dirty="0" err="1" smtClean="0">
                <a:solidFill>
                  <a:srgbClr val="C00000"/>
                </a:solidFill>
                <a:latin typeface="微软雅黑" pitchFamily="34" charset="-122"/>
                <a:ea typeface="微软雅黑" pitchFamily="34" charset="-122"/>
              </a:rPr>
              <a:t>mol</a:t>
            </a:r>
            <a:endParaRPr lang="en-US" altLang="zh-CN" dirty="0" smtClean="0">
              <a:solidFill>
                <a:srgbClr val="C00000"/>
              </a:solidFill>
              <a:latin typeface="微软雅黑" pitchFamily="34" charset="-122"/>
              <a:ea typeface="微软雅黑" pitchFamily="34" charset="-122"/>
            </a:endParaRPr>
          </a:p>
          <a:p>
            <a:pPr eaLnBrk="1" hangingPunct="1">
              <a:buFont typeface="Wingdings" pitchFamily="2" charset="2"/>
              <a:buNone/>
            </a:pPr>
            <a:r>
              <a:rPr lang="zh-CN" altLang="en-US" dirty="0" smtClean="0">
                <a:solidFill>
                  <a:srgbClr val="FFFF99"/>
                </a:solidFill>
                <a:latin typeface="微软雅黑" pitchFamily="34" charset="-122"/>
                <a:ea typeface="微软雅黑" pitchFamily="34" charset="-122"/>
              </a:rPr>
              <a:t>    </a:t>
            </a:r>
            <a:r>
              <a:rPr lang="zh-CN" altLang="en-US" dirty="0" smtClean="0">
                <a:solidFill>
                  <a:srgbClr val="FF9900"/>
                </a:solidFill>
                <a:latin typeface="微软雅黑" pitchFamily="34" charset="-122"/>
                <a:ea typeface="微软雅黑" pitchFamily="34" charset="-122"/>
              </a:rPr>
              <a:t>定义：</a:t>
            </a:r>
            <a:r>
              <a:rPr lang="zh-CN" altLang="en-US" dirty="0" smtClean="0">
                <a:solidFill>
                  <a:srgbClr val="3333CC"/>
                </a:solidFill>
                <a:latin typeface="微软雅黑" pitchFamily="34" charset="-122"/>
                <a:ea typeface="微软雅黑" pitchFamily="34" charset="-122"/>
              </a:rPr>
              <a:t>在标准状态下由</a:t>
            </a:r>
            <a:r>
              <a:rPr lang="zh-CN" altLang="en-US" dirty="0" smtClean="0">
                <a:solidFill>
                  <a:srgbClr val="C00000"/>
                </a:solidFill>
                <a:latin typeface="微软雅黑" pitchFamily="34" charset="-122"/>
                <a:ea typeface="微软雅黑" pitchFamily="34" charset="-122"/>
              </a:rPr>
              <a:t>指定单质</a:t>
            </a:r>
            <a:r>
              <a:rPr lang="zh-CN" altLang="en-US" dirty="0" smtClean="0">
                <a:solidFill>
                  <a:srgbClr val="3333CC"/>
                </a:solidFill>
                <a:latin typeface="微软雅黑" pitchFamily="34" charset="-122"/>
                <a:ea typeface="微软雅黑" pitchFamily="34" charset="-122"/>
              </a:rPr>
              <a:t>生成</a:t>
            </a:r>
            <a:r>
              <a:rPr lang="zh-CN" altLang="zh-CN" dirty="0" smtClean="0">
                <a:solidFill>
                  <a:srgbClr val="3333CC"/>
                </a:solidFill>
                <a:latin typeface="微软雅黑" pitchFamily="34" charset="-122"/>
                <a:ea typeface="微软雅黑" pitchFamily="34" charset="-122"/>
              </a:rPr>
              <a:t>1</a:t>
            </a:r>
            <a:r>
              <a:rPr lang="en-US" altLang="zh-CN" dirty="0" err="1" smtClean="0">
                <a:solidFill>
                  <a:srgbClr val="3333CC"/>
                </a:solidFill>
                <a:latin typeface="微软雅黑" pitchFamily="34" charset="-122"/>
                <a:ea typeface="微软雅黑" pitchFamily="34" charset="-122"/>
              </a:rPr>
              <a:t>mol</a:t>
            </a:r>
            <a:r>
              <a:rPr lang="zh-CN" altLang="en-US" dirty="0" smtClean="0">
                <a:solidFill>
                  <a:srgbClr val="3333CC"/>
                </a:solidFill>
                <a:latin typeface="微软雅黑" pitchFamily="34" charset="-122"/>
                <a:ea typeface="微软雅黑" pitchFamily="34" charset="-122"/>
              </a:rPr>
              <a:t>化合物时的</a:t>
            </a:r>
            <a:r>
              <a:rPr lang="en-US" altLang="zh-CN" dirty="0" smtClean="0">
                <a:solidFill>
                  <a:srgbClr val="3333CC"/>
                </a:solidFill>
                <a:latin typeface="微软雅黑" pitchFamily="34" charset="-122"/>
                <a:ea typeface="微软雅黑" pitchFamily="34" charset="-122"/>
              </a:rPr>
              <a:t>Gibbs</a:t>
            </a:r>
            <a:r>
              <a:rPr lang="zh-CN" altLang="zh-CN" dirty="0" smtClean="0">
                <a:solidFill>
                  <a:srgbClr val="3333CC"/>
                </a:solidFill>
                <a:latin typeface="微软雅黑" pitchFamily="34" charset="-122"/>
                <a:ea typeface="微软雅黑" pitchFamily="34" charset="-122"/>
              </a:rPr>
              <a:t>函数变</a:t>
            </a:r>
            <a:r>
              <a:rPr lang="zh-CN" altLang="en-US" dirty="0" smtClean="0">
                <a:solidFill>
                  <a:srgbClr val="3333CC"/>
                </a:solidFill>
                <a:latin typeface="微软雅黑" pitchFamily="34" charset="-122"/>
                <a:ea typeface="微软雅黑" pitchFamily="34" charset="-122"/>
              </a:rPr>
              <a:t>。</a:t>
            </a:r>
            <a:r>
              <a:rPr lang="zh-CN" altLang="en-US" sz="2400" dirty="0" smtClean="0">
                <a:solidFill>
                  <a:srgbClr val="3333CC"/>
                </a:solidFill>
                <a:latin typeface="微软雅黑" pitchFamily="34" charset="-122"/>
                <a:ea typeface="微软雅黑" pitchFamily="34" charset="-122"/>
              </a:rPr>
              <a:t>数据见附录二(</a:t>
            </a:r>
            <a:r>
              <a:rPr lang="en-US" altLang="zh-CN" sz="2400" dirty="0" smtClean="0">
                <a:solidFill>
                  <a:srgbClr val="3333CC"/>
                </a:solidFill>
                <a:latin typeface="微软雅黑" pitchFamily="34" charset="-122"/>
                <a:ea typeface="微软雅黑" pitchFamily="34" charset="-122"/>
              </a:rPr>
              <a:t>P396)</a:t>
            </a:r>
          </a:p>
          <a:p>
            <a:pPr eaLnBrk="1" hangingPunct="1">
              <a:buFont typeface="Wingdings" pitchFamily="2" charset="2"/>
              <a:buNone/>
            </a:pPr>
            <a:r>
              <a:rPr lang="en-US" altLang="zh-CN" sz="2800" dirty="0" smtClean="0">
                <a:latin typeface="微软雅黑" pitchFamily="34" charset="-122"/>
                <a:ea typeface="微软雅黑" pitchFamily="34" charset="-122"/>
              </a:rPr>
              <a:t>       </a:t>
            </a:r>
            <a:r>
              <a:rPr lang="zh-CN" altLang="en-US" sz="2800" dirty="0" smtClean="0">
                <a:solidFill>
                  <a:srgbClr val="C00000"/>
                </a:solidFill>
                <a:latin typeface="微软雅黑" pitchFamily="34" charset="-122"/>
                <a:ea typeface="微软雅黑" pitchFamily="34" charset="-122"/>
              </a:rPr>
              <a:t>指定单质的标准生成</a:t>
            </a:r>
            <a:r>
              <a:rPr lang="en-US" altLang="zh-CN" sz="2800" dirty="0" smtClean="0">
                <a:solidFill>
                  <a:srgbClr val="C00000"/>
                </a:solidFill>
                <a:latin typeface="微软雅黑" pitchFamily="34" charset="-122"/>
                <a:ea typeface="微软雅黑" pitchFamily="34" charset="-122"/>
              </a:rPr>
              <a:t>Gibbs</a:t>
            </a:r>
            <a:r>
              <a:rPr lang="zh-CN" altLang="zh-CN" sz="2800" dirty="0" smtClean="0">
                <a:solidFill>
                  <a:srgbClr val="C00000"/>
                </a:solidFill>
                <a:latin typeface="微软雅黑" pitchFamily="34" charset="-122"/>
                <a:ea typeface="微软雅黑" pitchFamily="34" charset="-122"/>
              </a:rPr>
              <a:t>函数变也等于0。</a:t>
            </a:r>
          </a:p>
          <a:p>
            <a:pPr eaLnBrk="1" hangingPunct="1">
              <a:buFont typeface="Wingdings" pitchFamily="2" charset="2"/>
              <a:buNone/>
            </a:pPr>
            <a:r>
              <a:rPr lang="zh-CN" altLang="en-US" sz="2800" dirty="0" smtClean="0">
                <a:solidFill>
                  <a:srgbClr val="C00000"/>
                </a:solidFill>
                <a:latin typeface="微软雅黑" pitchFamily="34" charset="-122"/>
                <a:ea typeface="微软雅黑" pitchFamily="34" charset="-122"/>
              </a:rPr>
              <a:t>       溶液中离子的标准热力学数据是以</a:t>
            </a:r>
            <a:r>
              <a:rPr lang="en-US" altLang="zh-CN" sz="2800" dirty="0" smtClean="0">
                <a:solidFill>
                  <a:srgbClr val="C00000"/>
                </a:solidFill>
                <a:latin typeface="微软雅黑" pitchFamily="34" charset="-122"/>
                <a:ea typeface="微软雅黑" pitchFamily="34" charset="-122"/>
              </a:rPr>
              <a:t>H</a:t>
            </a:r>
            <a:r>
              <a:rPr lang="en-US" altLang="zh-CN" sz="2400" baseline="30000" dirty="0" smtClean="0">
                <a:solidFill>
                  <a:srgbClr val="C00000"/>
                </a:solidFill>
                <a:latin typeface="微软雅黑" pitchFamily="34" charset="-122"/>
                <a:ea typeface="微软雅黑" pitchFamily="34" charset="-122"/>
              </a:rPr>
              <a:t>+</a:t>
            </a:r>
            <a:r>
              <a:rPr lang="zh-CN" altLang="en-US" sz="2800" dirty="0" smtClean="0">
                <a:solidFill>
                  <a:srgbClr val="C00000"/>
                </a:solidFill>
                <a:latin typeface="微软雅黑" pitchFamily="34" charset="-122"/>
                <a:ea typeface="微软雅黑" pitchFamily="34" charset="-122"/>
              </a:rPr>
              <a:t>为参考标准得出的相对值。</a:t>
            </a:r>
          </a:p>
          <a:p>
            <a:pPr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    规定</a:t>
            </a:r>
            <a:r>
              <a:rPr lang="en-US" altLang="zh-CN" sz="2800" dirty="0" smtClean="0">
                <a:solidFill>
                  <a:srgbClr val="3333CC"/>
                </a:solidFill>
                <a:latin typeface="微软雅黑" pitchFamily="34" charset="-122"/>
                <a:ea typeface="微软雅黑" pitchFamily="34" charset="-122"/>
              </a:rPr>
              <a:t>p</a:t>
            </a:r>
            <a:r>
              <a:rPr lang="zh-CN" altLang="en-US" sz="2800" dirty="0" smtClean="0">
                <a:solidFill>
                  <a:srgbClr val="3333CC"/>
                </a:solidFill>
                <a:latin typeface="微软雅黑" pitchFamily="34" charset="-122"/>
                <a:ea typeface="微软雅黑" pitchFamily="34" charset="-122"/>
              </a:rPr>
              <a:t>下，</a:t>
            </a:r>
            <a:r>
              <a:rPr lang="zh-CN" altLang="zh-CN" sz="2800" dirty="0" smtClean="0">
                <a:solidFill>
                  <a:srgbClr val="3333CC"/>
                </a:solidFill>
                <a:latin typeface="微软雅黑" pitchFamily="34" charset="-122"/>
                <a:ea typeface="微软雅黑" pitchFamily="34" charset="-122"/>
              </a:rPr>
              <a:t>1</a:t>
            </a:r>
            <a:r>
              <a:rPr lang="en-US" altLang="zh-CN" sz="2800" dirty="0" err="1" smtClean="0">
                <a:solidFill>
                  <a:srgbClr val="3333CC"/>
                </a:solidFill>
                <a:latin typeface="微软雅黑" pitchFamily="34" charset="-122"/>
                <a:ea typeface="微软雅黑" pitchFamily="34" charset="-122"/>
              </a:rPr>
              <a:t>mol</a:t>
            </a:r>
            <a:r>
              <a:rPr lang="en-US" altLang="zh-CN" sz="2800" dirty="0" smtClean="0">
                <a:solidFill>
                  <a:srgbClr val="3333CC"/>
                </a:solidFill>
                <a:latin typeface="微软雅黑" pitchFamily="34" charset="-122"/>
                <a:ea typeface="微软雅黑" pitchFamily="34" charset="-122"/>
              </a:rPr>
              <a:t>/L H</a:t>
            </a:r>
            <a:r>
              <a:rPr lang="en-US" altLang="zh-CN" sz="2400" baseline="30000" dirty="0" smtClean="0">
                <a:solidFill>
                  <a:srgbClr val="3333CC"/>
                </a:solidFill>
                <a:latin typeface="微软雅黑" pitchFamily="34" charset="-122"/>
                <a:ea typeface="微软雅黑" pitchFamily="34" charset="-122"/>
              </a:rPr>
              <a:t>+</a:t>
            </a:r>
            <a:r>
              <a:rPr lang="zh-CN" altLang="en-US" sz="2800" dirty="0" smtClean="0">
                <a:solidFill>
                  <a:srgbClr val="3333CC"/>
                </a:solidFill>
                <a:latin typeface="微软雅黑" pitchFamily="34" charset="-122"/>
                <a:ea typeface="微软雅黑" pitchFamily="34" charset="-122"/>
              </a:rPr>
              <a:t>理想溶液  </a:t>
            </a:r>
          </a:p>
          <a:p>
            <a:pPr eaLnBrk="1" hangingPunct="1">
              <a:buFont typeface="Wingdings" pitchFamily="2" charset="2"/>
              <a:buNone/>
            </a:pPr>
            <a:r>
              <a:rPr lang="zh-CN" altLang="en-US" sz="2400" baseline="30000" dirty="0" smtClean="0">
                <a:solidFill>
                  <a:srgbClr val="C00000"/>
                </a:solidFill>
                <a:latin typeface="微软雅黑" pitchFamily="34" charset="-122"/>
                <a:ea typeface="微软雅黑" pitchFamily="34" charset="-122"/>
              </a:rPr>
              <a:t>           </a:t>
            </a:r>
            <a:r>
              <a:rPr lang="zh-CN" altLang="en-US" sz="2800" dirty="0" smtClean="0">
                <a:solidFill>
                  <a:srgbClr val="C00000"/>
                </a:solidFill>
                <a:latin typeface="微软雅黑" pitchFamily="34" charset="-122"/>
                <a:ea typeface="微软雅黑" pitchFamily="34" charset="-122"/>
                <a:sym typeface="Symbol" pitchFamily="18" charset="2"/>
              </a:rPr>
              <a:t></a:t>
            </a:r>
            <a:r>
              <a:rPr lang="en-US" altLang="zh-CN" sz="4000" baseline="-25000" dirty="0" err="1" smtClean="0">
                <a:solidFill>
                  <a:srgbClr val="C00000"/>
                </a:solidFill>
                <a:latin typeface="微软雅黑" pitchFamily="34" charset="-122"/>
                <a:ea typeface="微软雅黑" pitchFamily="34" charset="-122"/>
                <a:sym typeface="Symbol" pitchFamily="18" charset="2"/>
              </a:rPr>
              <a:t>f</a:t>
            </a:r>
            <a:r>
              <a:rPr lang="en-US" altLang="zh-CN" sz="2800" dirty="0" err="1" smtClean="0">
                <a:solidFill>
                  <a:srgbClr val="C00000"/>
                </a:solidFill>
                <a:latin typeface="微软雅黑" pitchFamily="34" charset="-122"/>
                <a:ea typeface="微软雅黑" pitchFamily="34" charset="-122"/>
                <a:sym typeface="Symbol" pitchFamily="18" charset="2"/>
              </a:rPr>
              <a:t>H</a:t>
            </a:r>
            <a:r>
              <a:rPr lang="en-US" altLang="zh-CN" sz="2800" baseline="30000" dirty="0" err="1" smtClean="0">
                <a:solidFill>
                  <a:srgbClr val="C00000"/>
                </a:solidFill>
                <a:latin typeface="微软雅黑" pitchFamily="34" charset="-122"/>
                <a:ea typeface="微软雅黑" pitchFamily="34" charset="-122"/>
                <a:sym typeface="Symbol" pitchFamily="18" charset="2"/>
              </a:rPr>
              <a:t>Θ</a:t>
            </a:r>
            <a:r>
              <a:rPr lang="en-US" altLang="zh-CN" sz="2400" dirty="0" smtClean="0">
                <a:solidFill>
                  <a:srgbClr val="C00000"/>
                </a:solidFill>
                <a:latin typeface="微软雅黑" pitchFamily="34" charset="-122"/>
                <a:ea typeface="微软雅黑" pitchFamily="34" charset="-122"/>
                <a:sym typeface="Symbol" pitchFamily="18" charset="2"/>
              </a:rPr>
              <a:t>(</a:t>
            </a:r>
            <a:r>
              <a:rPr lang="en-US" altLang="zh-CN" sz="2400" dirty="0" smtClean="0">
                <a:solidFill>
                  <a:srgbClr val="C00000"/>
                </a:solidFill>
                <a:latin typeface="微软雅黑" pitchFamily="34" charset="-122"/>
                <a:ea typeface="微软雅黑" pitchFamily="34" charset="-122"/>
              </a:rPr>
              <a:t>H</a:t>
            </a:r>
            <a:r>
              <a:rPr lang="en-US" altLang="zh-CN" sz="2000" baseline="30000" dirty="0" smtClean="0">
                <a:solidFill>
                  <a:srgbClr val="C00000"/>
                </a:solidFill>
                <a:latin typeface="微软雅黑" pitchFamily="34" charset="-122"/>
                <a:ea typeface="微软雅黑" pitchFamily="34" charset="-122"/>
              </a:rPr>
              <a:t>+</a:t>
            </a:r>
            <a:r>
              <a:rPr lang="en-US" altLang="zh-CN" sz="2400" dirty="0" smtClean="0">
                <a:solidFill>
                  <a:srgbClr val="C00000"/>
                </a:solidFill>
                <a:latin typeface="微软雅黑" pitchFamily="34" charset="-122"/>
                <a:ea typeface="微软雅黑" pitchFamily="34" charset="-122"/>
              </a:rPr>
              <a:t>)、</a:t>
            </a:r>
            <a:r>
              <a:rPr lang="en-US" altLang="zh-CN" sz="2800" baseline="30000" dirty="0" smtClean="0">
                <a:solidFill>
                  <a:srgbClr val="C00000"/>
                </a:solidFill>
                <a:latin typeface="微软雅黑" pitchFamily="34" charset="-122"/>
                <a:ea typeface="微软雅黑" pitchFamily="34" charset="-122"/>
                <a:sym typeface="Symbol" pitchFamily="18" charset="2"/>
              </a:rPr>
              <a:t> </a:t>
            </a:r>
            <a:r>
              <a:rPr lang="en-US" altLang="zh-CN" sz="2800" dirty="0" smtClean="0">
                <a:solidFill>
                  <a:srgbClr val="C00000"/>
                </a:solidFill>
                <a:latin typeface="微软雅黑" pitchFamily="34" charset="-122"/>
                <a:ea typeface="微软雅黑" pitchFamily="34" charset="-122"/>
                <a:sym typeface="Symbol" pitchFamily="18" charset="2"/>
              </a:rPr>
              <a:t></a:t>
            </a:r>
            <a:r>
              <a:rPr lang="en-US" altLang="zh-CN" sz="4000" baseline="-25000" dirty="0" err="1" smtClean="0">
                <a:solidFill>
                  <a:srgbClr val="C00000"/>
                </a:solidFill>
                <a:latin typeface="微软雅黑" pitchFamily="34" charset="-122"/>
                <a:ea typeface="微软雅黑" pitchFamily="34" charset="-122"/>
                <a:sym typeface="Symbol" pitchFamily="18" charset="2"/>
              </a:rPr>
              <a:t>f</a:t>
            </a:r>
            <a:r>
              <a:rPr lang="en-US" altLang="zh-CN" sz="2800" dirty="0" err="1" smtClean="0">
                <a:solidFill>
                  <a:srgbClr val="C00000"/>
                </a:solidFill>
                <a:latin typeface="微软雅黑" pitchFamily="34" charset="-122"/>
                <a:ea typeface="微软雅黑" pitchFamily="34" charset="-122"/>
                <a:sym typeface="Symbol" pitchFamily="18" charset="2"/>
              </a:rPr>
              <a:t>G</a:t>
            </a:r>
            <a:r>
              <a:rPr lang="en-US" altLang="zh-CN" sz="2800" baseline="30000" dirty="0" err="1" smtClean="0">
                <a:solidFill>
                  <a:srgbClr val="C00000"/>
                </a:solidFill>
                <a:latin typeface="微软雅黑" pitchFamily="34" charset="-122"/>
                <a:ea typeface="微软雅黑" pitchFamily="34" charset="-122"/>
                <a:sym typeface="Symbol" pitchFamily="18" charset="2"/>
              </a:rPr>
              <a:t>Θ</a:t>
            </a:r>
            <a:r>
              <a:rPr lang="en-US" altLang="zh-CN" sz="2400" dirty="0" smtClean="0">
                <a:solidFill>
                  <a:srgbClr val="C00000"/>
                </a:solidFill>
                <a:latin typeface="微软雅黑" pitchFamily="34" charset="-122"/>
                <a:ea typeface="微软雅黑" pitchFamily="34" charset="-122"/>
                <a:sym typeface="Symbol" pitchFamily="18" charset="2"/>
              </a:rPr>
              <a:t>(</a:t>
            </a:r>
            <a:r>
              <a:rPr lang="en-US" altLang="zh-CN" sz="2400" dirty="0" smtClean="0">
                <a:solidFill>
                  <a:srgbClr val="C00000"/>
                </a:solidFill>
                <a:latin typeface="微软雅黑" pitchFamily="34" charset="-122"/>
                <a:ea typeface="微软雅黑" pitchFamily="34" charset="-122"/>
              </a:rPr>
              <a:t>H</a:t>
            </a:r>
            <a:r>
              <a:rPr lang="en-US" altLang="zh-CN" sz="2000" baseline="30000" dirty="0" smtClean="0">
                <a:solidFill>
                  <a:srgbClr val="C00000"/>
                </a:solidFill>
                <a:latin typeface="微软雅黑" pitchFamily="34" charset="-122"/>
                <a:ea typeface="微软雅黑" pitchFamily="34" charset="-122"/>
              </a:rPr>
              <a:t>+</a:t>
            </a:r>
            <a:r>
              <a:rPr lang="en-US" altLang="zh-CN" sz="2000" dirty="0" smtClean="0">
                <a:solidFill>
                  <a:srgbClr val="C00000"/>
                </a:solidFill>
                <a:latin typeface="微软雅黑" pitchFamily="34" charset="-122"/>
                <a:ea typeface="微软雅黑" pitchFamily="34" charset="-122"/>
              </a:rPr>
              <a:t>)</a:t>
            </a:r>
            <a:r>
              <a:rPr lang="en-US" altLang="zh-CN" sz="2400" dirty="0" smtClean="0">
                <a:solidFill>
                  <a:srgbClr val="C00000"/>
                </a:solidFill>
                <a:latin typeface="微软雅黑" pitchFamily="34" charset="-122"/>
                <a:ea typeface="微软雅黑" pitchFamily="34" charset="-122"/>
              </a:rPr>
              <a:t>、</a:t>
            </a:r>
            <a:r>
              <a:rPr lang="en-US" altLang="zh-CN" sz="2800" baseline="30000" dirty="0" smtClean="0">
                <a:solidFill>
                  <a:srgbClr val="C00000"/>
                </a:solidFill>
                <a:latin typeface="微软雅黑" pitchFamily="34" charset="-122"/>
                <a:ea typeface="微软雅黑" pitchFamily="34" charset="-122"/>
                <a:sym typeface="Symbol" pitchFamily="18" charset="2"/>
              </a:rPr>
              <a:t> </a:t>
            </a:r>
            <a:r>
              <a:rPr lang="en-US" altLang="zh-CN" sz="2800" dirty="0" smtClean="0">
                <a:solidFill>
                  <a:srgbClr val="C00000"/>
                </a:solidFill>
                <a:latin typeface="微软雅黑" pitchFamily="34" charset="-122"/>
                <a:ea typeface="微软雅黑" pitchFamily="34" charset="-122"/>
                <a:sym typeface="Symbol" pitchFamily="18" charset="2"/>
              </a:rPr>
              <a:t>S</a:t>
            </a:r>
            <a:r>
              <a:rPr lang="en-US" altLang="zh-CN" sz="2800" baseline="30000" dirty="0" smtClean="0">
                <a:solidFill>
                  <a:srgbClr val="C00000"/>
                </a:solidFill>
                <a:latin typeface="微软雅黑" pitchFamily="34" charset="-122"/>
                <a:ea typeface="微软雅黑" pitchFamily="34" charset="-122"/>
                <a:sym typeface="Symbol" pitchFamily="18" charset="2"/>
              </a:rPr>
              <a:t>Θ</a:t>
            </a:r>
            <a:r>
              <a:rPr lang="en-US" altLang="zh-CN" sz="2400" dirty="0" smtClean="0">
                <a:solidFill>
                  <a:srgbClr val="C00000"/>
                </a:solidFill>
                <a:latin typeface="微软雅黑" pitchFamily="34" charset="-122"/>
                <a:ea typeface="微软雅黑" pitchFamily="34" charset="-122"/>
                <a:sym typeface="Symbol" pitchFamily="18" charset="2"/>
              </a:rPr>
              <a:t>( </a:t>
            </a:r>
            <a:r>
              <a:rPr lang="en-US" altLang="zh-CN" sz="2400" dirty="0" smtClean="0">
                <a:solidFill>
                  <a:srgbClr val="C00000"/>
                </a:solidFill>
                <a:latin typeface="微软雅黑" pitchFamily="34" charset="-122"/>
                <a:ea typeface="微软雅黑" pitchFamily="34" charset="-122"/>
              </a:rPr>
              <a:t>H</a:t>
            </a:r>
            <a:r>
              <a:rPr lang="en-US" altLang="zh-CN" sz="2000" baseline="30000" dirty="0" smtClean="0">
                <a:solidFill>
                  <a:srgbClr val="C00000"/>
                </a:solidFill>
                <a:latin typeface="微软雅黑" pitchFamily="34" charset="-122"/>
                <a:ea typeface="微软雅黑" pitchFamily="34" charset="-122"/>
              </a:rPr>
              <a:t>+</a:t>
            </a:r>
            <a:r>
              <a:rPr lang="en-US" altLang="zh-CN" sz="2000" dirty="0" smtClean="0">
                <a:solidFill>
                  <a:srgbClr val="C00000"/>
                </a:solidFill>
                <a:latin typeface="微软雅黑" pitchFamily="34" charset="-122"/>
                <a:ea typeface="微软雅黑" pitchFamily="34" charset="-122"/>
              </a:rPr>
              <a:t>)</a:t>
            </a:r>
            <a:r>
              <a:rPr lang="zh-CN" altLang="en-US" sz="2800" dirty="0" smtClean="0">
                <a:solidFill>
                  <a:srgbClr val="3333CC"/>
                </a:solidFill>
                <a:latin typeface="微软雅黑" pitchFamily="34" charset="-122"/>
                <a:ea typeface="微软雅黑" pitchFamily="34" charset="-122"/>
              </a:rPr>
              <a:t>都等于0</a:t>
            </a:r>
            <a:r>
              <a:rPr lang="zh-CN" altLang="en-US" sz="2800" dirty="0" smtClean="0">
                <a:latin typeface="微软雅黑" pitchFamily="34" charset="-122"/>
                <a:ea typeface="微软雅黑" pitchFamily="34" charset="-122"/>
              </a:rPr>
              <a:t>。</a:t>
            </a:r>
          </a:p>
        </p:txBody>
      </p:sp>
      <p:sp>
        <p:nvSpPr>
          <p:cNvPr id="121860"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dissolve">
                                      <p:cBhvr>
                                        <p:cTn id="7" dur="500"/>
                                        <p:tgtEl>
                                          <p:spTgt spid="183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3299">
                                            <p:txEl>
                                              <p:pRg st="0" end="0"/>
                                            </p:txEl>
                                          </p:spTgt>
                                        </p:tgtEl>
                                        <p:attrNameLst>
                                          <p:attrName>style.visibility</p:attrName>
                                        </p:attrNameLst>
                                      </p:cBhvr>
                                      <p:to>
                                        <p:strVal val="visible"/>
                                      </p:to>
                                    </p:set>
                                    <p:animEffect transition="in" filter="dissolve">
                                      <p:cBhvr>
                                        <p:cTn id="12" dur="500"/>
                                        <p:tgtEl>
                                          <p:spTgt spid="1832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3299">
                                            <p:txEl>
                                              <p:pRg st="1" end="1"/>
                                            </p:txEl>
                                          </p:spTgt>
                                        </p:tgtEl>
                                        <p:attrNameLst>
                                          <p:attrName>style.visibility</p:attrName>
                                        </p:attrNameLst>
                                      </p:cBhvr>
                                      <p:to>
                                        <p:strVal val="visible"/>
                                      </p:to>
                                    </p:set>
                                    <p:animEffect transition="in" filter="dissolve">
                                      <p:cBhvr>
                                        <p:cTn id="17" dur="500"/>
                                        <p:tgtEl>
                                          <p:spTgt spid="18329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3299">
                                            <p:txEl>
                                              <p:pRg st="2" end="2"/>
                                            </p:txEl>
                                          </p:spTgt>
                                        </p:tgtEl>
                                        <p:attrNameLst>
                                          <p:attrName>style.visibility</p:attrName>
                                        </p:attrNameLst>
                                      </p:cBhvr>
                                      <p:to>
                                        <p:strVal val="visible"/>
                                      </p:to>
                                    </p:set>
                                    <p:animEffect transition="in" filter="dissolve">
                                      <p:cBhvr>
                                        <p:cTn id="22" dur="500"/>
                                        <p:tgtEl>
                                          <p:spTgt spid="18329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3299">
                                            <p:txEl>
                                              <p:pRg st="3" end="3"/>
                                            </p:txEl>
                                          </p:spTgt>
                                        </p:tgtEl>
                                        <p:attrNameLst>
                                          <p:attrName>style.visibility</p:attrName>
                                        </p:attrNameLst>
                                      </p:cBhvr>
                                      <p:to>
                                        <p:strVal val="visible"/>
                                      </p:to>
                                    </p:set>
                                    <p:animEffect transition="in" filter="dissolve">
                                      <p:cBhvr>
                                        <p:cTn id="27" dur="500"/>
                                        <p:tgtEl>
                                          <p:spTgt spid="18329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3299">
                                            <p:txEl>
                                              <p:pRg st="4" end="4"/>
                                            </p:txEl>
                                          </p:spTgt>
                                        </p:tgtEl>
                                        <p:attrNameLst>
                                          <p:attrName>style.visibility</p:attrName>
                                        </p:attrNameLst>
                                      </p:cBhvr>
                                      <p:to>
                                        <p:strVal val="visible"/>
                                      </p:to>
                                    </p:set>
                                    <p:animEffect transition="in" filter="dissolve">
                                      <p:cBhvr>
                                        <p:cTn id="32" dur="500"/>
                                        <p:tgtEl>
                                          <p:spTgt spid="183299">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3299">
                                            <p:txEl>
                                              <p:pRg st="5" end="5"/>
                                            </p:txEl>
                                          </p:spTgt>
                                        </p:tgtEl>
                                        <p:attrNameLst>
                                          <p:attrName>style.visibility</p:attrName>
                                        </p:attrNameLst>
                                      </p:cBhvr>
                                      <p:to>
                                        <p:strVal val="visible"/>
                                      </p:to>
                                    </p:set>
                                    <p:animEffect transition="in" filter="dissolve">
                                      <p:cBhvr>
                                        <p:cTn id="37" dur="500"/>
                                        <p:tgtEl>
                                          <p:spTgt spid="1832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p:bldP spid="183299"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684213" y="1628775"/>
            <a:ext cx="6994525" cy="581025"/>
          </a:xfrm>
        </p:spPr>
        <p:txBody>
          <a:bodyPr/>
          <a:lstStyle/>
          <a:p>
            <a:pPr eaLnBrk="1" hangingPunct="1"/>
            <a:r>
              <a:rPr lang="zh-CN" altLang="en-US" sz="4000" b="1" dirty="0" smtClean="0">
                <a:solidFill>
                  <a:srgbClr val="3333CC"/>
                </a:solidFill>
                <a:latin typeface="Bookman Old Style" pitchFamily="18" charset="0"/>
                <a:ea typeface="黑体" pitchFamily="2" charset="-122"/>
              </a:rPr>
              <a:t>3 化学反应中</a:t>
            </a:r>
            <a:r>
              <a:rPr lang="zh-CN" altLang="en-US" sz="4000" b="1" baseline="30000" dirty="0" smtClean="0">
                <a:latin typeface="Bookman Old Style" pitchFamily="18" charset="0"/>
                <a:ea typeface="黑体" pitchFamily="2" charset="-122"/>
                <a:sym typeface="Symbol" pitchFamily="18" charset="2"/>
              </a:rPr>
              <a:t>  </a:t>
            </a:r>
            <a:r>
              <a:rPr lang="zh-CN" altLang="en-US" sz="4000" b="1" dirty="0" smtClean="0">
                <a:solidFill>
                  <a:srgbClr val="C00000"/>
                </a:solidFill>
                <a:latin typeface="Bookman Old Style" pitchFamily="18" charset="0"/>
                <a:ea typeface="黑体" pitchFamily="2" charset="-122"/>
                <a:sym typeface="Symbol" pitchFamily="18" charset="2"/>
              </a:rPr>
              <a:t></a:t>
            </a:r>
            <a:r>
              <a:rPr lang="en-US" altLang="zh-CN" sz="5400" b="1" baseline="-25000" dirty="0" err="1" smtClean="0">
                <a:solidFill>
                  <a:srgbClr val="C00000"/>
                </a:solidFill>
                <a:latin typeface="Bookman Old Style" pitchFamily="18" charset="0"/>
                <a:ea typeface="黑体" pitchFamily="2" charset="-122"/>
                <a:sym typeface="Symbol" pitchFamily="18" charset="2"/>
              </a:rPr>
              <a:t>r</a:t>
            </a:r>
            <a:r>
              <a:rPr lang="en-US" altLang="zh-CN" sz="4000" b="1" dirty="0" err="1" smtClean="0">
                <a:solidFill>
                  <a:srgbClr val="C00000"/>
                </a:solidFill>
                <a:latin typeface="Bookman Old Style" pitchFamily="18" charset="0"/>
                <a:ea typeface="黑体" pitchFamily="2" charset="-122"/>
                <a:sym typeface="Symbol" pitchFamily="18" charset="2"/>
              </a:rPr>
              <a:t>G</a:t>
            </a:r>
            <a:r>
              <a:rPr lang="el-GR" altLang="zh-CN" sz="4000" b="1" baseline="30000" dirty="0" smtClean="0">
                <a:solidFill>
                  <a:srgbClr val="C00000"/>
                </a:solidFill>
                <a:latin typeface="Bookman Old Style" pitchFamily="18" charset="0"/>
                <a:ea typeface="黑体" pitchFamily="2" charset="-122"/>
                <a:sym typeface="Symbol" pitchFamily="18" charset="2"/>
              </a:rPr>
              <a:t>Θ</a:t>
            </a:r>
            <a:r>
              <a:rPr lang="zh-CN" altLang="en-US" sz="4000" b="1" dirty="0" smtClean="0">
                <a:solidFill>
                  <a:srgbClr val="3333CC"/>
                </a:solidFill>
                <a:latin typeface="Bookman Old Style" pitchFamily="18" charset="0"/>
                <a:ea typeface="黑体" pitchFamily="2" charset="-122"/>
                <a:sym typeface="Symbol" pitchFamily="18" charset="2"/>
              </a:rPr>
              <a:t>的计算</a:t>
            </a:r>
          </a:p>
        </p:txBody>
      </p:sp>
      <p:sp>
        <p:nvSpPr>
          <p:cNvPr id="122883" name="Rectangle 3"/>
          <p:cNvSpPr>
            <a:spLocks noGrp="1" noChangeArrowheads="1"/>
          </p:cNvSpPr>
          <p:nvPr>
            <p:ph type="body" idx="1"/>
          </p:nvPr>
        </p:nvSpPr>
        <p:spPr>
          <a:xfrm>
            <a:off x="1331913" y="2994025"/>
            <a:ext cx="6408737" cy="2074863"/>
          </a:xfrm>
        </p:spPr>
        <p:txBody>
          <a:bodyPr/>
          <a:lstStyle/>
          <a:p>
            <a:pPr eaLnBrk="1" hangingPunct="1">
              <a:lnSpc>
                <a:spcPct val="150000"/>
              </a:lnSpc>
              <a:buFont typeface="Wingdings" pitchFamily="2" charset="2"/>
              <a:buNone/>
            </a:pPr>
            <a:r>
              <a:rPr lang="zh-CN" altLang="en-US" b="1" dirty="0" smtClean="0">
                <a:solidFill>
                  <a:srgbClr val="3333CC"/>
                </a:solidFill>
                <a:latin typeface="Bookman Old Style" pitchFamily="18" charset="0"/>
                <a:ea typeface="黑体" pitchFamily="2" charset="-122"/>
              </a:rPr>
              <a:t>（1）标准状态下,</a:t>
            </a:r>
            <a:r>
              <a:rPr lang="zh-CN" altLang="en-US" b="1" dirty="0" smtClean="0">
                <a:latin typeface="Bookman Old Style" pitchFamily="18" charset="0"/>
                <a:ea typeface="黑体" pitchFamily="2" charset="-122"/>
              </a:rPr>
              <a:t> </a:t>
            </a:r>
            <a:r>
              <a:rPr lang="zh-CN" altLang="en-US" b="1" dirty="0" smtClean="0">
                <a:solidFill>
                  <a:srgbClr val="C00000"/>
                </a:solidFill>
                <a:latin typeface="Bookman Old Style" pitchFamily="18" charset="0"/>
                <a:ea typeface="黑体" pitchFamily="2" charset="-122"/>
                <a:sym typeface="Symbol" pitchFamily="18" charset="2"/>
              </a:rPr>
              <a:t></a:t>
            </a:r>
            <a:r>
              <a:rPr lang="en-US" altLang="zh-CN" sz="4400" b="1" baseline="-25000" dirty="0" err="1" smtClean="0">
                <a:solidFill>
                  <a:srgbClr val="C00000"/>
                </a:solidFill>
                <a:latin typeface="Bookman Old Style" pitchFamily="18" charset="0"/>
                <a:ea typeface="黑体" pitchFamily="2" charset="-122"/>
                <a:sym typeface="Symbol" pitchFamily="18" charset="2"/>
              </a:rPr>
              <a:t>r</a:t>
            </a:r>
            <a:r>
              <a:rPr lang="en-US" altLang="zh-CN" b="1" dirty="0" err="1" smtClean="0">
                <a:solidFill>
                  <a:srgbClr val="C00000"/>
                </a:solidFill>
                <a:latin typeface="Bookman Old Style" pitchFamily="18" charset="0"/>
                <a:ea typeface="黑体" pitchFamily="2" charset="-122"/>
                <a:sym typeface="Symbol" pitchFamily="18" charset="2"/>
              </a:rPr>
              <a:t>G</a:t>
            </a:r>
            <a:r>
              <a:rPr lang="el-GR" altLang="zh-CN" b="1" baseline="30000" dirty="0" smtClean="0">
                <a:solidFill>
                  <a:srgbClr val="C00000"/>
                </a:solidFill>
                <a:latin typeface="Bookman Old Style" pitchFamily="18" charset="0"/>
                <a:ea typeface="黑体" pitchFamily="2" charset="-122"/>
                <a:sym typeface="Symbol" pitchFamily="18" charset="2"/>
              </a:rPr>
              <a:t>Θ</a:t>
            </a:r>
            <a:r>
              <a:rPr lang="zh-CN" altLang="en-US" b="1" dirty="0" smtClean="0">
                <a:solidFill>
                  <a:srgbClr val="3333CC"/>
                </a:solidFill>
                <a:latin typeface="Bookman Old Style" pitchFamily="18" charset="0"/>
                <a:ea typeface="黑体" pitchFamily="2" charset="-122"/>
              </a:rPr>
              <a:t>的计算</a:t>
            </a:r>
            <a:endParaRPr lang="zh-CN" altLang="en-US" b="1" dirty="0" smtClean="0">
              <a:solidFill>
                <a:srgbClr val="3333CC"/>
              </a:solidFill>
              <a:latin typeface="Bookman Old Style" pitchFamily="18" charset="0"/>
              <a:ea typeface="黑体" pitchFamily="2" charset="-122"/>
              <a:hlinkClick r:id="rId2" action="ppaction://hlinksldjump"/>
            </a:endParaRPr>
          </a:p>
          <a:p>
            <a:pPr eaLnBrk="1" hangingPunct="1">
              <a:lnSpc>
                <a:spcPct val="150000"/>
              </a:lnSpc>
              <a:buFont typeface="Wingdings" pitchFamily="2" charset="2"/>
              <a:buNone/>
            </a:pPr>
            <a:r>
              <a:rPr lang="zh-CN" altLang="en-US" b="1" dirty="0" smtClean="0">
                <a:solidFill>
                  <a:srgbClr val="3333CC"/>
                </a:solidFill>
                <a:latin typeface="Bookman Old Style" pitchFamily="18" charset="0"/>
                <a:ea typeface="黑体" pitchFamily="2" charset="-122"/>
              </a:rPr>
              <a:t>（2）非标准状态下,</a:t>
            </a:r>
            <a:r>
              <a:rPr lang="zh-CN" altLang="en-US" b="1" dirty="0" smtClean="0">
                <a:latin typeface="Bookman Old Style" pitchFamily="18" charset="0"/>
                <a:ea typeface="黑体" pitchFamily="2" charset="-122"/>
              </a:rPr>
              <a:t> </a:t>
            </a:r>
            <a:r>
              <a:rPr lang="zh-CN" altLang="en-US" b="1" dirty="0" smtClean="0">
                <a:solidFill>
                  <a:srgbClr val="C00000"/>
                </a:solidFill>
                <a:latin typeface="Bookman Old Style" pitchFamily="18" charset="0"/>
                <a:ea typeface="黑体" pitchFamily="2" charset="-122"/>
                <a:sym typeface="Symbol" pitchFamily="18" charset="2"/>
              </a:rPr>
              <a:t></a:t>
            </a:r>
            <a:r>
              <a:rPr lang="en-US" altLang="zh-CN" sz="4400" b="1" baseline="-25000" dirty="0" err="1" smtClean="0">
                <a:solidFill>
                  <a:srgbClr val="C00000"/>
                </a:solidFill>
                <a:latin typeface="Bookman Old Style" pitchFamily="18" charset="0"/>
                <a:ea typeface="黑体" pitchFamily="2" charset="-122"/>
                <a:sym typeface="Symbol" pitchFamily="18" charset="2"/>
              </a:rPr>
              <a:t>r</a:t>
            </a:r>
            <a:r>
              <a:rPr lang="en-US" altLang="zh-CN" b="1" dirty="0" err="1" smtClean="0">
                <a:solidFill>
                  <a:srgbClr val="C00000"/>
                </a:solidFill>
                <a:latin typeface="Bookman Old Style" pitchFamily="18" charset="0"/>
                <a:ea typeface="黑体" pitchFamily="2" charset="-122"/>
                <a:sym typeface="Symbol" pitchFamily="18" charset="2"/>
              </a:rPr>
              <a:t>G</a:t>
            </a:r>
            <a:r>
              <a:rPr lang="zh-CN" altLang="en-US" b="1" dirty="0" smtClean="0">
                <a:solidFill>
                  <a:srgbClr val="3333CC"/>
                </a:solidFill>
                <a:latin typeface="Bookman Old Style" pitchFamily="18" charset="0"/>
                <a:ea typeface="黑体" pitchFamily="2" charset="-122"/>
              </a:rPr>
              <a:t>的计算</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539750" y="404813"/>
            <a:ext cx="3887788" cy="1139825"/>
          </a:xfrm>
        </p:spPr>
        <p:txBody>
          <a:bodyPr/>
          <a:lstStyle/>
          <a:p>
            <a:pPr eaLnBrk="1" hangingPunct="1"/>
            <a:r>
              <a:rPr lang="zh-CN" altLang="en-US" dirty="0" smtClean="0">
                <a:solidFill>
                  <a:srgbClr val="3333CC"/>
                </a:solidFill>
                <a:latin typeface="微软雅黑" pitchFamily="34" charset="-122"/>
                <a:ea typeface="微软雅黑" pitchFamily="34" charset="-122"/>
              </a:rPr>
              <a:t>水的三相图</a:t>
            </a:r>
          </a:p>
        </p:txBody>
      </p:sp>
      <p:pic>
        <p:nvPicPr>
          <p:cNvPr id="267268" name="Picture 4" descr="t5-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484313"/>
            <a:ext cx="5616575"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7266"/>
                                        </p:tgtEl>
                                        <p:attrNameLst>
                                          <p:attrName>style.visibility</p:attrName>
                                        </p:attrNameLst>
                                      </p:cBhvr>
                                      <p:to>
                                        <p:strVal val="visible"/>
                                      </p:to>
                                    </p:set>
                                    <p:anim calcmode="lin" valueType="num">
                                      <p:cBhvr additive="base">
                                        <p:cTn id="7" dur="500" fill="hold"/>
                                        <p:tgtEl>
                                          <p:spTgt spid="267266"/>
                                        </p:tgtEl>
                                        <p:attrNameLst>
                                          <p:attrName>ppt_x</p:attrName>
                                        </p:attrNameLst>
                                      </p:cBhvr>
                                      <p:tavLst>
                                        <p:tav tm="0">
                                          <p:val>
                                            <p:strVal val="0-#ppt_w/2"/>
                                          </p:val>
                                        </p:tav>
                                        <p:tav tm="100000">
                                          <p:val>
                                            <p:strVal val="#ppt_x"/>
                                          </p:val>
                                        </p:tav>
                                      </p:tavLst>
                                    </p:anim>
                                    <p:anim calcmode="lin" valueType="num">
                                      <p:cBhvr additive="base">
                                        <p:cTn id="8" dur="500" fill="hold"/>
                                        <p:tgtEl>
                                          <p:spTgt spid="2672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67268"/>
                                        </p:tgtEl>
                                        <p:attrNameLst>
                                          <p:attrName>style.visibility</p:attrName>
                                        </p:attrNameLst>
                                      </p:cBhvr>
                                      <p:to>
                                        <p:strVal val="visible"/>
                                      </p:to>
                                    </p:set>
                                    <p:anim calcmode="lin" valueType="num">
                                      <p:cBhvr additive="base">
                                        <p:cTn id="13" dur="500" fill="hold"/>
                                        <p:tgtEl>
                                          <p:spTgt spid="267268"/>
                                        </p:tgtEl>
                                        <p:attrNameLst>
                                          <p:attrName>ppt_x</p:attrName>
                                        </p:attrNameLst>
                                      </p:cBhvr>
                                      <p:tavLst>
                                        <p:tav tm="0">
                                          <p:val>
                                            <p:strVal val="0-#ppt_w/2"/>
                                          </p:val>
                                        </p:tav>
                                        <p:tav tm="100000">
                                          <p:val>
                                            <p:strVal val="#ppt_x"/>
                                          </p:val>
                                        </p:tav>
                                      </p:tavLst>
                                    </p:anim>
                                    <p:anim calcmode="lin" valueType="num">
                                      <p:cBhvr additive="base">
                                        <p:cTn id="14" dur="500" fill="hold"/>
                                        <p:tgtEl>
                                          <p:spTgt spid="2672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6"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1027"/>
          <p:cNvSpPr>
            <a:spLocks noGrp="1" noChangeArrowheads="1"/>
          </p:cNvSpPr>
          <p:nvPr>
            <p:ph type="body" idx="1"/>
          </p:nvPr>
        </p:nvSpPr>
        <p:spPr>
          <a:xfrm>
            <a:off x="611188" y="2005013"/>
            <a:ext cx="7777162" cy="2100262"/>
          </a:xfrm>
          <a:extLst>
            <a:ext uri="{91240B29-F687-4F45-9708-019B960494DF}">
              <a14:hiddenLine xmlns:a14="http://schemas.microsoft.com/office/drawing/2010/main" w="9525">
                <a:solidFill>
                  <a:srgbClr val="00FF99"/>
                </a:solidFill>
                <a:miter lim="800000"/>
                <a:headEnd/>
                <a:tailEnd/>
              </a14:hiddenLine>
            </a:ext>
          </a:extLst>
        </p:spPr>
        <p:txBody>
          <a:bodyPr/>
          <a:lstStyle/>
          <a:p>
            <a:pPr eaLnBrk="1" hangingPunct="1">
              <a:buFont typeface="Wingdings" pitchFamily="2" charset="2"/>
              <a:buNone/>
            </a:pPr>
            <a:r>
              <a:rPr lang="zh-CN" altLang="en-US" b="1" smtClean="0">
                <a:latin typeface="Bookman Old Style" pitchFamily="18" charset="0"/>
              </a:rPr>
              <a:t> </a:t>
            </a:r>
            <a:r>
              <a:rPr lang="zh-CN" altLang="en-US" b="1" smtClean="0">
                <a:solidFill>
                  <a:srgbClr val="3333CC"/>
                </a:solidFill>
                <a:latin typeface="Bookman Old Style" pitchFamily="18" charset="0"/>
                <a:ea typeface="黑体" pitchFamily="2" charset="-122"/>
              </a:rPr>
              <a:t>1）利用</a:t>
            </a:r>
            <a:r>
              <a:rPr lang="zh-CN" altLang="en-US" b="1" smtClean="0">
                <a:solidFill>
                  <a:srgbClr val="3333CC"/>
                </a:solidFill>
                <a:latin typeface="Bookman Old Style" pitchFamily="18" charset="0"/>
                <a:ea typeface="黑体" pitchFamily="2" charset="-122"/>
                <a:sym typeface="Symbol" pitchFamily="18" charset="2"/>
              </a:rPr>
              <a:t></a:t>
            </a:r>
            <a:r>
              <a:rPr lang="en-US" altLang="en-US" b="1" baseline="-25000" smtClean="0">
                <a:solidFill>
                  <a:srgbClr val="3333CC"/>
                </a:solidFill>
                <a:latin typeface="Bookman Old Style" pitchFamily="18" charset="0"/>
                <a:ea typeface="黑体" pitchFamily="2" charset="-122"/>
                <a:sym typeface="Symbol" pitchFamily="18" charset="2"/>
              </a:rPr>
              <a:t> </a:t>
            </a:r>
            <a:r>
              <a:rPr lang="en-US" altLang="zh-CN" b="1" baseline="-25000" smtClean="0">
                <a:solidFill>
                  <a:srgbClr val="3333CC"/>
                </a:solidFill>
                <a:latin typeface="Bookman Old Style" pitchFamily="18" charset="0"/>
                <a:ea typeface="黑体" pitchFamily="2" charset="-122"/>
                <a:sym typeface="Symbol" pitchFamily="18" charset="2"/>
              </a:rPr>
              <a:t>f</a:t>
            </a:r>
            <a:r>
              <a:rPr lang="en-US" altLang="zh-CN" b="1" smtClean="0">
                <a:solidFill>
                  <a:srgbClr val="3333CC"/>
                </a:solidFill>
                <a:latin typeface="Bookman Old Style" pitchFamily="18" charset="0"/>
                <a:ea typeface="黑体" pitchFamily="2" charset="-122"/>
                <a:sym typeface="Symbol" pitchFamily="18" charset="2"/>
              </a:rPr>
              <a:t>G</a:t>
            </a:r>
            <a:r>
              <a:rPr lang="en-US" altLang="zh-CN" b="1" baseline="30000" smtClean="0">
                <a:solidFill>
                  <a:srgbClr val="3333CC"/>
                </a:solidFill>
                <a:latin typeface="Bookman Old Style" pitchFamily="18" charset="0"/>
                <a:sym typeface="Symbol" pitchFamily="18" charset="2"/>
              </a:rPr>
              <a:t>Θ</a:t>
            </a:r>
            <a:r>
              <a:rPr lang="en-US" altLang="zh-CN" b="1" baseline="30000" smtClean="0">
                <a:solidFill>
                  <a:srgbClr val="3333CC"/>
                </a:solidFill>
                <a:latin typeface="Bookman Old Style" pitchFamily="18" charset="0"/>
                <a:ea typeface="黑体" pitchFamily="2" charset="-122"/>
                <a:sym typeface="Symbol" pitchFamily="18" charset="2"/>
              </a:rPr>
              <a:t> </a:t>
            </a:r>
            <a:r>
              <a:rPr lang="zh-CN" altLang="en-US" b="1" smtClean="0">
                <a:solidFill>
                  <a:srgbClr val="3333CC"/>
                </a:solidFill>
                <a:latin typeface="Bookman Old Style" pitchFamily="18" charset="0"/>
                <a:ea typeface="黑体" pitchFamily="2" charset="-122"/>
              </a:rPr>
              <a:t>计算</a:t>
            </a:r>
            <a:r>
              <a:rPr lang="zh-CN" altLang="en-US" b="1" smtClean="0">
                <a:latin typeface="Bookman Old Style" pitchFamily="18" charset="0"/>
                <a:ea typeface="黑体" pitchFamily="2" charset="-122"/>
              </a:rPr>
              <a:t>  </a:t>
            </a:r>
          </a:p>
          <a:p>
            <a:pPr eaLnBrk="1" hangingPunct="1">
              <a:buFont typeface="Wingdings" pitchFamily="2" charset="2"/>
              <a:buNone/>
            </a:pPr>
            <a:r>
              <a:rPr lang="zh-CN" altLang="en-US" b="1" smtClean="0">
                <a:solidFill>
                  <a:srgbClr val="3333CC"/>
                </a:solidFill>
                <a:latin typeface="Bookman Old Style" pitchFamily="18" charset="0"/>
                <a:sym typeface="Symbol" pitchFamily="18" charset="2"/>
              </a:rPr>
              <a:t>    </a:t>
            </a:r>
            <a:r>
              <a:rPr lang="en-US" altLang="zh-CN" b="1" baseline="-25000" smtClean="0">
                <a:solidFill>
                  <a:srgbClr val="3333CC"/>
                </a:solidFill>
                <a:latin typeface="Bookman Old Style" pitchFamily="18" charset="0"/>
                <a:sym typeface="Symbol" pitchFamily="18" charset="2"/>
              </a:rPr>
              <a:t>r</a:t>
            </a:r>
            <a:r>
              <a:rPr lang="en-US" altLang="zh-CN" b="1" smtClean="0">
                <a:solidFill>
                  <a:srgbClr val="3333CC"/>
                </a:solidFill>
                <a:latin typeface="Bookman Old Style" pitchFamily="18" charset="0"/>
                <a:sym typeface="Symbol" pitchFamily="18" charset="2"/>
              </a:rPr>
              <a:t>G</a:t>
            </a:r>
            <a:r>
              <a:rPr lang="en-US" altLang="zh-CN" b="1" baseline="30000" smtClean="0">
                <a:solidFill>
                  <a:srgbClr val="3333CC"/>
                </a:solidFill>
                <a:latin typeface="Bookman Old Style" pitchFamily="18" charset="0"/>
                <a:sym typeface="Symbol" pitchFamily="18" charset="2"/>
              </a:rPr>
              <a:t>Θ</a:t>
            </a:r>
            <a:r>
              <a:rPr lang="en-US" altLang="zh-CN" b="1" smtClean="0">
                <a:solidFill>
                  <a:srgbClr val="3333CC"/>
                </a:solidFill>
                <a:latin typeface="Bookman Old Style" pitchFamily="18" charset="0"/>
              </a:rPr>
              <a:t> =</a:t>
            </a:r>
            <a:r>
              <a:rPr lang="en-US" altLang="zh-CN" b="1" baseline="30000" smtClean="0">
                <a:solidFill>
                  <a:srgbClr val="3333CC"/>
                </a:solidFill>
                <a:latin typeface="Bookman Old Style" pitchFamily="18" charset="0"/>
                <a:sym typeface="Symbol" pitchFamily="18" charset="2"/>
              </a:rPr>
              <a:t> </a:t>
            </a:r>
            <a:r>
              <a:rPr lang="en-US" altLang="zh-CN" b="1" smtClean="0">
                <a:solidFill>
                  <a:srgbClr val="3333CC"/>
                </a:solidFill>
                <a:latin typeface="Bookman Old Style" pitchFamily="18" charset="0"/>
                <a:sym typeface="Symbol" pitchFamily="18" charset="2"/>
              </a:rPr>
              <a:t></a:t>
            </a:r>
            <a:r>
              <a:rPr lang="en-US" altLang="zh-CN" b="1" baseline="-25000" smtClean="0">
                <a:solidFill>
                  <a:srgbClr val="3333CC"/>
                </a:solidFill>
                <a:latin typeface="Bookman Old Style" pitchFamily="18" charset="0"/>
              </a:rPr>
              <a:t>i </a:t>
            </a:r>
            <a:r>
              <a:rPr lang="en-US" altLang="zh-CN" b="1" smtClean="0">
                <a:solidFill>
                  <a:srgbClr val="3333CC"/>
                </a:solidFill>
                <a:latin typeface="Bookman Old Style" pitchFamily="18" charset="0"/>
                <a:sym typeface="Symbol" pitchFamily="18" charset="2"/>
              </a:rPr>
              <a:t></a:t>
            </a:r>
            <a:r>
              <a:rPr lang="en-US" altLang="zh-CN" b="1" baseline="-25000" smtClean="0">
                <a:solidFill>
                  <a:srgbClr val="3333CC"/>
                </a:solidFill>
                <a:latin typeface="Bookman Old Style" pitchFamily="18" charset="0"/>
                <a:sym typeface="Symbol" pitchFamily="18" charset="2"/>
              </a:rPr>
              <a:t>f</a:t>
            </a:r>
            <a:r>
              <a:rPr lang="en-US" altLang="zh-CN" b="1" smtClean="0">
                <a:solidFill>
                  <a:srgbClr val="3333CC"/>
                </a:solidFill>
                <a:latin typeface="Bookman Old Style" pitchFamily="18" charset="0"/>
                <a:sym typeface="Symbol" pitchFamily="18" charset="2"/>
              </a:rPr>
              <a:t>G</a:t>
            </a:r>
            <a:r>
              <a:rPr lang="en-US" altLang="zh-CN" b="1" baseline="30000" smtClean="0">
                <a:solidFill>
                  <a:srgbClr val="3333CC"/>
                </a:solidFill>
                <a:latin typeface="Bookman Old Style" pitchFamily="18" charset="0"/>
                <a:sym typeface="Symbol" pitchFamily="18" charset="2"/>
              </a:rPr>
              <a:t>Θ</a:t>
            </a:r>
            <a:r>
              <a:rPr lang="en-US" altLang="zh-CN" sz="2800" b="1" smtClean="0">
                <a:solidFill>
                  <a:srgbClr val="3333CC"/>
                </a:solidFill>
                <a:latin typeface="Bookman Old Style" pitchFamily="18" charset="0"/>
                <a:sym typeface="Symbol" pitchFamily="18" charset="2"/>
              </a:rPr>
              <a:t>(</a:t>
            </a:r>
            <a:r>
              <a:rPr lang="en-US" altLang="zh-CN" b="1" smtClean="0">
                <a:solidFill>
                  <a:srgbClr val="3333CC"/>
                </a:solidFill>
                <a:latin typeface="Bookman Old Style" pitchFamily="18" charset="0"/>
              </a:rPr>
              <a:t>i)</a:t>
            </a:r>
            <a:endParaRPr lang="en-US" altLang="zh-CN" b="1" smtClean="0">
              <a:solidFill>
                <a:srgbClr val="3333CC"/>
              </a:solidFill>
              <a:latin typeface="Bookman Old Style" pitchFamily="18" charset="0"/>
              <a:sym typeface="Symbol" pitchFamily="18" charset="2"/>
            </a:endParaRPr>
          </a:p>
          <a:p>
            <a:pPr lvl="1" eaLnBrk="1" hangingPunct="1">
              <a:lnSpc>
                <a:spcPct val="150000"/>
              </a:lnSpc>
              <a:buFont typeface="Wingdings" pitchFamily="2" charset="2"/>
              <a:buNone/>
            </a:pPr>
            <a:r>
              <a:rPr lang="en-US" altLang="zh-CN" sz="3200" b="1" smtClean="0">
                <a:solidFill>
                  <a:srgbClr val="3333CC"/>
                </a:solidFill>
                <a:latin typeface="Bookman Old Style" pitchFamily="18" charset="0"/>
                <a:sym typeface="Symbol" pitchFamily="18" charset="2"/>
              </a:rPr>
              <a:t>         = (</a:t>
            </a:r>
            <a:r>
              <a:rPr lang="en-US" altLang="zh-CN" sz="3200" b="1" baseline="30000" smtClean="0">
                <a:solidFill>
                  <a:srgbClr val="3333CC"/>
                </a:solidFill>
                <a:latin typeface="Bookman Old Style" pitchFamily="18" charset="0"/>
                <a:sym typeface="Symbol" pitchFamily="18" charset="2"/>
              </a:rPr>
              <a:t> </a:t>
            </a:r>
            <a:r>
              <a:rPr lang="en-US" altLang="zh-CN" sz="3200" b="1" smtClean="0">
                <a:solidFill>
                  <a:srgbClr val="3333CC"/>
                </a:solidFill>
                <a:latin typeface="Bookman Old Style" pitchFamily="18" charset="0"/>
                <a:sym typeface="Symbol" pitchFamily="18" charset="2"/>
              </a:rPr>
              <a:t></a:t>
            </a:r>
            <a:r>
              <a:rPr lang="en-US" altLang="zh-CN" sz="3200" b="1" baseline="-25000" smtClean="0">
                <a:solidFill>
                  <a:srgbClr val="3333CC"/>
                </a:solidFill>
                <a:latin typeface="Bookman Old Style" pitchFamily="18" charset="0"/>
                <a:sym typeface="Symbol" pitchFamily="18" charset="2"/>
              </a:rPr>
              <a:t>f</a:t>
            </a:r>
            <a:r>
              <a:rPr lang="en-US" altLang="zh-CN" sz="3200" b="1" smtClean="0">
                <a:solidFill>
                  <a:srgbClr val="3333CC"/>
                </a:solidFill>
                <a:latin typeface="Bookman Old Style" pitchFamily="18" charset="0"/>
                <a:sym typeface="Symbol" pitchFamily="18" charset="2"/>
              </a:rPr>
              <a:t>G</a:t>
            </a:r>
            <a:r>
              <a:rPr lang="en-US" altLang="zh-CN" sz="3200" b="1" baseline="30000" smtClean="0">
                <a:solidFill>
                  <a:srgbClr val="3333CC"/>
                </a:solidFill>
                <a:latin typeface="Bookman Old Style" pitchFamily="18" charset="0"/>
                <a:sym typeface="Symbol" pitchFamily="18" charset="2"/>
              </a:rPr>
              <a:t>Θ</a:t>
            </a:r>
            <a:r>
              <a:rPr lang="en-US" altLang="zh-CN" sz="3200" b="1" smtClean="0">
                <a:solidFill>
                  <a:srgbClr val="3333CC"/>
                </a:solidFill>
                <a:latin typeface="Bookman Old Style" pitchFamily="18" charset="0"/>
                <a:sym typeface="Symbol" pitchFamily="18" charset="2"/>
              </a:rPr>
              <a:t>)</a:t>
            </a:r>
            <a:r>
              <a:rPr lang="zh-CN" altLang="en-US" sz="3200" b="1" baseline="-25000" smtClean="0">
                <a:solidFill>
                  <a:srgbClr val="3333CC"/>
                </a:solidFill>
                <a:latin typeface="Bookman Old Style" pitchFamily="18" charset="0"/>
                <a:sym typeface="Symbol" pitchFamily="18" charset="2"/>
              </a:rPr>
              <a:t>生成  </a:t>
            </a:r>
            <a:r>
              <a:rPr lang="zh-CN" altLang="en-US" sz="3200" b="1" smtClean="0">
                <a:solidFill>
                  <a:srgbClr val="3333CC"/>
                </a:solidFill>
                <a:latin typeface="Bookman Old Style" pitchFamily="18" charset="0"/>
                <a:sym typeface="Symbol" pitchFamily="18" charset="2"/>
              </a:rPr>
              <a:t>-  </a:t>
            </a:r>
            <a:r>
              <a:rPr lang="en-US" altLang="zh-CN" sz="3200" b="1" smtClean="0">
                <a:solidFill>
                  <a:srgbClr val="3333CC"/>
                </a:solidFill>
                <a:latin typeface="Bookman Old Style" pitchFamily="18" charset="0"/>
                <a:sym typeface="Symbol" pitchFamily="18" charset="2"/>
              </a:rPr>
              <a:t>(</a:t>
            </a:r>
            <a:r>
              <a:rPr lang="en-US" altLang="zh-CN" sz="3200" b="1" baseline="-25000" smtClean="0">
                <a:solidFill>
                  <a:srgbClr val="3333CC"/>
                </a:solidFill>
                <a:latin typeface="Bookman Old Style" pitchFamily="18" charset="0"/>
                <a:sym typeface="Symbol" pitchFamily="18" charset="2"/>
              </a:rPr>
              <a:t>f</a:t>
            </a:r>
            <a:r>
              <a:rPr lang="en-US" altLang="zh-CN" sz="3200" b="1" smtClean="0">
                <a:solidFill>
                  <a:srgbClr val="3333CC"/>
                </a:solidFill>
                <a:latin typeface="Bookman Old Style" pitchFamily="18" charset="0"/>
                <a:sym typeface="Symbol" pitchFamily="18" charset="2"/>
              </a:rPr>
              <a:t>G</a:t>
            </a:r>
            <a:r>
              <a:rPr lang="en-US" altLang="zh-CN" sz="3200" b="1" baseline="30000" smtClean="0">
                <a:solidFill>
                  <a:srgbClr val="3333CC"/>
                </a:solidFill>
                <a:latin typeface="Bookman Old Style" pitchFamily="18" charset="0"/>
                <a:sym typeface="Symbol" pitchFamily="18" charset="2"/>
              </a:rPr>
              <a:t>Θ</a:t>
            </a:r>
            <a:r>
              <a:rPr lang="en-US" altLang="zh-CN" sz="3200" b="1" smtClean="0">
                <a:solidFill>
                  <a:srgbClr val="3333CC"/>
                </a:solidFill>
                <a:latin typeface="Bookman Old Style" pitchFamily="18" charset="0"/>
                <a:sym typeface="Symbol" pitchFamily="18" charset="2"/>
              </a:rPr>
              <a:t>)</a:t>
            </a:r>
            <a:r>
              <a:rPr lang="zh-CN" altLang="en-US" sz="3200" b="1" baseline="-25000" smtClean="0">
                <a:solidFill>
                  <a:srgbClr val="3333CC"/>
                </a:solidFill>
                <a:latin typeface="Bookman Old Style" pitchFamily="18" charset="0"/>
                <a:sym typeface="Symbol" pitchFamily="18" charset="2"/>
              </a:rPr>
              <a:t>反应</a:t>
            </a:r>
          </a:p>
        </p:txBody>
      </p:sp>
      <p:sp>
        <p:nvSpPr>
          <p:cNvPr id="185350" name="Rectangle 1030">
            <a:hlinkClick r:id="rId2" action="ppaction://hlinksldjump"/>
          </p:cNvPr>
          <p:cNvSpPr>
            <a:spLocks noChangeArrowheads="1"/>
          </p:cNvSpPr>
          <p:nvPr/>
        </p:nvSpPr>
        <p:spPr bwMode="auto">
          <a:xfrm>
            <a:off x="395288" y="4076700"/>
            <a:ext cx="7812087"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99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lvl="1" eaLnBrk="1" hangingPunct="1">
              <a:lnSpc>
                <a:spcPct val="135000"/>
              </a:lnSpc>
              <a:buClr>
                <a:schemeClr val="accent1"/>
              </a:buClr>
              <a:buSzTx/>
              <a:buFontTx/>
              <a:buNone/>
            </a:pPr>
            <a:r>
              <a:rPr lang="zh-CN" altLang="en-US" sz="3200" b="1">
                <a:solidFill>
                  <a:srgbClr val="3333CC"/>
                </a:solidFill>
                <a:latin typeface="Bookman Old Style" pitchFamily="18" charset="0"/>
                <a:ea typeface="黑体" pitchFamily="2" charset="-122"/>
              </a:rPr>
              <a:t>2) 利用等温方程式</a:t>
            </a:r>
            <a:r>
              <a:rPr lang="zh-CN" altLang="en-US" sz="3600" b="1">
                <a:latin typeface="Bookman Old Style" pitchFamily="18" charset="0"/>
              </a:rPr>
              <a:t>                                      </a:t>
            </a:r>
            <a:r>
              <a:rPr lang="en-US" altLang="en-US" sz="3200">
                <a:solidFill>
                  <a:srgbClr val="3333CC"/>
                </a:solidFill>
                <a:latin typeface="Bookman Old Style" pitchFamily="18" charset="0"/>
                <a:sym typeface="Symbol" pitchFamily="18" charset="2"/>
              </a:rPr>
              <a:t></a:t>
            </a:r>
            <a:r>
              <a:rPr lang="en-US" altLang="zh-CN" sz="3200" baseline="-25000">
                <a:solidFill>
                  <a:srgbClr val="3333CC"/>
                </a:solidFill>
                <a:latin typeface="Bookman Old Style" pitchFamily="18" charset="0"/>
                <a:sym typeface="Symbol" pitchFamily="18" charset="2"/>
              </a:rPr>
              <a:t>r</a:t>
            </a:r>
            <a:r>
              <a:rPr lang="en-US" altLang="zh-CN" sz="3200">
                <a:solidFill>
                  <a:srgbClr val="3333CC"/>
                </a:solidFill>
                <a:latin typeface="Bookman Old Style" pitchFamily="18" charset="0"/>
              </a:rPr>
              <a:t>G</a:t>
            </a:r>
            <a:r>
              <a:rPr lang="en-US" altLang="zh-CN" sz="3200" baseline="30000">
                <a:solidFill>
                  <a:srgbClr val="3333CC"/>
                </a:solidFill>
                <a:latin typeface="Bookman Old Style" pitchFamily="18" charset="0"/>
                <a:sym typeface="Symbol" pitchFamily="18" charset="2"/>
              </a:rPr>
              <a:t>Θ</a:t>
            </a:r>
            <a:r>
              <a:rPr lang="en-US" altLang="zh-CN" sz="3200" baseline="-25000">
                <a:solidFill>
                  <a:srgbClr val="FF0066"/>
                </a:solidFill>
                <a:latin typeface="Bookman Old Style" pitchFamily="18" charset="0"/>
              </a:rPr>
              <a:t>T</a:t>
            </a:r>
            <a:r>
              <a:rPr lang="en-US" altLang="zh-CN" sz="3200">
                <a:solidFill>
                  <a:srgbClr val="3333CC"/>
                </a:solidFill>
                <a:latin typeface="Bookman Old Style" pitchFamily="18" charset="0"/>
              </a:rPr>
              <a:t> </a:t>
            </a:r>
            <a:r>
              <a:rPr lang="en-US" altLang="zh-CN" sz="3200" baseline="30000">
                <a:solidFill>
                  <a:srgbClr val="3333CC"/>
                </a:solidFill>
                <a:latin typeface="Bookman Old Style" pitchFamily="18" charset="0"/>
                <a:sym typeface="Symbol" pitchFamily="18" charset="2"/>
              </a:rPr>
              <a:t> </a:t>
            </a:r>
            <a:r>
              <a:rPr lang="en-US" altLang="zh-CN" sz="3200">
                <a:solidFill>
                  <a:srgbClr val="3333CC"/>
                </a:solidFill>
                <a:latin typeface="Bookman Old Style" pitchFamily="18" charset="0"/>
              </a:rPr>
              <a:t>= </a:t>
            </a:r>
            <a:r>
              <a:rPr lang="en-US" altLang="zh-CN" sz="3200">
                <a:solidFill>
                  <a:srgbClr val="3333CC"/>
                </a:solidFill>
                <a:latin typeface="Bookman Old Style" pitchFamily="18" charset="0"/>
                <a:sym typeface="Symbol" pitchFamily="18" charset="2"/>
              </a:rPr>
              <a:t></a:t>
            </a:r>
            <a:r>
              <a:rPr lang="en-US" altLang="zh-CN" sz="3200" baseline="-25000">
                <a:solidFill>
                  <a:srgbClr val="3333CC"/>
                </a:solidFill>
                <a:latin typeface="Bookman Old Style" pitchFamily="18" charset="0"/>
              </a:rPr>
              <a:t>r</a:t>
            </a:r>
            <a:r>
              <a:rPr lang="en-US" altLang="zh-CN" sz="3200">
                <a:solidFill>
                  <a:srgbClr val="3333CC"/>
                </a:solidFill>
                <a:latin typeface="Bookman Old Style" pitchFamily="18" charset="0"/>
              </a:rPr>
              <a:t>H</a:t>
            </a:r>
            <a:r>
              <a:rPr lang="en-US" altLang="zh-CN" sz="3200" baseline="30000">
                <a:solidFill>
                  <a:srgbClr val="3333CC"/>
                </a:solidFill>
                <a:latin typeface="Bookman Old Style" pitchFamily="18" charset="0"/>
                <a:sym typeface="Symbol" pitchFamily="18" charset="2"/>
              </a:rPr>
              <a:t>Θ</a:t>
            </a:r>
            <a:r>
              <a:rPr lang="en-US" altLang="zh-CN" sz="3200" baseline="-25000">
                <a:solidFill>
                  <a:srgbClr val="FF0066"/>
                </a:solidFill>
                <a:latin typeface="Bookman Old Style" pitchFamily="18" charset="0"/>
              </a:rPr>
              <a:t>T</a:t>
            </a:r>
            <a:r>
              <a:rPr lang="en-US" altLang="zh-CN" sz="3200">
                <a:solidFill>
                  <a:srgbClr val="3333CC"/>
                </a:solidFill>
                <a:latin typeface="Bookman Old Style" pitchFamily="18" charset="0"/>
              </a:rPr>
              <a:t> – T </a:t>
            </a:r>
            <a:r>
              <a:rPr lang="en-US" altLang="zh-CN" sz="3200">
                <a:solidFill>
                  <a:srgbClr val="3333CC"/>
                </a:solidFill>
                <a:latin typeface="Bookman Old Style" pitchFamily="18" charset="0"/>
                <a:sym typeface="Symbol" pitchFamily="18" charset="2"/>
              </a:rPr>
              <a:t></a:t>
            </a:r>
            <a:r>
              <a:rPr lang="en-US" altLang="zh-CN" sz="3200" baseline="-25000">
                <a:solidFill>
                  <a:srgbClr val="3333CC"/>
                </a:solidFill>
                <a:latin typeface="Bookman Old Style" pitchFamily="18" charset="0"/>
              </a:rPr>
              <a:t>r</a:t>
            </a:r>
            <a:r>
              <a:rPr lang="en-US" altLang="zh-CN" sz="3200">
                <a:solidFill>
                  <a:srgbClr val="3333CC"/>
                </a:solidFill>
                <a:latin typeface="Bookman Old Style" pitchFamily="18" charset="0"/>
              </a:rPr>
              <a:t>S</a:t>
            </a:r>
            <a:r>
              <a:rPr lang="en-US" altLang="zh-CN" sz="3200" baseline="30000">
                <a:solidFill>
                  <a:srgbClr val="3333CC"/>
                </a:solidFill>
                <a:latin typeface="Bookman Old Style" pitchFamily="18" charset="0"/>
                <a:sym typeface="Symbol" pitchFamily="18" charset="2"/>
              </a:rPr>
              <a:t>Θ</a:t>
            </a:r>
            <a:r>
              <a:rPr lang="en-US" altLang="zh-CN" sz="3200" baseline="-25000">
                <a:solidFill>
                  <a:srgbClr val="FF0066"/>
                </a:solidFill>
                <a:latin typeface="Bookman Old Style" pitchFamily="18" charset="0"/>
              </a:rPr>
              <a:t>T</a:t>
            </a:r>
            <a:r>
              <a:rPr lang="en-US" altLang="zh-CN" sz="3200">
                <a:latin typeface="Bookman Old Style" pitchFamily="18" charset="0"/>
              </a:rPr>
              <a:t> </a:t>
            </a:r>
            <a:r>
              <a:rPr lang="en-US" altLang="zh-CN" sz="3200" baseline="30000">
                <a:latin typeface="Bookman Old Style" pitchFamily="18" charset="0"/>
                <a:sym typeface="Symbol" pitchFamily="18" charset="2"/>
              </a:rPr>
              <a:t> </a:t>
            </a:r>
            <a:r>
              <a:rPr lang="en-US" altLang="zh-CN" sz="3200">
                <a:latin typeface="Bookman Old Style" pitchFamily="18" charset="0"/>
              </a:rPr>
              <a:t> </a:t>
            </a:r>
            <a:r>
              <a:rPr lang="zh-CN" altLang="en-US" sz="3200">
                <a:solidFill>
                  <a:srgbClr val="3333CC"/>
                </a:solidFill>
                <a:latin typeface="Bookman Old Style" pitchFamily="18" charset="0"/>
                <a:ea typeface="黑体" pitchFamily="2" charset="-122"/>
              </a:rPr>
              <a:t>计算</a:t>
            </a:r>
          </a:p>
          <a:p>
            <a:pPr lvl="1" eaLnBrk="1" hangingPunct="1">
              <a:lnSpc>
                <a:spcPct val="135000"/>
              </a:lnSpc>
              <a:buClr>
                <a:schemeClr val="accent1"/>
              </a:buClr>
              <a:buSzTx/>
              <a:buFontTx/>
              <a:buNone/>
            </a:pPr>
            <a:r>
              <a:rPr lang="zh-CN" altLang="en-US" sz="3200">
                <a:latin typeface="Bookman Old Style" pitchFamily="18" charset="0"/>
                <a:ea typeface="黑体" pitchFamily="2" charset="-122"/>
              </a:rPr>
              <a:t>              </a:t>
            </a:r>
            <a:r>
              <a:rPr lang="zh-CN" altLang="en-US" sz="3200">
                <a:solidFill>
                  <a:srgbClr val="3333CC"/>
                </a:solidFill>
                <a:latin typeface="Bookman Old Style" pitchFamily="18" charset="0"/>
                <a:ea typeface="黑体" pitchFamily="2" charset="-122"/>
                <a:cs typeface="Times New Roman" pitchFamily="18" charset="0"/>
              </a:rPr>
              <a:t>≈</a:t>
            </a:r>
            <a:r>
              <a:rPr lang="zh-CN" altLang="en-US" sz="3200">
                <a:latin typeface="Bookman Old Style" pitchFamily="18" charset="0"/>
                <a:ea typeface="黑体" pitchFamily="2" charset="-122"/>
                <a:cs typeface="Times New Roman" pitchFamily="18" charset="0"/>
              </a:rPr>
              <a:t> </a:t>
            </a:r>
            <a:r>
              <a:rPr lang="en-US" altLang="zh-CN" sz="3200">
                <a:solidFill>
                  <a:srgbClr val="3333CC"/>
                </a:solidFill>
                <a:latin typeface="Bookman Old Style" pitchFamily="18" charset="0"/>
                <a:sym typeface="Symbol" pitchFamily="18" charset="2"/>
              </a:rPr>
              <a:t></a:t>
            </a:r>
            <a:r>
              <a:rPr lang="en-US" altLang="zh-CN" sz="3200" baseline="-25000">
                <a:solidFill>
                  <a:srgbClr val="3333CC"/>
                </a:solidFill>
                <a:latin typeface="Bookman Old Style" pitchFamily="18" charset="0"/>
              </a:rPr>
              <a:t>r</a:t>
            </a:r>
            <a:r>
              <a:rPr lang="en-US" altLang="zh-CN" sz="3200">
                <a:solidFill>
                  <a:srgbClr val="3333CC"/>
                </a:solidFill>
                <a:latin typeface="Bookman Old Style" pitchFamily="18" charset="0"/>
              </a:rPr>
              <a:t>H</a:t>
            </a:r>
            <a:r>
              <a:rPr lang="en-US" altLang="zh-CN" sz="3200" baseline="30000">
                <a:solidFill>
                  <a:srgbClr val="3333CC"/>
                </a:solidFill>
                <a:latin typeface="Bookman Old Style" pitchFamily="18" charset="0"/>
                <a:sym typeface="Symbol" pitchFamily="18" charset="2"/>
              </a:rPr>
              <a:t>Θ</a:t>
            </a:r>
            <a:r>
              <a:rPr lang="en-US" altLang="zh-CN" sz="3200" baseline="-25000">
                <a:solidFill>
                  <a:srgbClr val="FF0066"/>
                </a:solidFill>
                <a:latin typeface="Bookman Old Style" pitchFamily="18" charset="0"/>
              </a:rPr>
              <a:t>298</a:t>
            </a:r>
            <a:r>
              <a:rPr lang="en-US" altLang="zh-CN" sz="3200">
                <a:solidFill>
                  <a:srgbClr val="3333CC"/>
                </a:solidFill>
                <a:latin typeface="Bookman Old Style" pitchFamily="18" charset="0"/>
              </a:rPr>
              <a:t> – T </a:t>
            </a:r>
            <a:r>
              <a:rPr lang="en-US" altLang="zh-CN" sz="3200">
                <a:solidFill>
                  <a:srgbClr val="3333CC"/>
                </a:solidFill>
                <a:latin typeface="Bookman Old Style" pitchFamily="18" charset="0"/>
                <a:sym typeface="Symbol" pitchFamily="18" charset="2"/>
              </a:rPr>
              <a:t></a:t>
            </a:r>
            <a:r>
              <a:rPr lang="en-US" altLang="zh-CN" sz="3200" baseline="-25000">
                <a:solidFill>
                  <a:srgbClr val="3333CC"/>
                </a:solidFill>
                <a:latin typeface="Bookman Old Style" pitchFamily="18" charset="0"/>
              </a:rPr>
              <a:t>r</a:t>
            </a:r>
            <a:r>
              <a:rPr lang="en-US" altLang="zh-CN" sz="3200">
                <a:solidFill>
                  <a:srgbClr val="3333CC"/>
                </a:solidFill>
                <a:latin typeface="Bookman Old Style" pitchFamily="18" charset="0"/>
              </a:rPr>
              <a:t>S</a:t>
            </a:r>
            <a:r>
              <a:rPr lang="en-US" altLang="zh-CN" sz="3200" baseline="30000">
                <a:solidFill>
                  <a:srgbClr val="3333CC"/>
                </a:solidFill>
                <a:latin typeface="Bookman Old Style" pitchFamily="18" charset="0"/>
                <a:sym typeface="Symbol" pitchFamily="18" charset="2"/>
              </a:rPr>
              <a:t>Θ</a:t>
            </a:r>
            <a:r>
              <a:rPr lang="en-US" altLang="zh-CN" sz="3200" baseline="-25000">
                <a:solidFill>
                  <a:srgbClr val="FF0066"/>
                </a:solidFill>
                <a:latin typeface="Bookman Old Style" pitchFamily="18" charset="0"/>
              </a:rPr>
              <a:t>298</a:t>
            </a:r>
            <a:r>
              <a:rPr lang="en-US" altLang="zh-CN" sz="3600" b="1">
                <a:solidFill>
                  <a:srgbClr val="3333CC"/>
                </a:solidFill>
                <a:latin typeface="Bookman Old Style" pitchFamily="18" charset="0"/>
              </a:rPr>
              <a:t> </a:t>
            </a:r>
            <a:endParaRPr lang="zh-CN" altLang="en-US" sz="3600" b="1">
              <a:solidFill>
                <a:srgbClr val="3333CC"/>
              </a:solidFill>
              <a:latin typeface="Bookman Old Style" pitchFamily="18" charset="0"/>
            </a:endParaRPr>
          </a:p>
        </p:txBody>
      </p:sp>
      <p:sp>
        <p:nvSpPr>
          <p:cNvPr id="185352" name="Text Box 1032"/>
          <p:cNvSpPr txBox="1">
            <a:spLocks noChangeArrowheads="1"/>
          </p:cNvSpPr>
          <p:nvPr/>
        </p:nvSpPr>
        <p:spPr bwMode="auto">
          <a:xfrm>
            <a:off x="323850" y="620713"/>
            <a:ext cx="69135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3600" b="1" dirty="0">
                <a:solidFill>
                  <a:srgbClr val="3333CC"/>
                </a:solidFill>
                <a:effectLst>
                  <a:outerShdw blurRad="38100" dist="38100" dir="2700000" algn="tl">
                    <a:srgbClr val="C0C0C0"/>
                  </a:outerShdw>
                </a:effectLst>
                <a:latin typeface="黑体" pitchFamily="2" charset="-122"/>
                <a:ea typeface="黑体" pitchFamily="2" charset="-122"/>
              </a:rPr>
              <a:t>（1）标准状态下,</a:t>
            </a:r>
            <a:r>
              <a:rPr lang="zh-CN" altLang="en-US" sz="3600" b="1" dirty="0">
                <a:effectLst>
                  <a:outerShdw blurRad="38100" dist="38100" dir="2700000" algn="tl">
                    <a:srgbClr val="C0C0C0"/>
                  </a:outerShdw>
                </a:effectLst>
                <a:latin typeface="黑体" pitchFamily="2" charset="-122"/>
                <a:ea typeface="黑体" pitchFamily="2" charset="-122"/>
              </a:rPr>
              <a:t> </a:t>
            </a:r>
            <a:r>
              <a:rPr lang="zh-CN" altLang="en-US" sz="3600" b="1" dirty="0">
                <a:solidFill>
                  <a:srgbClr val="C00000"/>
                </a:solidFill>
                <a:latin typeface="黑体" pitchFamily="2" charset="-122"/>
                <a:ea typeface="黑体" pitchFamily="2" charset="-122"/>
                <a:sym typeface="Symbol" pitchFamily="18" charset="2"/>
              </a:rPr>
              <a:t></a:t>
            </a:r>
            <a:r>
              <a:rPr lang="en-US" altLang="zh-CN" sz="3600" b="1" baseline="-25000" dirty="0" err="1">
                <a:solidFill>
                  <a:srgbClr val="C00000"/>
                </a:solidFill>
                <a:latin typeface="黑体" pitchFamily="2" charset="-122"/>
                <a:ea typeface="黑体" pitchFamily="2" charset="-122"/>
                <a:sym typeface="Symbol" pitchFamily="18" charset="2"/>
              </a:rPr>
              <a:t>r</a:t>
            </a:r>
            <a:r>
              <a:rPr lang="en-US" altLang="zh-CN" sz="3600" b="1" dirty="0" err="1">
                <a:solidFill>
                  <a:srgbClr val="C00000"/>
                </a:solidFill>
                <a:latin typeface="黑体" pitchFamily="2" charset="-122"/>
                <a:ea typeface="黑体" pitchFamily="2" charset="-122"/>
                <a:sym typeface="Symbol" pitchFamily="18" charset="2"/>
              </a:rPr>
              <a:t>G</a:t>
            </a:r>
            <a:r>
              <a:rPr lang="el-GR" altLang="zh-CN" sz="3600" b="1" baseline="30000" dirty="0">
                <a:solidFill>
                  <a:srgbClr val="C00000"/>
                </a:solidFill>
                <a:latin typeface="黑体" pitchFamily="2" charset="-122"/>
                <a:ea typeface="黑体" pitchFamily="2" charset="-122"/>
                <a:sym typeface="Symbol" pitchFamily="18" charset="2"/>
              </a:rPr>
              <a:t>Θ</a:t>
            </a:r>
            <a:r>
              <a:rPr lang="zh-CN" altLang="en-US" sz="3600" b="1" dirty="0">
                <a:solidFill>
                  <a:srgbClr val="3333CC"/>
                </a:solidFill>
                <a:effectLst>
                  <a:outerShdw blurRad="38100" dist="38100" dir="2700000" algn="tl">
                    <a:srgbClr val="C0C0C0"/>
                  </a:outerShdw>
                </a:effectLst>
                <a:latin typeface="黑体" pitchFamily="2" charset="-122"/>
                <a:ea typeface="黑体" pitchFamily="2" charset="-122"/>
              </a:rPr>
              <a:t>的计算</a:t>
            </a:r>
          </a:p>
        </p:txBody>
      </p:sp>
      <p:sp>
        <p:nvSpPr>
          <p:cNvPr id="123909" name="Line 1033"/>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3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4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5347">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5350"/>
                                        </p:tgtEl>
                                        <p:attrNameLst>
                                          <p:attrName>style.visibility</p:attrName>
                                        </p:attrNameLst>
                                      </p:cBhvr>
                                      <p:to>
                                        <p:strVal val="visible"/>
                                      </p:to>
                                    </p:set>
                                    <p:anim calcmode="lin" valueType="num">
                                      <p:cBhvr additive="base">
                                        <p:cTn id="21" dur="500" fill="hold"/>
                                        <p:tgtEl>
                                          <p:spTgt spid="185350"/>
                                        </p:tgtEl>
                                        <p:attrNameLst>
                                          <p:attrName>ppt_x</p:attrName>
                                        </p:attrNameLst>
                                      </p:cBhvr>
                                      <p:tavLst>
                                        <p:tav tm="0">
                                          <p:val>
                                            <p:strVal val="0-#ppt_w/2"/>
                                          </p:val>
                                        </p:tav>
                                        <p:tav tm="100000">
                                          <p:val>
                                            <p:strVal val="#ppt_x"/>
                                          </p:val>
                                        </p:tav>
                                      </p:tavLst>
                                    </p:anim>
                                    <p:anim calcmode="lin" valueType="num">
                                      <p:cBhvr additive="base">
                                        <p:cTn id="22" dur="500" fill="hold"/>
                                        <p:tgtEl>
                                          <p:spTgt spid="1853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P spid="185350" grpId="0" autoUpdateAnimBg="0"/>
      <p:bldP spid="18535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250825" y="1052513"/>
            <a:ext cx="8893175" cy="5457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FF99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b="1" dirty="0">
                <a:solidFill>
                  <a:srgbClr val="3333CC"/>
                </a:solidFill>
                <a:latin typeface="Bookman Old Style" pitchFamily="18" charset="0"/>
                <a:ea typeface="黑体" pitchFamily="2" charset="-122"/>
              </a:rPr>
              <a:t>2</a:t>
            </a:r>
            <a:r>
              <a:rPr lang="zh-CN" altLang="en-US" b="1" dirty="0">
                <a:solidFill>
                  <a:srgbClr val="3333CC"/>
                </a:solidFill>
                <a:latin typeface="Bookman Old Style" pitchFamily="18" charset="0"/>
                <a:ea typeface="黑体" pitchFamily="2" charset="-122"/>
              </a:rPr>
              <a:t>.非标准状态下，化学反应的</a:t>
            </a:r>
            <a:r>
              <a:rPr lang="en-US" altLang="zh-CN" b="1" dirty="0">
                <a:solidFill>
                  <a:srgbClr val="3333CC"/>
                </a:solidFill>
                <a:latin typeface="Bookman Old Style" pitchFamily="18" charset="0"/>
                <a:ea typeface="黑体" pitchFamily="2" charset="-122"/>
              </a:rPr>
              <a:t>Gibbs</a:t>
            </a:r>
            <a:r>
              <a:rPr lang="zh-CN" altLang="en-US" b="1" dirty="0">
                <a:solidFill>
                  <a:srgbClr val="3333CC"/>
                </a:solidFill>
                <a:latin typeface="Bookman Old Style" pitchFamily="18" charset="0"/>
                <a:ea typeface="黑体" pitchFamily="2" charset="-122"/>
              </a:rPr>
              <a:t>函数变计算</a:t>
            </a:r>
          </a:p>
          <a:p>
            <a:pPr eaLnBrk="1" hangingPunct="1">
              <a:spcBef>
                <a:spcPct val="0"/>
              </a:spcBef>
              <a:buClrTx/>
              <a:buSzTx/>
              <a:buFontTx/>
              <a:buNone/>
            </a:pPr>
            <a:r>
              <a:rPr lang="zh-CN" altLang="en-US" sz="4000" b="1" dirty="0">
                <a:latin typeface="Bookman Old Style" pitchFamily="18" charset="0"/>
              </a:rPr>
              <a:t> </a:t>
            </a:r>
          </a:p>
          <a:p>
            <a:pPr eaLnBrk="1" hangingPunct="1">
              <a:spcBef>
                <a:spcPct val="0"/>
              </a:spcBef>
              <a:buClrTx/>
              <a:buSzTx/>
              <a:buFontTx/>
              <a:buNone/>
            </a:pPr>
            <a:r>
              <a:rPr kumimoji="1" lang="zh-CN" altLang="en-US" sz="4000" b="1" dirty="0">
                <a:solidFill>
                  <a:schemeClr val="accent1"/>
                </a:solidFill>
                <a:latin typeface="Bookman Old Style" pitchFamily="18" charset="0"/>
                <a:sym typeface="Symbol" pitchFamily="18" charset="2"/>
              </a:rPr>
              <a:t>       </a:t>
            </a:r>
            <a:r>
              <a:rPr kumimoji="1" lang="zh-CN" altLang="en-US" sz="4000" b="1" dirty="0">
                <a:solidFill>
                  <a:srgbClr val="FF9900"/>
                </a:solidFill>
                <a:latin typeface="Bookman Old Style" pitchFamily="18" charset="0"/>
                <a:sym typeface="Symbol" pitchFamily="18" charset="2"/>
              </a:rPr>
              <a:t></a:t>
            </a:r>
            <a:r>
              <a:rPr kumimoji="1" lang="en-US" altLang="zh-CN" sz="4000" b="1" baseline="-25000" dirty="0" err="1">
                <a:solidFill>
                  <a:srgbClr val="FF9900"/>
                </a:solidFill>
                <a:latin typeface="Bookman Old Style" pitchFamily="18" charset="0"/>
                <a:sym typeface="Symbol" pitchFamily="18" charset="2"/>
              </a:rPr>
              <a:t>r</a:t>
            </a:r>
            <a:r>
              <a:rPr kumimoji="1" lang="en-US" altLang="zh-CN" sz="4000" b="1" dirty="0" err="1">
                <a:solidFill>
                  <a:srgbClr val="FF9900"/>
                </a:solidFill>
                <a:latin typeface="Bookman Old Style" pitchFamily="18" charset="0"/>
              </a:rPr>
              <a:t>G</a:t>
            </a:r>
            <a:r>
              <a:rPr kumimoji="1" lang="en-US" altLang="zh-CN" sz="4000" b="1" dirty="0">
                <a:solidFill>
                  <a:srgbClr val="FF9900"/>
                </a:solidFill>
                <a:latin typeface="Bookman Old Style" pitchFamily="18" charset="0"/>
              </a:rPr>
              <a:t> </a:t>
            </a:r>
            <a:r>
              <a:rPr kumimoji="1" lang="en-US" altLang="zh-CN" sz="4000" b="1" baseline="-25000" dirty="0">
                <a:solidFill>
                  <a:srgbClr val="FF9900"/>
                </a:solidFill>
                <a:latin typeface="Bookman Old Style" pitchFamily="18" charset="0"/>
              </a:rPr>
              <a:t>T</a:t>
            </a:r>
            <a:r>
              <a:rPr kumimoji="1" lang="en-US" altLang="zh-CN" sz="4000" b="1" dirty="0">
                <a:solidFill>
                  <a:srgbClr val="00FF99"/>
                </a:solidFill>
                <a:latin typeface="Bookman Old Style" pitchFamily="18" charset="0"/>
              </a:rPr>
              <a:t> </a:t>
            </a:r>
            <a:r>
              <a:rPr kumimoji="1" lang="en-US" altLang="zh-CN" sz="4000" b="1" dirty="0">
                <a:solidFill>
                  <a:srgbClr val="C00000"/>
                </a:solidFill>
                <a:latin typeface="Bookman Old Style" pitchFamily="18" charset="0"/>
              </a:rPr>
              <a:t>= </a:t>
            </a:r>
            <a:r>
              <a:rPr kumimoji="1" lang="en-US" altLang="zh-CN" sz="4000" b="1" dirty="0">
                <a:solidFill>
                  <a:srgbClr val="C00000"/>
                </a:solidFill>
                <a:latin typeface="Bookman Old Style" pitchFamily="18" charset="0"/>
                <a:sym typeface="Symbol" pitchFamily="18" charset="2"/>
              </a:rPr>
              <a:t></a:t>
            </a:r>
            <a:r>
              <a:rPr kumimoji="1" lang="en-US" altLang="zh-CN" sz="4000" b="1" baseline="-25000" dirty="0" err="1">
                <a:solidFill>
                  <a:srgbClr val="C00000"/>
                </a:solidFill>
                <a:latin typeface="Bookman Old Style" pitchFamily="18" charset="0"/>
                <a:sym typeface="Symbol" pitchFamily="18" charset="2"/>
              </a:rPr>
              <a:t>r</a:t>
            </a:r>
            <a:r>
              <a:rPr kumimoji="1" lang="en-US" altLang="zh-CN" sz="4000" b="1" dirty="0" err="1">
                <a:solidFill>
                  <a:srgbClr val="C00000"/>
                </a:solidFill>
                <a:latin typeface="Bookman Old Style" pitchFamily="18" charset="0"/>
              </a:rPr>
              <a:t>G</a:t>
            </a:r>
            <a:r>
              <a:rPr lang="en-US" altLang="zh-CN" sz="4000" b="1" baseline="30000" dirty="0" err="1">
                <a:solidFill>
                  <a:srgbClr val="C00000"/>
                </a:solidFill>
                <a:latin typeface="Bookman Old Style" pitchFamily="18" charset="0"/>
                <a:sym typeface="Symbol" pitchFamily="18" charset="2"/>
              </a:rPr>
              <a:t>Θ</a:t>
            </a:r>
            <a:r>
              <a:rPr kumimoji="1" lang="en-US" altLang="zh-CN" sz="4000" b="1" baseline="-25000" dirty="0" err="1">
                <a:solidFill>
                  <a:srgbClr val="C00000"/>
                </a:solidFill>
                <a:latin typeface="Bookman Old Style" pitchFamily="18" charset="0"/>
              </a:rPr>
              <a:t>T</a:t>
            </a:r>
            <a:r>
              <a:rPr kumimoji="1" lang="en-US" altLang="zh-CN" sz="4000" b="1" baseline="30000" dirty="0">
                <a:solidFill>
                  <a:srgbClr val="C00000"/>
                </a:solidFill>
                <a:latin typeface="Bookman Old Style" pitchFamily="18" charset="0"/>
                <a:sym typeface="Symbol" pitchFamily="18" charset="2"/>
              </a:rPr>
              <a:t> </a:t>
            </a:r>
            <a:r>
              <a:rPr kumimoji="1" lang="en-US" altLang="zh-CN" sz="4000" b="1" dirty="0">
                <a:solidFill>
                  <a:srgbClr val="C00000"/>
                </a:solidFill>
                <a:latin typeface="Bookman Old Style" pitchFamily="18" charset="0"/>
                <a:sym typeface="Symbol" pitchFamily="18" charset="2"/>
              </a:rPr>
              <a:t>+2.303RTlgJ</a:t>
            </a:r>
            <a:endParaRPr kumimoji="1" lang="en-US" altLang="zh-CN" sz="4000" b="1" dirty="0">
              <a:solidFill>
                <a:srgbClr val="C00000"/>
              </a:solidFill>
              <a:latin typeface="Bookman Old Style" pitchFamily="18" charset="0"/>
            </a:endParaRPr>
          </a:p>
          <a:p>
            <a:pPr eaLnBrk="1" hangingPunct="1">
              <a:spcBef>
                <a:spcPct val="0"/>
              </a:spcBef>
              <a:buClrTx/>
              <a:buSzTx/>
              <a:buFontTx/>
              <a:buNone/>
            </a:pPr>
            <a:endParaRPr kumimoji="1" lang="en-US" altLang="zh-CN" sz="2000" b="1" dirty="0">
              <a:latin typeface="Bookman Old Style" pitchFamily="18" charset="0"/>
            </a:endParaRPr>
          </a:p>
          <a:p>
            <a:pPr eaLnBrk="1" hangingPunct="1">
              <a:spcBef>
                <a:spcPct val="0"/>
              </a:spcBef>
              <a:buClrTx/>
              <a:buSzTx/>
              <a:buFontTx/>
              <a:buNone/>
            </a:pPr>
            <a:r>
              <a:rPr kumimoji="1" lang="zh-CN" altLang="en-US" sz="3600" b="1" dirty="0">
                <a:latin typeface="Bookman Old Style" pitchFamily="18" charset="0"/>
              </a:rPr>
              <a:t>     </a:t>
            </a:r>
            <a:r>
              <a:rPr kumimoji="1" lang="zh-CN" altLang="zh-CN" b="1" dirty="0">
                <a:solidFill>
                  <a:srgbClr val="3333CC"/>
                </a:solidFill>
                <a:latin typeface="Bookman Old Style" pitchFamily="18" charset="0"/>
              </a:rPr>
              <a:t>式中</a:t>
            </a:r>
            <a:r>
              <a:rPr kumimoji="1" lang="zh-CN" altLang="zh-CN" b="1" dirty="0">
                <a:latin typeface="Bookman Old Style" pitchFamily="18" charset="0"/>
              </a:rPr>
              <a:t> </a:t>
            </a:r>
            <a:r>
              <a:rPr kumimoji="1" lang="en-US" altLang="zh-CN" b="1" dirty="0">
                <a:solidFill>
                  <a:srgbClr val="C00000"/>
                </a:solidFill>
                <a:latin typeface="Bookman Old Style" pitchFamily="18" charset="0"/>
              </a:rPr>
              <a:t>R</a:t>
            </a:r>
            <a:r>
              <a:rPr kumimoji="1" lang="en-US" altLang="zh-CN" b="1" dirty="0">
                <a:latin typeface="Bookman Old Style" pitchFamily="18" charset="0"/>
              </a:rPr>
              <a:t> </a:t>
            </a:r>
            <a:r>
              <a:rPr kumimoji="1" lang="en-US" altLang="zh-CN" b="1" dirty="0">
                <a:solidFill>
                  <a:srgbClr val="3333CC"/>
                </a:solidFill>
                <a:latin typeface="Bookman Old Style" pitchFamily="18" charset="0"/>
              </a:rPr>
              <a:t>= 8.314J/</a:t>
            </a:r>
            <a:r>
              <a:rPr kumimoji="1" lang="en-US" altLang="zh-CN" b="1" dirty="0" err="1">
                <a:solidFill>
                  <a:srgbClr val="3333CC"/>
                </a:solidFill>
                <a:latin typeface="Bookman Old Style" pitchFamily="18" charset="0"/>
              </a:rPr>
              <a:t>mol</a:t>
            </a:r>
            <a:r>
              <a:rPr kumimoji="1" lang="en-US" altLang="zh-CN" b="1" dirty="0">
                <a:solidFill>
                  <a:srgbClr val="3333CC"/>
                </a:solidFill>
                <a:latin typeface="Bookman Old Style" pitchFamily="18" charset="0"/>
              </a:rPr>
              <a:t> </a:t>
            </a:r>
            <a:r>
              <a:rPr kumimoji="1" lang="en-US" altLang="zh-CN" b="1" dirty="0">
                <a:solidFill>
                  <a:srgbClr val="3333CC"/>
                </a:solidFill>
                <a:latin typeface="Bookman Old Style" pitchFamily="18" charset="0"/>
                <a:sym typeface="Symbol" pitchFamily="18" charset="2"/>
              </a:rPr>
              <a:t></a:t>
            </a:r>
            <a:r>
              <a:rPr kumimoji="1" lang="en-US" altLang="zh-CN" b="1" dirty="0">
                <a:solidFill>
                  <a:srgbClr val="3333CC"/>
                </a:solidFill>
                <a:latin typeface="Bookman Old Style" pitchFamily="18" charset="0"/>
              </a:rPr>
              <a:t>K,</a:t>
            </a:r>
            <a:r>
              <a:rPr kumimoji="1" lang="en-US" altLang="zh-CN" b="1" dirty="0">
                <a:latin typeface="Bookman Old Style" pitchFamily="18" charset="0"/>
              </a:rPr>
              <a:t> </a:t>
            </a:r>
            <a:r>
              <a:rPr kumimoji="1" lang="en-US" altLang="zh-CN" b="1" dirty="0">
                <a:solidFill>
                  <a:srgbClr val="C00000"/>
                </a:solidFill>
                <a:latin typeface="Bookman Old Style" pitchFamily="18" charset="0"/>
              </a:rPr>
              <a:t>J</a:t>
            </a:r>
            <a:r>
              <a:rPr kumimoji="1" lang="zh-CN" altLang="en-US" b="1" dirty="0">
                <a:solidFill>
                  <a:srgbClr val="3333CC"/>
                </a:solidFill>
                <a:latin typeface="Bookman Old Style" pitchFamily="18" charset="0"/>
              </a:rPr>
              <a:t>为反应商。</a:t>
            </a:r>
          </a:p>
          <a:p>
            <a:pPr eaLnBrk="1" hangingPunct="1">
              <a:spcBef>
                <a:spcPct val="0"/>
              </a:spcBef>
              <a:buClrTx/>
              <a:buSzTx/>
              <a:buFontTx/>
              <a:buNone/>
            </a:pPr>
            <a:r>
              <a:rPr kumimoji="1" lang="zh-CN" altLang="en-US" b="1" dirty="0">
                <a:solidFill>
                  <a:srgbClr val="3333CC"/>
                </a:solidFill>
                <a:latin typeface="Bookman Old Style" pitchFamily="18" charset="0"/>
                <a:ea typeface="黑体" pitchFamily="2" charset="-122"/>
              </a:rPr>
              <a:t>  对于反应</a:t>
            </a:r>
          </a:p>
          <a:p>
            <a:pPr eaLnBrk="1" hangingPunct="1">
              <a:spcBef>
                <a:spcPct val="0"/>
              </a:spcBef>
              <a:buClrTx/>
              <a:buSzTx/>
              <a:buFontTx/>
              <a:buNone/>
            </a:pPr>
            <a:r>
              <a:rPr kumimoji="1" lang="zh-CN" altLang="en-US" sz="3600" b="1" dirty="0">
                <a:latin typeface="Bookman Old Style" pitchFamily="18" charset="0"/>
              </a:rPr>
              <a:t>       </a:t>
            </a:r>
            <a:r>
              <a:rPr kumimoji="1" lang="en-US" altLang="zh-CN" sz="3600" b="1" dirty="0" err="1">
                <a:solidFill>
                  <a:srgbClr val="FF0066"/>
                </a:solidFill>
                <a:latin typeface="Bookman Old Style" pitchFamily="18" charset="0"/>
              </a:rPr>
              <a:t>aA</a:t>
            </a:r>
            <a:r>
              <a:rPr kumimoji="1" lang="en-US" altLang="zh-CN" sz="3600" b="1" dirty="0">
                <a:solidFill>
                  <a:srgbClr val="FF0066"/>
                </a:solidFill>
                <a:latin typeface="Bookman Old Style" pitchFamily="18" charset="0"/>
              </a:rPr>
              <a:t> (</a:t>
            </a:r>
            <a:r>
              <a:rPr kumimoji="1" lang="en-US" altLang="zh-CN" sz="3600" b="1" dirty="0" err="1">
                <a:solidFill>
                  <a:srgbClr val="FF0066"/>
                </a:solidFill>
                <a:latin typeface="Bookman Old Style" pitchFamily="18" charset="0"/>
              </a:rPr>
              <a:t>aq</a:t>
            </a:r>
            <a:r>
              <a:rPr kumimoji="1" lang="en-US" altLang="zh-CN" sz="3600" b="1" dirty="0">
                <a:solidFill>
                  <a:srgbClr val="FF0066"/>
                </a:solidFill>
                <a:latin typeface="Bookman Old Style" pitchFamily="18" charset="0"/>
              </a:rPr>
              <a:t>) +</a:t>
            </a:r>
            <a:r>
              <a:rPr kumimoji="1" lang="en-US" altLang="zh-CN" sz="3600" b="1" dirty="0" err="1">
                <a:solidFill>
                  <a:srgbClr val="FF0066"/>
                </a:solidFill>
                <a:latin typeface="Bookman Old Style" pitchFamily="18" charset="0"/>
              </a:rPr>
              <a:t>dD</a:t>
            </a:r>
            <a:r>
              <a:rPr kumimoji="1" lang="en-US" altLang="zh-CN" sz="3600" b="1" dirty="0">
                <a:solidFill>
                  <a:srgbClr val="FF0066"/>
                </a:solidFill>
                <a:latin typeface="Bookman Old Style" pitchFamily="18" charset="0"/>
              </a:rPr>
              <a:t>(l)        </a:t>
            </a:r>
            <a:r>
              <a:rPr kumimoji="1" lang="en-US" altLang="zh-CN" sz="3600" b="1" dirty="0" err="1">
                <a:solidFill>
                  <a:srgbClr val="FF0066"/>
                </a:solidFill>
                <a:latin typeface="Bookman Old Style" pitchFamily="18" charset="0"/>
              </a:rPr>
              <a:t>eE</a:t>
            </a:r>
            <a:r>
              <a:rPr kumimoji="1" lang="en-US" altLang="zh-CN" sz="3600" b="1" dirty="0">
                <a:solidFill>
                  <a:srgbClr val="FF0066"/>
                </a:solidFill>
                <a:latin typeface="Bookman Old Style" pitchFamily="18" charset="0"/>
              </a:rPr>
              <a:t> (g) +</a:t>
            </a:r>
            <a:r>
              <a:rPr kumimoji="1" lang="en-US" altLang="zh-CN" sz="3600" b="1" dirty="0" err="1">
                <a:solidFill>
                  <a:srgbClr val="FF0066"/>
                </a:solidFill>
                <a:latin typeface="Bookman Old Style" pitchFamily="18" charset="0"/>
              </a:rPr>
              <a:t>zZ</a:t>
            </a:r>
            <a:r>
              <a:rPr kumimoji="1" lang="en-US" altLang="zh-CN" sz="3600" b="1" dirty="0">
                <a:solidFill>
                  <a:srgbClr val="FF0066"/>
                </a:solidFill>
                <a:latin typeface="Bookman Old Style" pitchFamily="18" charset="0"/>
              </a:rPr>
              <a:t> (s)</a:t>
            </a:r>
          </a:p>
          <a:p>
            <a:pPr eaLnBrk="1" hangingPunct="1">
              <a:spcBef>
                <a:spcPct val="0"/>
              </a:spcBef>
              <a:buClrTx/>
              <a:buSzTx/>
              <a:buFontTx/>
              <a:buNone/>
            </a:pPr>
            <a:r>
              <a:rPr kumimoji="1" lang="en-US" altLang="zh-CN" sz="3600" b="1" dirty="0">
                <a:latin typeface="Bookman Old Style" pitchFamily="18" charset="0"/>
              </a:rPr>
              <a:t> </a:t>
            </a:r>
          </a:p>
          <a:p>
            <a:pPr eaLnBrk="1" hangingPunct="1">
              <a:spcBef>
                <a:spcPct val="0"/>
              </a:spcBef>
              <a:buClrTx/>
              <a:buSzTx/>
              <a:buFontTx/>
              <a:buNone/>
            </a:pPr>
            <a:r>
              <a:rPr kumimoji="1" lang="en-US" altLang="zh-CN" sz="3600" b="1" dirty="0">
                <a:latin typeface="Bookman Old Style" pitchFamily="18" charset="0"/>
              </a:rPr>
              <a:t>             </a:t>
            </a:r>
            <a:r>
              <a:rPr kumimoji="1" lang="en-US" altLang="zh-CN" sz="4000" b="1" dirty="0">
                <a:solidFill>
                  <a:srgbClr val="C00000"/>
                </a:solidFill>
                <a:latin typeface="Bookman Old Style" pitchFamily="18" charset="0"/>
              </a:rPr>
              <a:t>J =(</a:t>
            </a:r>
            <a:r>
              <a:rPr kumimoji="1" lang="en-US" altLang="zh-CN" sz="4000" b="1" dirty="0" err="1">
                <a:solidFill>
                  <a:srgbClr val="C00000"/>
                </a:solidFill>
                <a:latin typeface="Bookman Old Style" pitchFamily="18" charset="0"/>
              </a:rPr>
              <a:t>p</a:t>
            </a:r>
            <a:r>
              <a:rPr kumimoji="1" lang="en-US" altLang="zh-CN" sz="4000" b="1" baseline="-25000" dirty="0" err="1">
                <a:solidFill>
                  <a:srgbClr val="C00000"/>
                </a:solidFill>
                <a:latin typeface="Bookman Old Style" pitchFamily="18" charset="0"/>
              </a:rPr>
              <a:t>E</a:t>
            </a:r>
            <a:r>
              <a:rPr kumimoji="1" lang="en-US" altLang="zh-CN" sz="4000" b="1" dirty="0">
                <a:solidFill>
                  <a:srgbClr val="C00000"/>
                </a:solidFill>
                <a:latin typeface="Bookman Old Style" pitchFamily="18" charset="0"/>
              </a:rPr>
              <a:t>/p </a:t>
            </a:r>
            <a:r>
              <a:rPr lang="en-US" altLang="zh-CN" sz="4000" b="1" baseline="30000" dirty="0">
                <a:solidFill>
                  <a:srgbClr val="C00000"/>
                </a:solidFill>
                <a:latin typeface="Bookman Old Style" pitchFamily="18" charset="0"/>
                <a:sym typeface="Symbol" pitchFamily="18" charset="2"/>
              </a:rPr>
              <a:t>Θ</a:t>
            </a:r>
            <a:r>
              <a:rPr kumimoji="1" lang="en-US" altLang="zh-CN" sz="4000" b="1" baseline="30000" dirty="0">
                <a:solidFill>
                  <a:srgbClr val="C00000"/>
                </a:solidFill>
                <a:latin typeface="Bookman Old Style" pitchFamily="18" charset="0"/>
                <a:sym typeface="Symbol" pitchFamily="18" charset="2"/>
              </a:rPr>
              <a:t> </a:t>
            </a:r>
            <a:r>
              <a:rPr kumimoji="1" lang="en-US" altLang="zh-CN" sz="4000" b="1" dirty="0">
                <a:solidFill>
                  <a:srgbClr val="C00000"/>
                </a:solidFill>
                <a:latin typeface="Bookman Old Style" pitchFamily="18" charset="0"/>
              </a:rPr>
              <a:t>)</a:t>
            </a:r>
            <a:r>
              <a:rPr kumimoji="1" lang="en-US" altLang="zh-CN" sz="4000" b="1" baseline="30000" dirty="0">
                <a:solidFill>
                  <a:srgbClr val="C00000"/>
                </a:solidFill>
                <a:latin typeface="Bookman Old Style" pitchFamily="18" charset="0"/>
              </a:rPr>
              <a:t>e</a:t>
            </a:r>
            <a:r>
              <a:rPr kumimoji="1" lang="en-US" altLang="zh-CN" sz="4000" b="1" dirty="0">
                <a:solidFill>
                  <a:srgbClr val="C00000"/>
                </a:solidFill>
                <a:latin typeface="Bookman Old Style" pitchFamily="18" charset="0"/>
              </a:rPr>
              <a:t>(C</a:t>
            </a:r>
            <a:r>
              <a:rPr kumimoji="1" lang="en-US" altLang="zh-CN" sz="4000" b="1" baseline="-25000" dirty="0">
                <a:solidFill>
                  <a:srgbClr val="C00000"/>
                </a:solidFill>
                <a:latin typeface="Bookman Old Style" pitchFamily="18" charset="0"/>
              </a:rPr>
              <a:t>A</a:t>
            </a:r>
            <a:r>
              <a:rPr kumimoji="1" lang="en-US" altLang="zh-CN" sz="4000" b="1" dirty="0">
                <a:solidFill>
                  <a:srgbClr val="C00000"/>
                </a:solidFill>
                <a:latin typeface="Bookman Old Style" pitchFamily="18" charset="0"/>
              </a:rPr>
              <a:t>/C </a:t>
            </a:r>
            <a:r>
              <a:rPr lang="en-US" altLang="zh-CN" sz="4000" b="1" baseline="30000" dirty="0">
                <a:solidFill>
                  <a:srgbClr val="C00000"/>
                </a:solidFill>
                <a:latin typeface="Bookman Old Style" pitchFamily="18" charset="0"/>
                <a:sym typeface="Symbol" pitchFamily="18" charset="2"/>
              </a:rPr>
              <a:t>Θ</a:t>
            </a:r>
            <a:r>
              <a:rPr kumimoji="1" lang="en-US" altLang="zh-CN" sz="4000" b="1" baseline="30000" dirty="0">
                <a:solidFill>
                  <a:srgbClr val="C00000"/>
                </a:solidFill>
                <a:latin typeface="Bookman Old Style" pitchFamily="18" charset="0"/>
                <a:sym typeface="Symbol" pitchFamily="18" charset="2"/>
              </a:rPr>
              <a:t> </a:t>
            </a:r>
            <a:r>
              <a:rPr kumimoji="1" lang="en-US" altLang="zh-CN" sz="4000" b="1" dirty="0">
                <a:solidFill>
                  <a:srgbClr val="C00000"/>
                </a:solidFill>
                <a:latin typeface="Bookman Old Style" pitchFamily="18" charset="0"/>
              </a:rPr>
              <a:t>)</a:t>
            </a:r>
            <a:r>
              <a:rPr kumimoji="1" lang="en-US" altLang="zh-CN" sz="4000" b="1" baseline="30000" dirty="0">
                <a:solidFill>
                  <a:srgbClr val="C00000"/>
                </a:solidFill>
                <a:latin typeface="Bookman Old Style" pitchFamily="18" charset="0"/>
              </a:rPr>
              <a:t>-a</a:t>
            </a:r>
            <a:endParaRPr kumimoji="1" lang="en-US" altLang="zh-CN" sz="4000" dirty="0">
              <a:solidFill>
                <a:srgbClr val="C00000"/>
              </a:solidFill>
              <a:latin typeface="Bookman Old Style" pitchFamily="18" charset="0"/>
            </a:endParaRPr>
          </a:p>
          <a:p>
            <a:pPr eaLnBrk="1" hangingPunct="1">
              <a:spcBef>
                <a:spcPct val="0"/>
              </a:spcBef>
              <a:buClrTx/>
              <a:buSzTx/>
              <a:buFontTx/>
              <a:buNone/>
            </a:pPr>
            <a:endParaRPr kumimoji="1" lang="zh-CN" altLang="en-US" sz="4000" dirty="0">
              <a:solidFill>
                <a:srgbClr val="00FF99"/>
              </a:solidFill>
              <a:latin typeface="Bookman Old Style" pitchFamily="18" charset="0"/>
              <a:sym typeface="Symbol" pitchFamily="18" charset="2"/>
            </a:endParaRPr>
          </a:p>
        </p:txBody>
      </p:sp>
      <p:sp>
        <p:nvSpPr>
          <p:cNvPr id="189443" name="Line 3"/>
          <p:cNvSpPr>
            <a:spLocks noChangeShapeType="1"/>
          </p:cNvSpPr>
          <p:nvPr/>
        </p:nvSpPr>
        <p:spPr bwMode="auto">
          <a:xfrm>
            <a:off x="4643438" y="4508500"/>
            <a:ext cx="1081087" cy="0"/>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9442">
                                            <p:txEl>
                                              <p:pRg st="2" end="2"/>
                                            </p:txEl>
                                          </p:spTgt>
                                        </p:tgtEl>
                                        <p:attrNameLst>
                                          <p:attrName>style.visibility</p:attrName>
                                        </p:attrNameLst>
                                      </p:cBhvr>
                                      <p:to>
                                        <p:strVal val="visible"/>
                                      </p:to>
                                    </p:set>
                                    <p:anim calcmode="discrete" valueType="clr">
                                      <p:cBhvr override="childStyle">
                                        <p:cTn id="7" dur="80"/>
                                        <p:tgtEl>
                                          <p:spTgt spid="18944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9442">
                                            <p:txEl>
                                              <p:pRg st="2" end="2"/>
                                            </p:txEl>
                                          </p:spTgt>
                                        </p:tgtEl>
                                        <p:attrNameLst>
                                          <p:attrName>fillcolor</p:attrName>
                                        </p:attrNameLst>
                                      </p:cBhvr>
                                      <p:tavLst>
                                        <p:tav tm="0">
                                          <p:val>
                                            <p:clrVal>
                                              <a:schemeClr val="accent2"/>
                                            </p:clrVal>
                                          </p:val>
                                        </p:tav>
                                        <p:tav tm="50000">
                                          <p:val>
                                            <p:clrVal>
                                              <a:schemeClr val="hlink"/>
                                            </p:clrVal>
                                          </p:val>
                                        </p:tav>
                                      </p:tavLst>
                                    </p:anim>
                                    <p:set>
                                      <p:cBhvr>
                                        <p:cTn id="9" dur="80"/>
                                        <p:tgtEl>
                                          <p:spTgt spid="189442">
                                            <p:txEl>
                                              <p:pRg st="2" end="2"/>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89442">
                                            <p:txEl>
                                              <p:pRg st="4" end="4"/>
                                            </p:txEl>
                                          </p:spTgt>
                                        </p:tgtEl>
                                        <p:attrNameLst>
                                          <p:attrName>style.visibility</p:attrName>
                                        </p:attrNameLst>
                                      </p:cBhvr>
                                      <p:to>
                                        <p:strVal val="visible"/>
                                      </p:to>
                                    </p:set>
                                    <p:anim calcmode="discrete" valueType="clr">
                                      <p:cBhvr override="childStyle">
                                        <p:cTn id="14" dur="80"/>
                                        <p:tgtEl>
                                          <p:spTgt spid="18944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89442">
                                            <p:txEl>
                                              <p:pRg st="4" end="4"/>
                                            </p:txEl>
                                          </p:spTgt>
                                        </p:tgtEl>
                                        <p:attrNameLst>
                                          <p:attrName>fillcolor</p:attrName>
                                        </p:attrNameLst>
                                      </p:cBhvr>
                                      <p:tavLst>
                                        <p:tav tm="0">
                                          <p:val>
                                            <p:clrVal>
                                              <a:schemeClr val="accent2"/>
                                            </p:clrVal>
                                          </p:val>
                                        </p:tav>
                                        <p:tav tm="50000">
                                          <p:val>
                                            <p:clrVal>
                                              <a:schemeClr val="hlink"/>
                                            </p:clrVal>
                                          </p:val>
                                        </p:tav>
                                      </p:tavLst>
                                    </p:anim>
                                    <p:set>
                                      <p:cBhvr>
                                        <p:cTn id="16" dur="80"/>
                                        <p:tgtEl>
                                          <p:spTgt spid="189442">
                                            <p:txEl>
                                              <p:pRg st="4" end="4"/>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4" presetClass="entr" presetSubtype="10" fill="hold" nodeType="clickEffect">
                                  <p:stCondLst>
                                    <p:cond delay="0"/>
                                  </p:stCondLst>
                                  <p:childTnLst>
                                    <p:set>
                                      <p:cBhvr>
                                        <p:cTn id="20" dur="1" fill="hold">
                                          <p:stCondLst>
                                            <p:cond delay="0"/>
                                          </p:stCondLst>
                                        </p:cTn>
                                        <p:tgtEl>
                                          <p:spTgt spid="189442">
                                            <p:txEl>
                                              <p:pRg st="5" end="5"/>
                                            </p:txEl>
                                          </p:spTgt>
                                        </p:tgtEl>
                                        <p:attrNameLst>
                                          <p:attrName>style.visibility</p:attrName>
                                        </p:attrNameLst>
                                      </p:cBhvr>
                                      <p:to>
                                        <p:strVal val="visible"/>
                                      </p:to>
                                    </p:set>
                                    <p:animEffect transition="in" filter="randombar(horizontal)">
                                      <p:cBhvr>
                                        <p:cTn id="21" dur="500"/>
                                        <p:tgtEl>
                                          <p:spTgt spid="189442">
                                            <p:txEl>
                                              <p:pRg st="5" end="5"/>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89442">
                                            <p:txEl>
                                              <p:pRg st="6" end="6"/>
                                            </p:txEl>
                                          </p:spTgt>
                                        </p:tgtEl>
                                        <p:attrNameLst>
                                          <p:attrName>style.visibility</p:attrName>
                                        </p:attrNameLst>
                                      </p:cBhvr>
                                      <p:to>
                                        <p:strVal val="visible"/>
                                      </p:to>
                                    </p:set>
                                    <p:animEffect transition="in" filter="randombar(horizontal)">
                                      <p:cBhvr>
                                        <p:cTn id="24" dur="500"/>
                                        <p:tgtEl>
                                          <p:spTgt spid="189442">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89443"/>
                                        </p:tgtEl>
                                        <p:attrNameLst>
                                          <p:attrName>style.visibility</p:attrName>
                                        </p:attrNameLst>
                                      </p:cBhvr>
                                      <p:to>
                                        <p:strVal val="visible"/>
                                      </p:to>
                                    </p:set>
                                    <p:animEffect transition="in" filter="slide(fromLeft)">
                                      <p:cBhvr>
                                        <p:cTn id="29" dur="500"/>
                                        <p:tgtEl>
                                          <p:spTgt spid="18944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89442">
                                            <p:txEl>
                                              <p:pRg st="8" end="8"/>
                                            </p:txEl>
                                          </p:spTgt>
                                        </p:tgtEl>
                                        <p:attrNameLst>
                                          <p:attrName>style.visibility</p:attrName>
                                        </p:attrNameLst>
                                      </p:cBhvr>
                                      <p:to>
                                        <p:strVal val="visible"/>
                                      </p:to>
                                    </p:set>
                                    <p:anim calcmode="lin" valueType="num">
                                      <p:cBhvr>
                                        <p:cTn id="34" dur="1000" fill="hold"/>
                                        <p:tgtEl>
                                          <p:spTgt spid="189442">
                                            <p:txEl>
                                              <p:pRg st="8" end="8"/>
                                            </p:txEl>
                                          </p:spTgt>
                                        </p:tgtEl>
                                        <p:attrNameLst>
                                          <p:attrName>ppt_w</p:attrName>
                                        </p:attrNameLst>
                                      </p:cBhvr>
                                      <p:tavLst>
                                        <p:tav tm="0">
                                          <p:val>
                                            <p:strVal val="#ppt_w*0.70"/>
                                          </p:val>
                                        </p:tav>
                                        <p:tav tm="100000">
                                          <p:val>
                                            <p:strVal val="#ppt_w"/>
                                          </p:val>
                                        </p:tav>
                                      </p:tavLst>
                                    </p:anim>
                                    <p:anim calcmode="lin" valueType="num">
                                      <p:cBhvr>
                                        <p:cTn id="35" dur="1000" fill="hold"/>
                                        <p:tgtEl>
                                          <p:spTgt spid="189442">
                                            <p:txEl>
                                              <p:pRg st="8" end="8"/>
                                            </p:txEl>
                                          </p:spTgt>
                                        </p:tgtEl>
                                        <p:attrNameLst>
                                          <p:attrName>ppt_h</p:attrName>
                                        </p:attrNameLst>
                                      </p:cBhvr>
                                      <p:tavLst>
                                        <p:tav tm="0">
                                          <p:val>
                                            <p:strVal val="#ppt_h"/>
                                          </p:val>
                                        </p:tav>
                                        <p:tav tm="100000">
                                          <p:val>
                                            <p:strVal val="#ppt_h"/>
                                          </p:val>
                                        </p:tav>
                                      </p:tavLst>
                                    </p:anim>
                                    <p:animEffect transition="in" filter="fade">
                                      <p:cBhvr>
                                        <p:cTn id="36" dur="1000"/>
                                        <p:tgtEl>
                                          <p:spTgt spid="1894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a:xfrm>
            <a:off x="457200" y="457200"/>
            <a:ext cx="8229600" cy="1106488"/>
          </a:xfrm>
        </p:spPr>
        <p:txBody>
          <a:bodyPr/>
          <a:lstStyle/>
          <a:p>
            <a:pPr eaLnBrk="1" hangingPunct="1"/>
            <a:r>
              <a:rPr lang="zh-CN" altLang="en-US" sz="4000" smtClean="0">
                <a:solidFill>
                  <a:srgbClr val="3333CC"/>
                </a:solidFill>
                <a:latin typeface="黑体" pitchFamily="2" charset="-122"/>
                <a:ea typeface="黑体" pitchFamily="2" charset="-122"/>
              </a:rPr>
              <a:t>1）利用</a:t>
            </a:r>
            <a:r>
              <a:rPr lang="zh-CN" altLang="en-US" sz="4000" smtClean="0">
                <a:solidFill>
                  <a:srgbClr val="3333CC"/>
                </a:solidFill>
                <a:latin typeface="黑体" pitchFamily="2" charset="-122"/>
                <a:ea typeface="黑体" pitchFamily="2" charset="-122"/>
                <a:sym typeface="Symbol" pitchFamily="18" charset="2"/>
              </a:rPr>
              <a:t></a:t>
            </a:r>
            <a:r>
              <a:rPr lang="en-US" altLang="zh-CN" sz="5400" baseline="-25000" smtClean="0">
                <a:solidFill>
                  <a:srgbClr val="3333CC"/>
                </a:solidFill>
                <a:latin typeface="黑体" pitchFamily="2" charset="-122"/>
                <a:ea typeface="黑体" pitchFamily="2" charset="-122"/>
                <a:sym typeface="Symbol" pitchFamily="18" charset="2"/>
              </a:rPr>
              <a:t>f</a:t>
            </a:r>
            <a:r>
              <a:rPr lang="en-US" altLang="zh-CN" sz="4000" smtClean="0">
                <a:solidFill>
                  <a:srgbClr val="3333CC"/>
                </a:solidFill>
                <a:latin typeface="黑体" pitchFamily="2" charset="-122"/>
                <a:ea typeface="黑体" pitchFamily="2" charset="-122"/>
                <a:sym typeface="Symbol" pitchFamily="18" charset="2"/>
              </a:rPr>
              <a:t>G</a:t>
            </a:r>
            <a:r>
              <a:rPr lang="en-US" altLang="zh-CN" sz="4000" baseline="30000" smtClean="0">
                <a:solidFill>
                  <a:srgbClr val="3333CC"/>
                </a:solidFill>
                <a:latin typeface="黑体" pitchFamily="2" charset="-122"/>
                <a:ea typeface="黑体" pitchFamily="2" charset="-122"/>
                <a:sym typeface="Symbol" pitchFamily="18" charset="2"/>
              </a:rPr>
              <a:t></a:t>
            </a:r>
            <a:r>
              <a:rPr lang="zh-CN" altLang="en-US" sz="4000" smtClean="0">
                <a:solidFill>
                  <a:srgbClr val="3333CC"/>
                </a:solidFill>
                <a:latin typeface="黑体" pitchFamily="2" charset="-122"/>
                <a:ea typeface="黑体" pitchFamily="2" charset="-122"/>
              </a:rPr>
              <a:t>计算</a:t>
            </a:r>
            <a:endParaRPr lang="zh-CN" altLang="en-US" smtClean="0">
              <a:solidFill>
                <a:srgbClr val="3333CC"/>
              </a:solidFill>
              <a:latin typeface="黑体" pitchFamily="2" charset="-122"/>
              <a:ea typeface="黑体" pitchFamily="2" charset="-122"/>
            </a:endParaRPr>
          </a:p>
        </p:txBody>
      </p:sp>
      <p:sp>
        <p:nvSpPr>
          <p:cNvPr id="186371" name="Rectangle 1027"/>
          <p:cNvSpPr>
            <a:spLocks noGrp="1" noChangeArrowheads="1"/>
          </p:cNvSpPr>
          <p:nvPr>
            <p:ph type="body" idx="1"/>
          </p:nvPr>
        </p:nvSpPr>
        <p:spPr>
          <a:xfrm>
            <a:off x="304800" y="1371600"/>
            <a:ext cx="8731250" cy="5297488"/>
          </a:xfrm>
          <a:solidFill>
            <a:schemeClr val="bg1"/>
          </a:solidFill>
        </p:spPr>
        <p:txBody>
          <a:bodyPr/>
          <a:lstStyle/>
          <a:p>
            <a:pPr eaLnBrk="1" hangingPunct="1">
              <a:lnSpc>
                <a:spcPct val="90000"/>
              </a:lnSpc>
              <a:buFont typeface="Wingdings" pitchFamily="2" charset="2"/>
              <a:buNone/>
            </a:pPr>
            <a:r>
              <a:rPr lang="zh-CN" altLang="en-US" b="1" smtClean="0">
                <a:solidFill>
                  <a:srgbClr val="3333CC"/>
                </a:solidFill>
                <a:latin typeface="Bookman Old Style" pitchFamily="18" charset="0"/>
              </a:rPr>
              <a:t>例：计算298.15</a:t>
            </a:r>
            <a:r>
              <a:rPr lang="en-US" altLang="zh-CN" b="1" smtClean="0">
                <a:solidFill>
                  <a:srgbClr val="3333CC"/>
                </a:solidFill>
                <a:latin typeface="Bookman Old Style" pitchFamily="18" charset="0"/>
              </a:rPr>
              <a:t>K</a:t>
            </a:r>
            <a:r>
              <a:rPr lang="zh-CN" altLang="en-US" b="1" smtClean="0">
                <a:solidFill>
                  <a:srgbClr val="3333CC"/>
                </a:solidFill>
                <a:latin typeface="Bookman Old Style" pitchFamily="18" charset="0"/>
              </a:rPr>
              <a:t>标准状态时</a:t>
            </a:r>
            <a:r>
              <a:rPr lang="en-US" altLang="zh-CN" b="1" smtClean="0">
                <a:solidFill>
                  <a:srgbClr val="3333CC"/>
                </a:solidFill>
                <a:latin typeface="Bookman Old Style" pitchFamily="18" charset="0"/>
              </a:rPr>
              <a:t>H</a:t>
            </a:r>
            <a:r>
              <a:rPr lang="en-US" altLang="zh-CN" b="1" baseline="-25000" smtClean="0">
                <a:solidFill>
                  <a:srgbClr val="3333CC"/>
                </a:solidFill>
                <a:latin typeface="Bookman Old Style" pitchFamily="18" charset="0"/>
              </a:rPr>
              <a:t>2</a:t>
            </a:r>
            <a:r>
              <a:rPr lang="en-US" altLang="zh-CN" b="1" smtClean="0">
                <a:solidFill>
                  <a:srgbClr val="3333CC"/>
                </a:solidFill>
                <a:latin typeface="Bookman Old Style" pitchFamily="18" charset="0"/>
              </a:rPr>
              <a:t>CO</a:t>
            </a:r>
            <a:r>
              <a:rPr lang="en-US" altLang="zh-CN" b="1" baseline="-25000" smtClean="0">
                <a:solidFill>
                  <a:srgbClr val="3333CC"/>
                </a:solidFill>
                <a:latin typeface="Bookman Old Style" pitchFamily="18" charset="0"/>
              </a:rPr>
              <a:t>3</a:t>
            </a:r>
            <a:r>
              <a:rPr lang="en-US" altLang="zh-CN" b="1" smtClean="0">
                <a:solidFill>
                  <a:srgbClr val="3333CC"/>
                </a:solidFill>
                <a:latin typeface="Bookman Old Style" pitchFamily="18" charset="0"/>
              </a:rPr>
              <a:t>(aq)</a:t>
            </a:r>
            <a:r>
              <a:rPr lang="zh-CN" altLang="zh-CN" b="1" smtClean="0">
                <a:solidFill>
                  <a:srgbClr val="3333CC"/>
                </a:solidFill>
                <a:latin typeface="Bookman Old Style" pitchFamily="18" charset="0"/>
              </a:rPr>
              <a:t>分解反应的</a:t>
            </a:r>
            <a:r>
              <a:rPr lang="en-US" altLang="zh-CN" b="1" smtClean="0">
                <a:solidFill>
                  <a:srgbClr val="3333CC"/>
                </a:solidFill>
                <a:latin typeface="Bookman Old Style" pitchFamily="18" charset="0"/>
              </a:rPr>
              <a:t>Gibbs</a:t>
            </a:r>
            <a:r>
              <a:rPr lang="zh-CN" altLang="zh-CN" b="1" smtClean="0">
                <a:solidFill>
                  <a:srgbClr val="3333CC"/>
                </a:solidFill>
                <a:latin typeface="Bookman Old Style" pitchFamily="18" charset="0"/>
              </a:rPr>
              <a:t>函数变</a:t>
            </a:r>
            <a:r>
              <a:rPr lang="zh-CN" altLang="zh-CN" smtClean="0">
                <a:solidFill>
                  <a:srgbClr val="3333CC"/>
                </a:solidFill>
                <a:latin typeface="Bookman Old Style" pitchFamily="18" charset="0"/>
              </a:rPr>
              <a:t>。</a:t>
            </a:r>
            <a:endParaRPr lang="zh-CN" altLang="en-US" sz="2800" smtClean="0">
              <a:solidFill>
                <a:srgbClr val="3333CC"/>
              </a:solidFill>
              <a:latin typeface="Bookman Old Style" pitchFamily="18" charset="0"/>
            </a:endParaRPr>
          </a:p>
          <a:p>
            <a:pPr eaLnBrk="1" hangingPunct="1">
              <a:lnSpc>
                <a:spcPct val="90000"/>
              </a:lnSpc>
            </a:pPr>
            <a:r>
              <a:rPr lang="zh-CN" altLang="zh-CN" sz="2800" smtClean="0">
                <a:solidFill>
                  <a:srgbClr val="3333CC"/>
                </a:solidFill>
                <a:latin typeface="Bookman Old Style" pitchFamily="18" charset="0"/>
              </a:rPr>
              <a:t>解：  写出化学方程式并摘录有关数据</a:t>
            </a:r>
            <a:endParaRPr lang="zh-CN" altLang="en-US" sz="2800" smtClean="0">
              <a:solidFill>
                <a:srgbClr val="3333CC"/>
              </a:solidFill>
              <a:latin typeface="Bookman Old Style" pitchFamily="18" charset="0"/>
            </a:endParaRPr>
          </a:p>
          <a:p>
            <a:pPr eaLnBrk="1" hangingPunct="1">
              <a:lnSpc>
                <a:spcPct val="90000"/>
              </a:lnSpc>
              <a:buFont typeface="Wingdings" pitchFamily="2" charset="2"/>
              <a:buNone/>
            </a:pPr>
            <a:r>
              <a:rPr lang="zh-CN" altLang="zh-CN" smtClean="0">
                <a:latin typeface="Bookman Old Style" pitchFamily="18" charset="0"/>
              </a:rPr>
              <a:t>     </a:t>
            </a:r>
            <a:r>
              <a:rPr lang="zh-CN" altLang="en-US" smtClean="0">
                <a:latin typeface="Bookman Old Style" pitchFamily="18" charset="0"/>
              </a:rPr>
              <a:t>    </a:t>
            </a:r>
            <a:r>
              <a:rPr lang="en-US" altLang="zh-CN" smtClean="0">
                <a:solidFill>
                  <a:srgbClr val="FF9900"/>
                </a:solidFill>
                <a:latin typeface="Bookman Old Style" pitchFamily="18" charset="0"/>
              </a:rPr>
              <a:t>H</a:t>
            </a:r>
            <a:r>
              <a:rPr lang="en-US" altLang="zh-CN" baseline="-25000" smtClean="0">
                <a:solidFill>
                  <a:srgbClr val="FF9900"/>
                </a:solidFill>
                <a:latin typeface="Bookman Old Style" pitchFamily="18" charset="0"/>
              </a:rPr>
              <a:t>2</a:t>
            </a:r>
            <a:r>
              <a:rPr lang="en-US" altLang="zh-CN" smtClean="0">
                <a:solidFill>
                  <a:srgbClr val="FF9900"/>
                </a:solidFill>
                <a:latin typeface="Bookman Old Style" pitchFamily="18" charset="0"/>
              </a:rPr>
              <a:t>CO</a:t>
            </a:r>
            <a:r>
              <a:rPr lang="en-US" altLang="zh-CN" baseline="-25000" smtClean="0">
                <a:solidFill>
                  <a:srgbClr val="FF9900"/>
                </a:solidFill>
                <a:latin typeface="Bookman Old Style" pitchFamily="18" charset="0"/>
              </a:rPr>
              <a:t>3</a:t>
            </a:r>
            <a:r>
              <a:rPr lang="en-US" altLang="zh-CN" smtClean="0">
                <a:solidFill>
                  <a:srgbClr val="FF9900"/>
                </a:solidFill>
                <a:latin typeface="Bookman Old Style" pitchFamily="18" charset="0"/>
              </a:rPr>
              <a:t>(aq)          H</a:t>
            </a:r>
            <a:r>
              <a:rPr lang="en-US" altLang="zh-CN" baseline="-25000" smtClean="0">
                <a:solidFill>
                  <a:srgbClr val="FF9900"/>
                </a:solidFill>
                <a:latin typeface="Bookman Old Style" pitchFamily="18" charset="0"/>
              </a:rPr>
              <a:t>2</a:t>
            </a:r>
            <a:r>
              <a:rPr lang="en-US" altLang="zh-CN" smtClean="0">
                <a:solidFill>
                  <a:srgbClr val="FF9900"/>
                </a:solidFill>
                <a:latin typeface="Bookman Old Style" pitchFamily="18" charset="0"/>
              </a:rPr>
              <a:t>O(l)+CO</a:t>
            </a:r>
            <a:r>
              <a:rPr lang="en-US" altLang="zh-CN" baseline="-25000" smtClean="0">
                <a:solidFill>
                  <a:srgbClr val="FF9900"/>
                </a:solidFill>
                <a:latin typeface="Bookman Old Style" pitchFamily="18" charset="0"/>
              </a:rPr>
              <a:t>2</a:t>
            </a:r>
            <a:r>
              <a:rPr lang="en-US" altLang="zh-CN" smtClean="0">
                <a:solidFill>
                  <a:srgbClr val="FF9900"/>
                </a:solidFill>
                <a:latin typeface="Bookman Old Style" pitchFamily="18" charset="0"/>
              </a:rPr>
              <a:t>(g)</a:t>
            </a:r>
          </a:p>
          <a:p>
            <a:pPr eaLnBrk="1" hangingPunct="1">
              <a:lnSpc>
                <a:spcPct val="90000"/>
              </a:lnSpc>
              <a:buFont typeface="Wingdings" pitchFamily="2" charset="2"/>
              <a:buNone/>
            </a:pPr>
            <a:r>
              <a:rPr lang="en-US" altLang="zh-CN" sz="2800" b="1" smtClean="0">
                <a:latin typeface="Bookman Old Style" pitchFamily="18" charset="0"/>
                <a:sym typeface="Symbol" pitchFamily="18" charset="2"/>
              </a:rPr>
              <a:t> </a:t>
            </a:r>
            <a:r>
              <a:rPr lang="en-US" altLang="zh-CN" sz="2800" b="1" smtClean="0">
                <a:solidFill>
                  <a:srgbClr val="3333CC"/>
                </a:solidFill>
                <a:latin typeface="Bookman Old Style" pitchFamily="18" charset="0"/>
                <a:sym typeface="Symbol" pitchFamily="18" charset="2"/>
              </a:rPr>
              <a:t></a:t>
            </a:r>
            <a:r>
              <a:rPr lang="en-US" altLang="zh-CN" sz="4000" b="1" baseline="-25000" smtClean="0">
                <a:solidFill>
                  <a:srgbClr val="3333CC"/>
                </a:solidFill>
                <a:latin typeface="Bookman Old Style" pitchFamily="18" charset="0"/>
                <a:sym typeface="Symbol" pitchFamily="18" charset="2"/>
              </a:rPr>
              <a:t>f</a:t>
            </a:r>
            <a:r>
              <a:rPr lang="en-US" altLang="zh-CN" sz="2800" b="1" smtClean="0">
                <a:solidFill>
                  <a:srgbClr val="3333CC"/>
                </a:solidFill>
                <a:latin typeface="Bookman Old Style" pitchFamily="18" charset="0"/>
                <a:sym typeface="Symbol" pitchFamily="18" charset="2"/>
              </a:rPr>
              <a:t>G</a:t>
            </a:r>
            <a:r>
              <a:rPr lang="en-US" altLang="zh-CN" sz="2800" b="1" baseline="30000" smtClean="0">
                <a:solidFill>
                  <a:srgbClr val="3333CC"/>
                </a:solidFill>
                <a:latin typeface="Bookman Old Style" pitchFamily="18" charset="0"/>
                <a:sym typeface="Symbol" pitchFamily="18" charset="2"/>
              </a:rPr>
              <a:t> Θ </a:t>
            </a:r>
            <a:r>
              <a:rPr lang="en-US" altLang="zh-CN" sz="2800" b="1" smtClean="0">
                <a:solidFill>
                  <a:srgbClr val="3333CC"/>
                </a:solidFill>
                <a:latin typeface="Bookman Old Style" pitchFamily="18" charset="0"/>
                <a:sym typeface="Symbol" pitchFamily="18" charset="2"/>
              </a:rPr>
              <a:t> </a:t>
            </a:r>
            <a:r>
              <a:rPr lang="en-US" altLang="zh-CN" sz="2800" b="1" smtClean="0">
                <a:solidFill>
                  <a:srgbClr val="3333CC"/>
                </a:solidFill>
                <a:latin typeface="Bookman Old Style" pitchFamily="18" charset="0"/>
              </a:rPr>
              <a:t>  -623.42            -237.19   -394.38</a:t>
            </a:r>
          </a:p>
          <a:p>
            <a:pPr eaLnBrk="1" hangingPunct="1">
              <a:lnSpc>
                <a:spcPct val="90000"/>
              </a:lnSpc>
              <a:buFont typeface="Wingdings" pitchFamily="2" charset="2"/>
              <a:buNone/>
            </a:pPr>
            <a:r>
              <a:rPr lang="en-US" altLang="zh-CN" sz="2400" b="1" smtClean="0">
                <a:solidFill>
                  <a:srgbClr val="FF0066"/>
                </a:solidFill>
                <a:latin typeface="Bookman Old Style" pitchFamily="18" charset="0"/>
              </a:rPr>
              <a:t>kJ/mol</a:t>
            </a:r>
          </a:p>
          <a:p>
            <a:pPr eaLnBrk="1" hangingPunct="1">
              <a:lnSpc>
                <a:spcPct val="90000"/>
              </a:lnSpc>
              <a:buFont typeface="Wingdings" pitchFamily="2" charset="2"/>
              <a:buNone/>
            </a:pPr>
            <a:r>
              <a:rPr lang="en-US" altLang="zh-CN" sz="2800" b="1" smtClean="0">
                <a:solidFill>
                  <a:srgbClr val="3333CC"/>
                </a:solidFill>
                <a:latin typeface="Bookman Old Style" pitchFamily="18" charset="0"/>
                <a:sym typeface="Symbol" pitchFamily="18" charset="2"/>
              </a:rPr>
              <a:t></a:t>
            </a:r>
            <a:r>
              <a:rPr lang="en-US" altLang="zh-CN" sz="2800" b="1" baseline="-25000" smtClean="0">
                <a:solidFill>
                  <a:srgbClr val="3333CC"/>
                </a:solidFill>
                <a:latin typeface="Bookman Old Style" pitchFamily="18" charset="0"/>
                <a:sym typeface="Symbol" pitchFamily="18" charset="2"/>
              </a:rPr>
              <a:t>r</a:t>
            </a:r>
            <a:r>
              <a:rPr lang="en-US" altLang="zh-CN" sz="2800" b="1" smtClean="0">
                <a:solidFill>
                  <a:srgbClr val="3333CC"/>
                </a:solidFill>
                <a:latin typeface="Bookman Old Style" pitchFamily="18" charset="0"/>
                <a:sym typeface="Symbol" pitchFamily="18" charset="2"/>
              </a:rPr>
              <a:t>G</a:t>
            </a:r>
            <a:r>
              <a:rPr lang="en-US" altLang="zh-CN" sz="2800" b="1" baseline="30000" smtClean="0">
                <a:solidFill>
                  <a:srgbClr val="3333CC"/>
                </a:solidFill>
                <a:latin typeface="Bookman Old Style" pitchFamily="18" charset="0"/>
                <a:sym typeface="Symbol" pitchFamily="18" charset="2"/>
              </a:rPr>
              <a:t>Θ </a:t>
            </a:r>
            <a:r>
              <a:rPr lang="en-US" altLang="zh-CN" sz="2800" b="1" smtClean="0">
                <a:solidFill>
                  <a:srgbClr val="3333CC"/>
                </a:solidFill>
                <a:latin typeface="Bookman Old Style" pitchFamily="18" charset="0"/>
              </a:rPr>
              <a:t>=</a:t>
            </a:r>
            <a:r>
              <a:rPr lang="en-US" altLang="zh-CN" sz="2800" b="1" baseline="30000" smtClean="0">
                <a:solidFill>
                  <a:srgbClr val="3333CC"/>
                </a:solidFill>
                <a:latin typeface="Bookman Old Style" pitchFamily="18" charset="0"/>
                <a:sym typeface="Symbol" pitchFamily="18" charset="2"/>
              </a:rPr>
              <a:t> </a:t>
            </a:r>
            <a:r>
              <a:rPr lang="en-US" altLang="zh-CN" sz="2800" b="1" smtClean="0">
                <a:solidFill>
                  <a:srgbClr val="3333CC"/>
                </a:solidFill>
                <a:latin typeface="Bookman Old Style" pitchFamily="18" charset="0"/>
                <a:sym typeface="Symbol" pitchFamily="18" charset="2"/>
              </a:rPr>
              <a:t> </a:t>
            </a:r>
            <a:r>
              <a:rPr lang="en-US" altLang="zh-CN" sz="2800" b="1" baseline="-25000" smtClean="0">
                <a:solidFill>
                  <a:srgbClr val="3333CC"/>
                </a:solidFill>
                <a:latin typeface="Bookman Old Style" pitchFamily="18" charset="0"/>
              </a:rPr>
              <a:t>i </a:t>
            </a:r>
            <a:r>
              <a:rPr lang="en-US" altLang="zh-CN" sz="2800" b="1" smtClean="0">
                <a:solidFill>
                  <a:srgbClr val="3333CC"/>
                </a:solidFill>
                <a:latin typeface="Bookman Old Style" pitchFamily="18" charset="0"/>
                <a:sym typeface="Symbol" pitchFamily="18" charset="2"/>
              </a:rPr>
              <a:t></a:t>
            </a:r>
            <a:r>
              <a:rPr lang="en-US" altLang="zh-CN" sz="2800" b="1" baseline="-25000" smtClean="0">
                <a:solidFill>
                  <a:srgbClr val="3333CC"/>
                </a:solidFill>
                <a:latin typeface="Bookman Old Style" pitchFamily="18" charset="0"/>
                <a:sym typeface="Symbol" pitchFamily="18" charset="2"/>
              </a:rPr>
              <a:t>f</a:t>
            </a:r>
            <a:r>
              <a:rPr lang="en-US" altLang="zh-CN" sz="2800" b="1" smtClean="0">
                <a:solidFill>
                  <a:srgbClr val="3333CC"/>
                </a:solidFill>
                <a:latin typeface="Bookman Old Style" pitchFamily="18" charset="0"/>
                <a:sym typeface="Symbol" pitchFamily="18" charset="2"/>
              </a:rPr>
              <a:t>G </a:t>
            </a:r>
            <a:r>
              <a:rPr lang="en-US" altLang="zh-CN" sz="2800" b="1" baseline="30000" smtClean="0">
                <a:solidFill>
                  <a:srgbClr val="3333CC"/>
                </a:solidFill>
                <a:latin typeface="Bookman Old Style" pitchFamily="18" charset="0"/>
                <a:sym typeface="Symbol" pitchFamily="18" charset="2"/>
              </a:rPr>
              <a:t>Θ</a:t>
            </a:r>
            <a:r>
              <a:rPr lang="en-US" altLang="zh-CN" sz="2800" b="1" smtClean="0">
                <a:solidFill>
                  <a:srgbClr val="3333CC"/>
                </a:solidFill>
                <a:latin typeface="Bookman Old Style" pitchFamily="18" charset="0"/>
                <a:sym typeface="Symbol" pitchFamily="18" charset="2"/>
              </a:rPr>
              <a:t>（ </a:t>
            </a:r>
            <a:r>
              <a:rPr lang="en-US" altLang="zh-CN" sz="2800" b="1" smtClean="0">
                <a:solidFill>
                  <a:srgbClr val="3333CC"/>
                </a:solidFill>
                <a:latin typeface="Bookman Old Style" pitchFamily="18" charset="0"/>
              </a:rPr>
              <a:t>i）</a:t>
            </a:r>
          </a:p>
          <a:p>
            <a:pPr eaLnBrk="1" hangingPunct="1">
              <a:lnSpc>
                <a:spcPct val="90000"/>
              </a:lnSpc>
              <a:buFont typeface="Wingdings" pitchFamily="2" charset="2"/>
              <a:buNone/>
            </a:pPr>
            <a:r>
              <a:rPr lang="en-US" altLang="zh-CN" sz="2800" b="1" smtClean="0">
                <a:solidFill>
                  <a:srgbClr val="3333CC"/>
                </a:solidFill>
                <a:latin typeface="Bookman Old Style" pitchFamily="18" charset="0"/>
              </a:rPr>
              <a:t>        </a:t>
            </a:r>
            <a:r>
              <a:rPr lang="en-US" altLang="zh-CN" sz="2400" b="1" smtClean="0">
                <a:solidFill>
                  <a:srgbClr val="3333CC"/>
                </a:solidFill>
                <a:latin typeface="Bookman Old Style" pitchFamily="18" charset="0"/>
                <a:sym typeface="Symbol" pitchFamily="18" charset="2"/>
              </a:rPr>
              <a:t>= (+1)</a:t>
            </a:r>
            <a:r>
              <a:rPr lang="en-US" altLang="zh-CN" sz="2400" b="1" baseline="30000" smtClean="0">
                <a:solidFill>
                  <a:srgbClr val="3333CC"/>
                </a:solidFill>
                <a:latin typeface="Bookman Old Style" pitchFamily="18" charset="0"/>
                <a:sym typeface="Symbol" pitchFamily="18" charset="2"/>
              </a:rPr>
              <a:t> </a:t>
            </a:r>
            <a:r>
              <a:rPr lang="en-US" altLang="zh-CN" sz="2800" b="1" smtClean="0">
                <a:solidFill>
                  <a:srgbClr val="3333CC"/>
                </a:solidFill>
                <a:latin typeface="Bookman Old Style" pitchFamily="18" charset="0"/>
                <a:sym typeface="Symbol" pitchFamily="18" charset="2"/>
              </a:rPr>
              <a:t></a:t>
            </a:r>
            <a:r>
              <a:rPr lang="en-US" altLang="zh-CN" sz="2400" baseline="-25000" smtClean="0">
                <a:solidFill>
                  <a:srgbClr val="3333CC"/>
                </a:solidFill>
                <a:latin typeface="Bookman Old Style" pitchFamily="18" charset="0"/>
                <a:sym typeface="Symbol" pitchFamily="18" charset="2"/>
              </a:rPr>
              <a:t> </a:t>
            </a:r>
            <a:r>
              <a:rPr lang="en-US" altLang="zh-CN" sz="2800" baseline="-25000" smtClean="0">
                <a:solidFill>
                  <a:srgbClr val="3333CC"/>
                </a:solidFill>
                <a:latin typeface="Bookman Old Style" pitchFamily="18" charset="0"/>
                <a:sym typeface="Symbol" pitchFamily="18" charset="2"/>
              </a:rPr>
              <a:t>f</a:t>
            </a:r>
            <a:r>
              <a:rPr lang="en-US" altLang="zh-CN" sz="2800" b="1" smtClean="0">
                <a:solidFill>
                  <a:srgbClr val="3333CC"/>
                </a:solidFill>
                <a:latin typeface="Bookman Old Style" pitchFamily="18" charset="0"/>
                <a:sym typeface="Symbol" pitchFamily="18" charset="2"/>
              </a:rPr>
              <a:t>G</a:t>
            </a:r>
            <a:r>
              <a:rPr lang="en-US" altLang="zh-CN" sz="2800" b="1" baseline="30000" smtClean="0">
                <a:solidFill>
                  <a:srgbClr val="3333CC"/>
                </a:solidFill>
                <a:latin typeface="Bookman Old Style" pitchFamily="18" charset="0"/>
                <a:sym typeface="Symbol" pitchFamily="18" charset="2"/>
              </a:rPr>
              <a:t>Θ</a:t>
            </a:r>
            <a:r>
              <a:rPr lang="en-US" altLang="zh-CN" sz="2000" b="1" smtClean="0">
                <a:solidFill>
                  <a:srgbClr val="3333CC"/>
                </a:solidFill>
                <a:latin typeface="Bookman Old Style" pitchFamily="18" charset="0"/>
                <a:sym typeface="Symbol" pitchFamily="18" charset="2"/>
              </a:rPr>
              <a:t>(</a:t>
            </a:r>
            <a:r>
              <a:rPr lang="en-US" altLang="zh-CN" sz="2000" b="1" smtClean="0">
                <a:solidFill>
                  <a:srgbClr val="3333CC"/>
                </a:solidFill>
                <a:latin typeface="Bookman Old Style" pitchFamily="18" charset="0"/>
              </a:rPr>
              <a:t>H</a:t>
            </a:r>
            <a:r>
              <a:rPr lang="en-US" altLang="zh-CN" sz="2000" b="1" baseline="-25000" smtClean="0">
                <a:solidFill>
                  <a:srgbClr val="3333CC"/>
                </a:solidFill>
                <a:latin typeface="Bookman Old Style" pitchFamily="18" charset="0"/>
              </a:rPr>
              <a:t>2</a:t>
            </a:r>
            <a:r>
              <a:rPr lang="en-US" altLang="zh-CN" sz="2000" b="1" smtClean="0">
                <a:solidFill>
                  <a:srgbClr val="3333CC"/>
                </a:solidFill>
                <a:latin typeface="Bookman Old Style" pitchFamily="18" charset="0"/>
              </a:rPr>
              <a:t>O,l</a:t>
            </a:r>
            <a:r>
              <a:rPr lang="en-US" altLang="zh-CN" sz="2400" b="1" smtClean="0">
                <a:solidFill>
                  <a:srgbClr val="3333CC"/>
                </a:solidFill>
                <a:latin typeface="Bookman Old Style" pitchFamily="18" charset="0"/>
                <a:sym typeface="Symbol" pitchFamily="18" charset="2"/>
              </a:rPr>
              <a:t> </a:t>
            </a:r>
            <a:r>
              <a:rPr lang="en-US" altLang="zh-CN" sz="2000" b="1" smtClean="0">
                <a:solidFill>
                  <a:srgbClr val="3333CC"/>
                </a:solidFill>
                <a:latin typeface="Bookman Old Style" pitchFamily="18" charset="0"/>
                <a:sym typeface="Symbol" pitchFamily="18" charset="2"/>
              </a:rPr>
              <a:t>)</a:t>
            </a:r>
            <a:r>
              <a:rPr lang="en-US" altLang="zh-CN" sz="2000" b="1" baseline="-25000" smtClean="0">
                <a:solidFill>
                  <a:srgbClr val="3333CC"/>
                </a:solidFill>
                <a:latin typeface="Bookman Old Style" pitchFamily="18" charset="0"/>
                <a:sym typeface="Symbol" pitchFamily="18" charset="2"/>
              </a:rPr>
              <a:t> </a:t>
            </a:r>
            <a:r>
              <a:rPr lang="en-US" altLang="zh-CN" sz="2400" b="1" smtClean="0">
                <a:solidFill>
                  <a:srgbClr val="3333CC"/>
                </a:solidFill>
                <a:latin typeface="Bookman Old Style" pitchFamily="18" charset="0"/>
                <a:sym typeface="Symbol" pitchFamily="18" charset="2"/>
              </a:rPr>
              <a:t>+ </a:t>
            </a:r>
            <a:r>
              <a:rPr lang="en-US" altLang="zh-CN" sz="2400" b="1" baseline="-25000" smtClean="0">
                <a:solidFill>
                  <a:srgbClr val="3333CC"/>
                </a:solidFill>
                <a:latin typeface="Bookman Old Style" pitchFamily="18" charset="0"/>
                <a:sym typeface="Symbol" pitchFamily="18" charset="2"/>
              </a:rPr>
              <a:t> </a:t>
            </a:r>
            <a:r>
              <a:rPr lang="en-US" altLang="zh-CN" sz="2400" b="1" smtClean="0">
                <a:solidFill>
                  <a:srgbClr val="3333CC"/>
                </a:solidFill>
                <a:latin typeface="Bookman Old Style" pitchFamily="18" charset="0"/>
                <a:sym typeface="Symbol" pitchFamily="18" charset="2"/>
              </a:rPr>
              <a:t>(+1)</a:t>
            </a:r>
            <a:r>
              <a:rPr lang="en-US" altLang="zh-CN" sz="2800" b="1" smtClean="0">
                <a:solidFill>
                  <a:srgbClr val="3333CC"/>
                </a:solidFill>
                <a:latin typeface="Bookman Old Style" pitchFamily="18" charset="0"/>
                <a:sym typeface="Symbol" pitchFamily="18" charset="2"/>
              </a:rPr>
              <a:t></a:t>
            </a:r>
            <a:r>
              <a:rPr lang="en-US" altLang="zh-CN" sz="2400" baseline="-25000" smtClean="0">
                <a:solidFill>
                  <a:srgbClr val="3333CC"/>
                </a:solidFill>
                <a:latin typeface="Bookman Old Style" pitchFamily="18" charset="0"/>
                <a:sym typeface="Symbol" pitchFamily="18" charset="2"/>
              </a:rPr>
              <a:t> </a:t>
            </a:r>
            <a:r>
              <a:rPr lang="en-US" altLang="zh-CN" sz="2800" baseline="-25000" smtClean="0">
                <a:solidFill>
                  <a:srgbClr val="3333CC"/>
                </a:solidFill>
                <a:latin typeface="Bookman Old Style" pitchFamily="18" charset="0"/>
                <a:sym typeface="Symbol" pitchFamily="18" charset="2"/>
              </a:rPr>
              <a:t>f</a:t>
            </a:r>
            <a:r>
              <a:rPr lang="en-US" altLang="zh-CN" sz="2800" b="1" smtClean="0">
                <a:solidFill>
                  <a:srgbClr val="3333CC"/>
                </a:solidFill>
                <a:latin typeface="Bookman Old Style" pitchFamily="18" charset="0"/>
                <a:sym typeface="Symbol" pitchFamily="18" charset="2"/>
              </a:rPr>
              <a:t>G</a:t>
            </a:r>
            <a:r>
              <a:rPr lang="en-US" altLang="zh-CN" sz="2800" b="1" baseline="30000" smtClean="0">
                <a:solidFill>
                  <a:srgbClr val="3333CC"/>
                </a:solidFill>
                <a:latin typeface="Bookman Old Style" pitchFamily="18" charset="0"/>
                <a:sym typeface="Symbol" pitchFamily="18" charset="2"/>
              </a:rPr>
              <a:t>Θ</a:t>
            </a:r>
            <a:r>
              <a:rPr lang="en-US" altLang="zh-CN" sz="2000" b="1" smtClean="0">
                <a:solidFill>
                  <a:srgbClr val="3333CC"/>
                </a:solidFill>
                <a:latin typeface="Bookman Old Style" pitchFamily="18" charset="0"/>
                <a:sym typeface="Symbol" pitchFamily="18" charset="2"/>
              </a:rPr>
              <a:t>(</a:t>
            </a:r>
            <a:r>
              <a:rPr lang="en-US" altLang="zh-CN" sz="2000" b="1" smtClean="0">
                <a:solidFill>
                  <a:srgbClr val="3333CC"/>
                </a:solidFill>
                <a:latin typeface="Bookman Old Style" pitchFamily="18" charset="0"/>
              </a:rPr>
              <a:t>CO</a:t>
            </a:r>
            <a:r>
              <a:rPr lang="en-US" altLang="zh-CN" sz="2000" b="1" baseline="-25000" smtClean="0">
                <a:solidFill>
                  <a:srgbClr val="3333CC"/>
                </a:solidFill>
                <a:latin typeface="Bookman Old Style" pitchFamily="18" charset="0"/>
              </a:rPr>
              <a:t>2</a:t>
            </a:r>
            <a:r>
              <a:rPr lang="en-US" altLang="zh-CN" sz="2000" b="1" smtClean="0">
                <a:solidFill>
                  <a:srgbClr val="3333CC"/>
                </a:solidFill>
                <a:latin typeface="Bookman Old Style" pitchFamily="18" charset="0"/>
              </a:rPr>
              <a:t>,g)</a:t>
            </a:r>
            <a:r>
              <a:rPr lang="en-US" altLang="zh-CN" sz="2400" b="1" smtClean="0">
                <a:solidFill>
                  <a:srgbClr val="3333CC"/>
                </a:solidFill>
                <a:latin typeface="Bookman Old Style" pitchFamily="18" charset="0"/>
              </a:rPr>
              <a:t> </a:t>
            </a:r>
            <a:r>
              <a:rPr lang="en-US" altLang="zh-CN" sz="2400" b="1" smtClean="0">
                <a:solidFill>
                  <a:srgbClr val="3333CC"/>
                </a:solidFill>
                <a:latin typeface="Bookman Old Style" pitchFamily="18" charset="0"/>
                <a:sym typeface="Symbol" pitchFamily="18" charset="2"/>
              </a:rPr>
              <a:t>+ </a:t>
            </a:r>
          </a:p>
          <a:p>
            <a:pPr eaLnBrk="1" hangingPunct="1">
              <a:lnSpc>
                <a:spcPct val="90000"/>
              </a:lnSpc>
              <a:buFont typeface="Wingdings" pitchFamily="2" charset="2"/>
              <a:buNone/>
            </a:pPr>
            <a:r>
              <a:rPr lang="en-US" altLang="zh-CN" sz="2400" b="1" smtClean="0">
                <a:solidFill>
                  <a:srgbClr val="3333CC"/>
                </a:solidFill>
                <a:latin typeface="Bookman Old Style" pitchFamily="18" charset="0"/>
                <a:sym typeface="Symbol" pitchFamily="18" charset="2"/>
              </a:rPr>
              <a:t>                                                 (-1)</a:t>
            </a:r>
            <a:r>
              <a:rPr lang="en-US" altLang="zh-CN" sz="2800" b="1" smtClean="0">
                <a:solidFill>
                  <a:srgbClr val="3333CC"/>
                </a:solidFill>
                <a:latin typeface="Bookman Old Style" pitchFamily="18" charset="0"/>
                <a:sym typeface="Symbol" pitchFamily="18" charset="2"/>
              </a:rPr>
              <a:t></a:t>
            </a:r>
            <a:r>
              <a:rPr lang="en-US" altLang="zh-CN" sz="2800" baseline="-25000" smtClean="0">
                <a:solidFill>
                  <a:srgbClr val="3333CC"/>
                </a:solidFill>
                <a:latin typeface="Bookman Old Style" pitchFamily="18" charset="0"/>
                <a:sym typeface="Symbol" pitchFamily="18" charset="2"/>
              </a:rPr>
              <a:t> f</a:t>
            </a:r>
            <a:r>
              <a:rPr lang="en-US" altLang="zh-CN" sz="2800" b="1" smtClean="0">
                <a:solidFill>
                  <a:srgbClr val="3333CC"/>
                </a:solidFill>
                <a:latin typeface="Bookman Old Style" pitchFamily="18" charset="0"/>
                <a:sym typeface="Symbol" pitchFamily="18" charset="2"/>
              </a:rPr>
              <a:t>G </a:t>
            </a:r>
            <a:r>
              <a:rPr lang="en-US" altLang="zh-CN" sz="2800" b="1" baseline="30000" smtClean="0">
                <a:solidFill>
                  <a:srgbClr val="3333CC"/>
                </a:solidFill>
                <a:latin typeface="Bookman Old Style" pitchFamily="18" charset="0"/>
                <a:sym typeface="Symbol" pitchFamily="18" charset="2"/>
              </a:rPr>
              <a:t>Θ</a:t>
            </a:r>
            <a:r>
              <a:rPr lang="en-US" altLang="zh-CN" sz="2400" b="1" baseline="30000" smtClean="0">
                <a:solidFill>
                  <a:srgbClr val="3333CC"/>
                </a:solidFill>
                <a:latin typeface="Bookman Old Style" pitchFamily="18" charset="0"/>
                <a:sym typeface="Symbol" pitchFamily="18" charset="2"/>
              </a:rPr>
              <a:t> </a:t>
            </a:r>
            <a:r>
              <a:rPr lang="en-US" altLang="zh-CN" sz="2400" b="1" smtClean="0">
                <a:solidFill>
                  <a:srgbClr val="3333CC"/>
                </a:solidFill>
                <a:latin typeface="Bookman Old Style" pitchFamily="18" charset="0"/>
                <a:sym typeface="Symbol" pitchFamily="18" charset="2"/>
              </a:rPr>
              <a:t>(</a:t>
            </a:r>
            <a:r>
              <a:rPr lang="en-US" altLang="zh-CN" sz="2400" b="1" smtClean="0">
                <a:solidFill>
                  <a:srgbClr val="3333CC"/>
                </a:solidFill>
                <a:latin typeface="Bookman Old Style" pitchFamily="18" charset="0"/>
              </a:rPr>
              <a:t>H</a:t>
            </a:r>
            <a:r>
              <a:rPr lang="en-US" altLang="zh-CN" sz="2400" b="1" baseline="-25000" smtClean="0">
                <a:solidFill>
                  <a:srgbClr val="3333CC"/>
                </a:solidFill>
                <a:latin typeface="Bookman Old Style" pitchFamily="18" charset="0"/>
              </a:rPr>
              <a:t>2</a:t>
            </a:r>
            <a:r>
              <a:rPr lang="en-US" altLang="zh-CN" sz="2400" b="1" smtClean="0">
                <a:solidFill>
                  <a:srgbClr val="3333CC"/>
                </a:solidFill>
                <a:latin typeface="Bookman Old Style" pitchFamily="18" charset="0"/>
              </a:rPr>
              <a:t>CO</a:t>
            </a:r>
            <a:r>
              <a:rPr lang="en-US" altLang="zh-CN" sz="2400" b="1" baseline="-25000" smtClean="0">
                <a:solidFill>
                  <a:srgbClr val="3333CC"/>
                </a:solidFill>
                <a:latin typeface="Bookman Old Style" pitchFamily="18" charset="0"/>
              </a:rPr>
              <a:t>3 </a:t>
            </a:r>
            <a:r>
              <a:rPr lang="en-US" altLang="zh-CN" sz="2400" b="1" smtClean="0">
                <a:solidFill>
                  <a:srgbClr val="3333CC"/>
                </a:solidFill>
                <a:latin typeface="Bookman Old Style" pitchFamily="18" charset="0"/>
              </a:rPr>
              <a:t>,</a:t>
            </a:r>
            <a:r>
              <a:rPr lang="en-US" altLang="zh-CN" sz="2400" b="1" baseline="-25000" smtClean="0">
                <a:solidFill>
                  <a:srgbClr val="3333CC"/>
                </a:solidFill>
                <a:latin typeface="Bookman Old Style" pitchFamily="18" charset="0"/>
              </a:rPr>
              <a:t> </a:t>
            </a:r>
            <a:r>
              <a:rPr lang="en-US" altLang="zh-CN" sz="2400" b="1" smtClean="0">
                <a:solidFill>
                  <a:srgbClr val="3333CC"/>
                </a:solidFill>
                <a:latin typeface="Bookman Old Style" pitchFamily="18" charset="0"/>
              </a:rPr>
              <a:t>aq)</a:t>
            </a:r>
            <a:r>
              <a:rPr lang="en-US" altLang="zh-CN" sz="2400" smtClean="0">
                <a:solidFill>
                  <a:srgbClr val="3333CC"/>
                </a:solidFill>
                <a:latin typeface="Bookman Old Style" pitchFamily="18" charset="0"/>
              </a:rPr>
              <a:t>    </a:t>
            </a:r>
          </a:p>
          <a:p>
            <a:pPr eaLnBrk="1" hangingPunct="1">
              <a:lnSpc>
                <a:spcPct val="90000"/>
              </a:lnSpc>
              <a:buFont typeface="Wingdings" pitchFamily="2" charset="2"/>
              <a:buNone/>
            </a:pPr>
            <a:r>
              <a:rPr lang="en-US" altLang="zh-CN" sz="2800" smtClean="0">
                <a:solidFill>
                  <a:srgbClr val="3333CC"/>
                </a:solidFill>
                <a:latin typeface="Bookman Old Style" pitchFamily="18" charset="0"/>
              </a:rPr>
              <a:t>        </a:t>
            </a:r>
            <a:r>
              <a:rPr lang="en-US" altLang="zh-CN" sz="2400" b="1" smtClean="0">
                <a:solidFill>
                  <a:srgbClr val="3333CC"/>
                </a:solidFill>
                <a:latin typeface="Bookman Old Style" pitchFamily="18" charset="0"/>
              </a:rPr>
              <a:t>=[ (-237.19)+ (-394.38)］－［ (-623.42)]         </a:t>
            </a:r>
          </a:p>
          <a:p>
            <a:pPr eaLnBrk="1" hangingPunct="1">
              <a:lnSpc>
                <a:spcPct val="90000"/>
              </a:lnSpc>
              <a:buFont typeface="Wingdings" pitchFamily="2" charset="2"/>
              <a:buNone/>
            </a:pPr>
            <a:r>
              <a:rPr lang="en-US" altLang="zh-CN" sz="2800" b="1" smtClean="0">
                <a:solidFill>
                  <a:srgbClr val="3333CC"/>
                </a:solidFill>
                <a:latin typeface="Bookman Old Style" pitchFamily="18" charset="0"/>
              </a:rPr>
              <a:t>        </a:t>
            </a:r>
            <a:r>
              <a:rPr lang="en-US" altLang="zh-CN" sz="2400" b="1" smtClean="0">
                <a:solidFill>
                  <a:srgbClr val="3333CC"/>
                </a:solidFill>
                <a:latin typeface="Bookman Old Style" pitchFamily="18" charset="0"/>
              </a:rPr>
              <a:t>= - 8.15kJ/mol</a:t>
            </a:r>
          </a:p>
        </p:txBody>
      </p:sp>
      <p:sp>
        <p:nvSpPr>
          <p:cNvPr id="186372" name="Line 1028"/>
          <p:cNvSpPr>
            <a:spLocks noChangeShapeType="1"/>
          </p:cNvSpPr>
          <p:nvPr/>
        </p:nvSpPr>
        <p:spPr bwMode="auto">
          <a:xfrm>
            <a:off x="3708400" y="3068638"/>
            <a:ext cx="936625"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7" name="Line 1031"/>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Effect transition="in" filter="box(in)">
                                      <p:cBhvr>
                                        <p:cTn id="7" dur="500"/>
                                        <p:tgtEl>
                                          <p:spTgt spid="186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186371">
                                            <p:txEl>
                                              <p:pRg st="1" end="1"/>
                                            </p:txEl>
                                          </p:spTgt>
                                        </p:tgtEl>
                                        <p:attrNameLst>
                                          <p:attrName>style.visibility</p:attrName>
                                        </p:attrNameLst>
                                      </p:cBhvr>
                                      <p:to>
                                        <p:strVal val="visible"/>
                                      </p:to>
                                    </p:set>
                                    <p:anim calcmode="discrete" valueType="clr">
                                      <p:cBhvr override="childStyle">
                                        <p:cTn id="12" dur="80"/>
                                        <p:tgtEl>
                                          <p:spTgt spid="18637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86371">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186371">
                                            <p:txEl>
                                              <p:pRg st="1" end="1"/>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186371">
                                            <p:txEl>
                                              <p:pRg st="2" end="2"/>
                                            </p:txEl>
                                          </p:spTgt>
                                        </p:tgtEl>
                                        <p:attrNameLst>
                                          <p:attrName>style.visibility</p:attrName>
                                        </p:attrNameLst>
                                      </p:cBhvr>
                                      <p:to>
                                        <p:strVal val="visible"/>
                                      </p:to>
                                    </p:set>
                                    <p:animEffect transition="in" filter="box(in)">
                                      <p:cBhvr>
                                        <p:cTn id="19" dur="500"/>
                                        <p:tgtEl>
                                          <p:spTgt spid="186371">
                                            <p:txEl>
                                              <p:pRg st="2" end="2"/>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186371">
                                            <p:txEl>
                                              <p:pRg st="3" end="3"/>
                                            </p:txEl>
                                          </p:spTgt>
                                        </p:tgtEl>
                                        <p:attrNameLst>
                                          <p:attrName>style.visibility</p:attrName>
                                        </p:attrNameLst>
                                      </p:cBhvr>
                                      <p:to>
                                        <p:strVal val="visible"/>
                                      </p:to>
                                    </p:set>
                                    <p:animEffect transition="in" filter="box(in)">
                                      <p:cBhvr>
                                        <p:cTn id="22" dur="500"/>
                                        <p:tgtEl>
                                          <p:spTgt spid="186371">
                                            <p:txEl>
                                              <p:pRg st="3" end="3"/>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186371">
                                            <p:txEl>
                                              <p:pRg st="4" end="4"/>
                                            </p:txEl>
                                          </p:spTgt>
                                        </p:tgtEl>
                                        <p:attrNameLst>
                                          <p:attrName>style.visibility</p:attrName>
                                        </p:attrNameLst>
                                      </p:cBhvr>
                                      <p:to>
                                        <p:strVal val="visible"/>
                                      </p:to>
                                    </p:set>
                                    <p:animEffect transition="in" filter="box(in)">
                                      <p:cBhvr>
                                        <p:cTn id="25" dur="500"/>
                                        <p:tgtEl>
                                          <p:spTgt spid="186371">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186372"/>
                                        </p:tgtEl>
                                        <p:attrNameLst>
                                          <p:attrName>style.visibility</p:attrName>
                                        </p:attrNameLst>
                                      </p:cBhvr>
                                      <p:to>
                                        <p:strVal val="visible"/>
                                      </p:to>
                                    </p:set>
                                    <p:animEffect transition="in" filter="slide(fromLeft)">
                                      <p:cBhvr>
                                        <p:cTn id="30" dur="500"/>
                                        <p:tgtEl>
                                          <p:spTgt spid="1863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186371">
                                            <p:txEl>
                                              <p:pRg st="5" end="5"/>
                                            </p:txEl>
                                          </p:spTgt>
                                        </p:tgtEl>
                                        <p:attrNameLst>
                                          <p:attrName>style.visibility</p:attrName>
                                        </p:attrNameLst>
                                      </p:cBhvr>
                                      <p:to>
                                        <p:strVal val="visible"/>
                                      </p:to>
                                    </p:set>
                                    <p:anim calcmode="discrete" valueType="clr">
                                      <p:cBhvr override="childStyle">
                                        <p:cTn id="35" dur="80"/>
                                        <p:tgtEl>
                                          <p:spTgt spid="186371">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186371">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186371">
                                            <p:txEl>
                                              <p:pRg st="5" end="5"/>
                                            </p:txEl>
                                          </p:spTgt>
                                        </p:tgtEl>
                                        <p:attrNameLst>
                                          <p:attrName>fill.type</p:attrName>
                                        </p:attrNameLst>
                                      </p:cBhvr>
                                      <p:to>
                                        <p:strVal val="solid"/>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186371">
                                            <p:txEl>
                                              <p:pRg st="6" end="6"/>
                                            </p:txEl>
                                          </p:spTgt>
                                        </p:tgtEl>
                                        <p:attrNameLst>
                                          <p:attrName>style.visibility</p:attrName>
                                        </p:attrNameLst>
                                      </p:cBhvr>
                                      <p:to>
                                        <p:strVal val="visible"/>
                                      </p:to>
                                    </p:set>
                                    <p:anim calcmode="discrete" valueType="clr">
                                      <p:cBhvr override="childStyle">
                                        <p:cTn id="42" dur="80"/>
                                        <p:tgtEl>
                                          <p:spTgt spid="186371">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86371">
                                            <p:txEl>
                                              <p:pRg st="6" end="6"/>
                                            </p:txEl>
                                          </p:spTgt>
                                        </p:tgtEl>
                                        <p:attrNameLst>
                                          <p:attrName>fillcolor</p:attrName>
                                        </p:attrNameLst>
                                      </p:cBhvr>
                                      <p:tavLst>
                                        <p:tav tm="0">
                                          <p:val>
                                            <p:clrVal>
                                              <a:schemeClr val="accent2"/>
                                            </p:clrVal>
                                          </p:val>
                                        </p:tav>
                                        <p:tav tm="50000">
                                          <p:val>
                                            <p:clrVal>
                                              <a:schemeClr val="hlink"/>
                                            </p:clrVal>
                                          </p:val>
                                        </p:tav>
                                      </p:tavLst>
                                    </p:anim>
                                    <p:set>
                                      <p:cBhvr>
                                        <p:cTn id="44" dur="80"/>
                                        <p:tgtEl>
                                          <p:spTgt spid="186371">
                                            <p:txEl>
                                              <p:pRg st="6" end="6"/>
                                            </p:txEl>
                                          </p:spTgt>
                                        </p:tgtEl>
                                        <p:attrNameLst>
                                          <p:attrName>fill.type</p:attrName>
                                        </p:attrNameLst>
                                      </p:cBhvr>
                                      <p:to>
                                        <p:strVal val="solid"/>
                                      </p:to>
                                    </p:set>
                                  </p:childTnLst>
                                </p:cTn>
                              </p:par>
                              <p:par>
                                <p:cTn id="45" presetID="27" presetClass="entr" presetSubtype="0" fill="hold" nodeType="withEffect">
                                  <p:stCondLst>
                                    <p:cond delay="0"/>
                                  </p:stCondLst>
                                  <p:iterate type="lt">
                                    <p:tmPct val="50000"/>
                                  </p:iterate>
                                  <p:childTnLst>
                                    <p:set>
                                      <p:cBhvr>
                                        <p:cTn id="46" dur="1" fill="hold">
                                          <p:stCondLst>
                                            <p:cond delay="0"/>
                                          </p:stCondLst>
                                        </p:cTn>
                                        <p:tgtEl>
                                          <p:spTgt spid="186371">
                                            <p:txEl>
                                              <p:pRg st="7" end="7"/>
                                            </p:txEl>
                                          </p:spTgt>
                                        </p:tgtEl>
                                        <p:attrNameLst>
                                          <p:attrName>style.visibility</p:attrName>
                                        </p:attrNameLst>
                                      </p:cBhvr>
                                      <p:to>
                                        <p:strVal val="visible"/>
                                      </p:to>
                                    </p:set>
                                    <p:anim calcmode="discrete" valueType="clr">
                                      <p:cBhvr override="childStyle">
                                        <p:cTn id="47" dur="80"/>
                                        <p:tgtEl>
                                          <p:spTgt spid="186371">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186371">
                                            <p:txEl>
                                              <p:pRg st="7" end="7"/>
                                            </p:txEl>
                                          </p:spTgt>
                                        </p:tgtEl>
                                        <p:attrNameLst>
                                          <p:attrName>fillcolor</p:attrName>
                                        </p:attrNameLst>
                                      </p:cBhvr>
                                      <p:tavLst>
                                        <p:tav tm="0">
                                          <p:val>
                                            <p:clrVal>
                                              <a:schemeClr val="accent2"/>
                                            </p:clrVal>
                                          </p:val>
                                        </p:tav>
                                        <p:tav tm="50000">
                                          <p:val>
                                            <p:clrVal>
                                              <a:schemeClr val="hlink"/>
                                            </p:clrVal>
                                          </p:val>
                                        </p:tav>
                                      </p:tavLst>
                                    </p:anim>
                                    <p:set>
                                      <p:cBhvr>
                                        <p:cTn id="49" dur="80"/>
                                        <p:tgtEl>
                                          <p:spTgt spid="186371">
                                            <p:txEl>
                                              <p:pRg st="7" end="7"/>
                                            </p:txEl>
                                          </p:spTgt>
                                        </p:tgtEl>
                                        <p:attrNameLst>
                                          <p:attrName>fill.type</p:attrName>
                                        </p:attrNameLst>
                                      </p:cBhvr>
                                      <p:to>
                                        <p:strVal val="solid"/>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7" presetClass="entr" presetSubtype="0" fill="hold" nodeType="clickEffect">
                                  <p:stCondLst>
                                    <p:cond delay="0"/>
                                  </p:stCondLst>
                                  <p:iterate type="lt">
                                    <p:tmPct val="50000"/>
                                  </p:iterate>
                                  <p:childTnLst>
                                    <p:set>
                                      <p:cBhvr>
                                        <p:cTn id="53" dur="1" fill="hold">
                                          <p:stCondLst>
                                            <p:cond delay="0"/>
                                          </p:stCondLst>
                                        </p:cTn>
                                        <p:tgtEl>
                                          <p:spTgt spid="186371">
                                            <p:txEl>
                                              <p:pRg st="8" end="8"/>
                                            </p:txEl>
                                          </p:spTgt>
                                        </p:tgtEl>
                                        <p:attrNameLst>
                                          <p:attrName>style.visibility</p:attrName>
                                        </p:attrNameLst>
                                      </p:cBhvr>
                                      <p:to>
                                        <p:strVal val="visible"/>
                                      </p:to>
                                    </p:set>
                                    <p:anim calcmode="discrete" valueType="clr">
                                      <p:cBhvr override="childStyle">
                                        <p:cTn id="54" dur="80"/>
                                        <p:tgtEl>
                                          <p:spTgt spid="186371">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186371">
                                            <p:txEl>
                                              <p:pRg st="8" end="8"/>
                                            </p:txEl>
                                          </p:spTgt>
                                        </p:tgtEl>
                                        <p:attrNameLst>
                                          <p:attrName>fillcolor</p:attrName>
                                        </p:attrNameLst>
                                      </p:cBhvr>
                                      <p:tavLst>
                                        <p:tav tm="0">
                                          <p:val>
                                            <p:clrVal>
                                              <a:schemeClr val="accent2"/>
                                            </p:clrVal>
                                          </p:val>
                                        </p:tav>
                                        <p:tav tm="50000">
                                          <p:val>
                                            <p:clrVal>
                                              <a:schemeClr val="hlink"/>
                                            </p:clrVal>
                                          </p:val>
                                        </p:tav>
                                      </p:tavLst>
                                    </p:anim>
                                    <p:set>
                                      <p:cBhvr>
                                        <p:cTn id="56" dur="80"/>
                                        <p:tgtEl>
                                          <p:spTgt spid="186371">
                                            <p:txEl>
                                              <p:pRg st="8" end="8"/>
                                            </p:txEl>
                                          </p:spTgt>
                                        </p:tgtEl>
                                        <p:attrNameLst>
                                          <p:attrName>fill.type</p:attrName>
                                        </p:attrNameLst>
                                      </p:cBhvr>
                                      <p:to>
                                        <p:strVal val="solid"/>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7" presetClass="entr" presetSubtype="0" fill="hold" nodeType="clickEffect">
                                  <p:stCondLst>
                                    <p:cond delay="0"/>
                                  </p:stCondLst>
                                  <p:iterate type="lt">
                                    <p:tmPct val="50000"/>
                                  </p:iterate>
                                  <p:childTnLst>
                                    <p:set>
                                      <p:cBhvr>
                                        <p:cTn id="60" dur="1" fill="hold">
                                          <p:stCondLst>
                                            <p:cond delay="0"/>
                                          </p:stCondLst>
                                        </p:cTn>
                                        <p:tgtEl>
                                          <p:spTgt spid="186371">
                                            <p:txEl>
                                              <p:pRg st="9" end="9"/>
                                            </p:txEl>
                                          </p:spTgt>
                                        </p:tgtEl>
                                        <p:attrNameLst>
                                          <p:attrName>style.visibility</p:attrName>
                                        </p:attrNameLst>
                                      </p:cBhvr>
                                      <p:to>
                                        <p:strVal val="visible"/>
                                      </p:to>
                                    </p:set>
                                    <p:anim calcmode="discrete" valueType="clr">
                                      <p:cBhvr override="childStyle">
                                        <p:cTn id="61" dur="80"/>
                                        <p:tgtEl>
                                          <p:spTgt spid="186371">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186371">
                                            <p:txEl>
                                              <p:pRg st="9" end="9"/>
                                            </p:txEl>
                                          </p:spTgt>
                                        </p:tgtEl>
                                        <p:attrNameLst>
                                          <p:attrName>fillcolor</p:attrName>
                                        </p:attrNameLst>
                                      </p:cBhvr>
                                      <p:tavLst>
                                        <p:tav tm="0">
                                          <p:val>
                                            <p:clrVal>
                                              <a:schemeClr val="accent2"/>
                                            </p:clrVal>
                                          </p:val>
                                        </p:tav>
                                        <p:tav tm="50000">
                                          <p:val>
                                            <p:clrVal>
                                              <a:schemeClr val="hlink"/>
                                            </p:clrVal>
                                          </p:val>
                                        </p:tav>
                                      </p:tavLst>
                                    </p:anim>
                                    <p:set>
                                      <p:cBhvr>
                                        <p:cTn id="63" dur="80"/>
                                        <p:tgtEl>
                                          <p:spTgt spid="186371">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533400" y="617538"/>
            <a:ext cx="8410575" cy="866775"/>
          </a:xfrm>
          <a:solidFill>
            <a:schemeClr val="bg1"/>
          </a:solidFill>
        </p:spPr>
        <p:txBody>
          <a:bodyPr/>
          <a:lstStyle/>
          <a:p>
            <a:pPr eaLnBrk="1" hangingPunct="1"/>
            <a:r>
              <a:rPr lang="zh-CN" altLang="en-US" sz="3200" smtClean="0">
                <a:solidFill>
                  <a:srgbClr val="3333CC"/>
                </a:solidFill>
              </a:rPr>
              <a:t>2)  </a:t>
            </a:r>
            <a:r>
              <a:rPr lang="zh-CN" altLang="en-US" sz="3200" smtClean="0">
                <a:solidFill>
                  <a:srgbClr val="3333CC"/>
                </a:solidFill>
                <a:ea typeface="黑体" pitchFamily="2" charset="-122"/>
              </a:rPr>
              <a:t>利用等温方程式</a:t>
            </a:r>
            <a:r>
              <a:rPr lang="zh-CN" altLang="en-US" sz="3200" smtClean="0">
                <a:solidFill>
                  <a:srgbClr val="3333CC"/>
                </a:solidFill>
              </a:rPr>
              <a:t>  </a:t>
            </a:r>
            <a:r>
              <a:rPr lang="en-US" altLang="en-US" sz="3200" b="1" smtClean="0">
                <a:solidFill>
                  <a:srgbClr val="3333CC"/>
                </a:solidFill>
                <a:sym typeface="Symbol" pitchFamily="18" charset="2"/>
              </a:rPr>
              <a:t></a:t>
            </a:r>
            <a:r>
              <a:rPr lang="en-US" altLang="zh-CN" sz="3200" b="1" baseline="-25000" smtClean="0">
                <a:solidFill>
                  <a:srgbClr val="3333CC"/>
                </a:solidFill>
                <a:sym typeface="Symbol" pitchFamily="18" charset="2"/>
              </a:rPr>
              <a:t>r</a:t>
            </a:r>
            <a:r>
              <a:rPr lang="en-US" altLang="zh-CN" sz="3200" smtClean="0">
                <a:solidFill>
                  <a:srgbClr val="3333CC"/>
                </a:solidFill>
              </a:rPr>
              <a:t>G = </a:t>
            </a:r>
            <a:r>
              <a:rPr lang="en-US" altLang="zh-CN" sz="3200" b="1" smtClean="0">
                <a:solidFill>
                  <a:srgbClr val="3333CC"/>
                </a:solidFill>
                <a:sym typeface="Symbol" pitchFamily="18" charset="2"/>
              </a:rPr>
              <a:t></a:t>
            </a:r>
            <a:r>
              <a:rPr lang="en-US" altLang="zh-CN" sz="3200" smtClean="0">
                <a:solidFill>
                  <a:srgbClr val="3333CC"/>
                </a:solidFill>
              </a:rPr>
              <a:t> </a:t>
            </a:r>
            <a:r>
              <a:rPr lang="en-US" altLang="zh-CN" sz="3200" baseline="-25000" smtClean="0">
                <a:solidFill>
                  <a:srgbClr val="3333CC"/>
                </a:solidFill>
              </a:rPr>
              <a:t>r</a:t>
            </a:r>
            <a:r>
              <a:rPr lang="en-US" altLang="zh-CN" sz="3200" smtClean="0">
                <a:solidFill>
                  <a:srgbClr val="3333CC"/>
                </a:solidFill>
              </a:rPr>
              <a:t>H - T </a:t>
            </a:r>
            <a:r>
              <a:rPr lang="en-US" altLang="zh-CN" sz="3200" b="1" smtClean="0">
                <a:solidFill>
                  <a:srgbClr val="3333CC"/>
                </a:solidFill>
                <a:sym typeface="Symbol" pitchFamily="18" charset="2"/>
              </a:rPr>
              <a:t></a:t>
            </a:r>
            <a:r>
              <a:rPr lang="en-US" altLang="zh-CN" sz="3200" smtClean="0">
                <a:solidFill>
                  <a:srgbClr val="3333CC"/>
                </a:solidFill>
              </a:rPr>
              <a:t> </a:t>
            </a:r>
            <a:r>
              <a:rPr lang="en-US" altLang="zh-CN" sz="3200" baseline="-25000" smtClean="0">
                <a:solidFill>
                  <a:srgbClr val="3333CC"/>
                </a:solidFill>
              </a:rPr>
              <a:t>r</a:t>
            </a:r>
            <a:r>
              <a:rPr lang="en-US" altLang="zh-CN" sz="3200" smtClean="0">
                <a:solidFill>
                  <a:srgbClr val="3333CC"/>
                </a:solidFill>
              </a:rPr>
              <a:t>S </a:t>
            </a:r>
            <a:r>
              <a:rPr lang="zh-CN" altLang="en-US" sz="3200" smtClean="0">
                <a:solidFill>
                  <a:srgbClr val="3333CC"/>
                </a:solidFill>
                <a:ea typeface="黑体" pitchFamily="2" charset="-122"/>
              </a:rPr>
              <a:t>计算</a:t>
            </a:r>
          </a:p>
        </p:txBody>
      </p:sp>
      <p:sp>
        <p:nvSpPr>
          <p:cNvPr id="187395" name="Rectangle 3"/>
          <p:cNvSpPr>
            <a:spLocks noGrp="1" noChangeArrowheads="1"/>
          </p:cNvSpPr>
          <p:nvPr>
            <p:ph type="body" idx="1"/>
          </p:nvPr>
        </p:nvSpPr>
        <p:spPr>
          <a:xfrm>
            <a:off x="539750" y="2017713"/>
            <a:ext cx="8208963" cy="4114800"/>
          </a:xfrm>
        </p:spPr>
        <p:txBody>
          <a:bodyPr/>
          <a:lstStyle/>
          <a:p>
            <a:pPr eaLnBrk="1" hangingPunct="1">
              <a:lnSpc>
                <a:spcPct val="90000"/>
              </a:lnSpc>
              <a:buFont typeface="Wingdings" pitchFamily="2" charset="2"/>
              <a:buNone/>
            </a:pPr>
            <a:r>
              <a:rPr lang="zh-CN" altLang="en-US" b="1" dirty="0" smtClean="0">
                <a:latin typeface="Bookman Old Style" pitchFamily="18" charset="0"/>
              </a:rPr>
              <a:t> </a:t>
            </a:r>
            <a:r>
              <a:rPr lang="zh-CN" altLang="en-US" sz="2800" b="1" dirty="0" smtClean="0">
                <a:solidFill>
                  <a:srgbClr val="3333CC"/>
                </a:solidFill>
                <a:latin typeface="Bookman Old Style" pitchFamily="18" charset="0"/>
                <a:ea typeface="黑体" pitchFamily="2" charset="-122"/>
              </a:rPr>
              <a:t>例:计算</a:t>
            </a:r>
            <a:r>
              <a:rPr lang="zh-CN" altLang="en-US" sz="2800" b="1" dirty="0" smtClean="0">
                <a:solidFill>
                  <a:srgbClr val="3333CC"/>
                </a:solidFill>
                <a:latin typeface="Bookman Old Style" pitchFamily="18" charset="0"/>
              </a:rPr>
              <a:t>298.15</a:t>
            </a:r>
            <a:r>
              <a:rPr lang="en-US" altLang="zh-CN" sz="2800" b="1" dirty="0" smtClean="0">
                <a:solidFill>
                  <a:srgbClr val="3333CC"/>
                </a:solidFill>
                <a:latin typeface="Bookman Old Style" pitchFamily="18" charset="0"/>
              </a:rPr>
              <a:t>K</a:t>
            </a:r>
            <a:r>
              <a:rPr lang="zh-CN" altLang="en-US" sz="2800" b="1" dirty="0" smtClean="0">
                <a:solidFill>
                  <a:srgbClr val="3333CC"/>
                </a:solidFill>
                <a:latin typeface="Bookman Old Style" pitchFamily="18" charset="0"/>
              </a:rPr>
              <a:t>和200</a:t>
            </a:r>
            <a:r>
              <a:rPr lang="en-US" altLang="zh-CN" sz="2800" b="1" baseline="30000" dirty="0" err="1" smtClean="0">
                <a:solidFill>
                  <a:srgbClr val="3333CC"/>
                </a:solidFill>
                <a:latin typeface="Bookman Old Style" pitchFamily="18" charset="0"/>
              </a:rPr>
              <a:t>o</a:t>
            </a:r>
            <a:r>
              <a:rPr lang="en-US" altLang="zh-CN" sz="2800" b="1" dirty="0" err="1" smtClean="0">
                <a:solidFill>
                  <a:srgbClr val="3333CC"/>
                </a:solidFill>
                <a:latin typeface="Bookman Old Style" pitchFamily="18" charset="0"/>
              </a:rPr>
              <a:t>C</a:t>
            </a:r>
            <a:r>
              <a:rPr lang="zh-CN" altLang="zh-CN" sz="2800" b="1" dirty="0" smtClean="0">
                <a:solidFill>
                  <a:srgbClr val="3333CC"/>
                </a:solidFill>
                <a:latin typeface="Bookman Old Style" pitchFamily="18" charset="0"/>
                <a:ea typeface="黑体" pitchFamily="2" charset="-122"/>
              </a:rPr>
              <a:t>的标准状态时</a:t>
            </a:r>
            <a:r>
              <a:rPr lang="en-US" altLang="zh-CN" sz="2800" b="1" dirty="0" smtClean="0">
                <a:solidFill>
                  <a:srgbClr val="3333CC"/>
                </a:solidFill>
                <a:latin typeface="Bookman Old Style" pitchFamily="18" charset="0"/>
              </a:rPr>
              <a:t>Ag</a:t>
            </a:r>
            <a:r>
              <a:rPr lang="en-US" altLang="zh-CN" sz="2800" b="1" baseline="-25000" dirty="0" smtClean="0">
                <a:solidFill>
                  <a:srgbClr val="3333CC"/>
                </a:solidFill>
                <a:latin typeface="Bookman Old Style" pitchFamily="18" charset="0"/>
              </a:rPr>
              <a:t>2</a:t>
            </a:r>
            <a:r>
              <a:rPr lang="en-US" altLang="zh-CN" sz="2800" b="1" dirty="0" smtClean="0">
                <a:solidFill>
                  <a:srgbClr val="3333CC"/>
                </a:solidFill>
                <a:latin typeface="Bookman Old Style" pitchFamily="18" charset="0"/>
              </a:rPr>
              <a:t>O(Cr)</a:t>
            </a:r>
            <a:r>
              <a:rPr lang="zh-CN" altLang="en-US" sz="2800" b="1" dirty="0" smtClean="0">
                <a:solidFill>
                  <a:srgbClr val="3333CC"/>
                </a:solidFill>
                <a:latin typeface="Bookman Old Style" pitchFamily="18" charset="0"/>
                <a:ea typeface="黑体" pitchFamily="2" charset="-122"/>
              </a:rPr>
              <a:t>分解反应的</a:t>
            </a:r>
            <a:r>
              <a:rPr lang="en-US" altLang="zh-CN" sz="2800" b="1" dirty="0" smtClean="0">
                <a:solidFill>
                  <a:srgbClr val="3333CC"/>
                </a:solidFill>
                <a:latin typeface="Bookman Old Style" pitchFamily="18" charset="0"/>
              </a:rPr>
              <a:t>Gibbs</a:t>
            </a:r>
            <a:r>
              <a:rPr lang="zh-CN" altLang="zh-CN" sz="2800" b="1" dirty="0" smtClean="0">
                <a:solidFill>
                  <a:srgbClr val="3333CC"/>
                </a:solidFill>
                <a:latin typeface="Bookman Old Style" pitchFamily="18" charset="0"/>
                <a:ea typeface="黑体" pitchFamily="2" charset="-122"/>
              </a:rPr>
              <a:t>函数变</a:t>
            </a:r>
            <a:r>
              <a:rPr lang="zh-CN" altLang="zh-CN" sz="2800" dirty="0" smtClean="0">
                <a:solidFill>
                  <a:srgbClr val="3333CC"/>
                </a:solidFill>
                <a:latin typeface="Bookman Old Style" pitchFamily="18" charset="0"/>
              </a:rPr>
              <a:t>。</a:t>
            </a:r>
          </a:p>
          <a:p>
            <a:pPr eaLnBrk="1" hangingPunct="1">
              <a:lnSpc>
                <a:spcPct val="90000"/>
              </a:lnSpc>
              <a:buFont typeface="Wingdings" pitchFamily="2" charset="2"/>
              <a:buNone/>
            </a:pPr>
            <a:r>
              <a:rPr lang="zh-CN" altLang="en-US" sz="2400" b="1" dirty="0" smtClean="0">
                <a:solidFill>
                  <a:srgbClr val="3333CC"/>
                </a:solidFill>
                <a:latin typeface="Bookman Old Style" pitchFamily="18" charset="0"/>
              </a:rPr>
              <a:t>  </a:t>
            </a:r>
          </a:p>
          <a:p>
            <a:pPr eaLnBrk="1" hangingPunct="1">
              <a:lnSpc>
                <a:spcPct val="90000"/>
              </a:lnSpc>
              <a:buFont typeface="Wingdings" pitchFamily="2" charset="2"/>
              <a:buNone/>
            </a:pPr>
            <a:r>
              <a:rPr lang="zh-CN" altLang="zh-CN" sz="2800" b="1" dirty="0" smtClean="0">
                <a:solidFill>
                  <a:srgbClr val="3333CC"/>
                </a:solidFill>
                <a:latin typeface="Bookman Old Style" pitchFamily="18" charset="0"/>
                <a:ea typeface="黑体" pitchFamily="2" charset="-122"/>
              </a:rPr>
              <a:t>解：  写出化学方程式并摘录有关数据</a:t>
            </a:r>
            <a:endParaRPr lang="zh-CN" altLang="en-US" sz="2800" b="1" dirty="0" smtClean="0">
              <a:solidFill>
                <a:srgbClr val="3333CC"/>
              </a:solidFill>
              <a:latin typeface="Bookman Old Style" pitchFamily="18" charset="0"/>
              <a:ea typeface="黑体" pitchFamily="2" charset="-122"/>
            </a:endParaRPr>
          </a:p>
          <a:p>
            <a:pPr lvl="2" eaLnBrk="1" hangingPunct="1">
              <a:lnSpc>
                <a:spcPct val="90000"/>
              </a:lnSpc>
              <a:buFont typeface="Wingdings" pitchFamily="2" charset="2"/>
              <a:buNone/>
            </a:pPr>
            <a:r>
              <a:rPr lang="zh-CN" altLang="en-US" b="1" dirty="0" smtClean="0">
                <a:solidFill>
                  <a:srgbClr val="3333CC"/>
                </a:solidFill>
                <a:latin typeface="Bookman Old Style" pitchFamily="18" charset="0"/>
              </a:rPr>
              <a:t>         </a:t>
            </a:r>
            <a:r>
              <a:rPr lang="zh-CN" altLang="en-US" sz="2800" b="1" dirty="0" smtClean="0">
                <a:solidFill>
                  <a:srgbClr val="3333CC"/>
                </a:solidFill>
                <a:latin typeface="Bookman Old Style" pitchFamily="18" charset="0"/>
              </a:rPr>
              <a:t>2</a:t>
            </a:r>
            <a:r>
              <a:rPr lang="en-US" altLang="zh-CN" sz="2800" b="1" dirty="0" smtClean="0">
                <a:solidFill>
                  <a:srgbClr val="3333CC"/>
                </a:solidFill>
                <a:latin typeface="Bookman Old Style" pitchFamily="18" charset="0"/>
              </a:rPr>
              <a:t>Ag</a:t>
            </a:r>
            <a:r>
              <a:rPr lang="en-US" altLang="zh-CN" sz="2800" b="1" baseline="-25000" dirty="0" smtClean="0">
                <a:solidFill>
                  <a:srgbClr val="3333CC"/>
                </a:solidFill>
                <a:latin typeface="Bookman Old Style" pitchFamily="18" charset="0"/>
              </a:rPr>
              <a:t>2</a:t>
            </a:r>
            <a:r>
              <a:rPr lang="en-US" altLang="zh-CN" sz="2800" b="1" dirty="0" smtClean="0">
                <a:solidFill>
                  <a:srgbClr val="3333CC"/>
                </a:solidFill>
                <a:latin typeface="Bookman Old Style" pitchFamily="18" charset="0"/>
              </a:rPr>
              <a:t>O(Cr)      4Ag(Cr) +O</a:t>
            </a:r>
            <a:r>
              <a:rPr lang="en-US" altLang="zh-CN" sz="2800" b="1" baseline="-25000" dirty="0" smtClean="0">
                <a:solidFill>
                  <a:srgbClr val="3333CC"/>
                </a:solidFill>
                <a:latin typeface="Bookman Old Style" pitchFamily="18" charset="0"/>
              </a:rPr>
              <a:t>2</a:t>
            </a:r>
            <a:r>
              <a:rPr lang="en-US" altLang="zh-CN" sz="2800" b="1" dirty="0" smtClean="0">
                <a:solidFill>
                  <a:srgbClr val="3333CC"/>
                </a:solidFill>
                <a:latin typeface="Bookman Old Style" pitchFamily="18" charset="0"/>
              </a:rPr>
              <a:t>(g)</a:t>
            </a:r>
          </a:p>
          <a:p>
            <a:pPr lvl="2" eaLnBrk="1" hangingPunct="1">
              <a:lnSpc>
                <a:spcPct val="90000"/>
              </a:lnSpc>
              <a:buFont typeface="Wingdings" pitchFamily="2" charset="2"/>
              <a:buNone/>
            </a:pPr>
            <a:r>
              <a:rPr lang="en-US" altLang="zh-CN" sz="2800" b="1" dirty="0" smtClean="0">
                <a:solidFill>
                  <a:srgbClr val="3333CC"/>
                </a:solidFill>
                <a:latin typeface="Bookman Old Style" pitchFamily="18" charset="0"/>
                <a:sym typeface="Symbol" pitchFamily="18" charset="2"/>
              </a:rPr>
              <a:t></a:t>
            </a:r>
            <a:r>
              <a:rPr lang="en-US" altLang="zh-CN" sz="2800" b="1" baseline="-25000" dirty="0" err="1" smtClean="0">
                <a:solidFill>
                  <a:srgbClr val="3333CC"/>
                </a:solidFill>
                <a:latin typeface="Bookman Old Style" pitchFamily="18" charset="0"/>
                <a:sym typeface="Symbol" pitchFamily="18" charset="2"/>
              </a:rPr>
              <a:t>f</a:t>
            </a:r>
            <a:r>
              <a:rPr lang="en-US" altLang="zh-CN" sz="2800" b="1" dirty="0" err="1" smtClean="0">
                <a:solidFill>
                  <a:srgbClr val="3333CC"/>
                </a:solidFill>
                <a:latin typeface="Bookman Old Style" pitchFamily="18" charset="0"/>
                <a:sym typeface="Symbol" pitchFamily="18" charset="2"/>
              </a:rPr>
              <a:t>H</a:t>
            </a:r>
            <a:r>
              <a:rPr lang="en-US" altLang="zh-CN" sz="2800" b="1" baseline="30000" dirty="0" err="1" smtClean="0">
                <a:solidFill>
                  <a:srgbClr val="3333CC"/>
                </a:solidFill>
                <a:latin typeface="Bookman Old Style" pitchFamily="18" charset="0"/>
                <a:sym typeface="Symbol" pitchFamily="18" charset="2"/>
              </a:rPr>
              <a:t>Θ</a:t>
            </a:r>
            <a:r>
              <a:rPr lang="en-US" altLang="zh-CN" sz="2800" b="1" baseline="30000" dirty="0" smtClean="0">
                <a:latin typeface="Bookman Old Style" pitchFamily="18" charset="0"/>
                <a:sym typeface="Symbol" pitchFamily="18" charset="2"/>
              </a:rPr>
              <a:t>  </a:t>
            </a:r>
            <a:r>
              <a:rPr lang="en-US" altLang="zh-CN" sz="2800" b="1" dirty="0" smtClean="0">
                <a:latin typeface="Bookman Old Style" pitchFamily="18" charset="0"/>
                <a:sym typeface="Symbol" pitchFamily="18" charset="2"/>
              </a:rPr>
              <a:t> </a:t>
            </a:r>
            <a:r>
              <a:rPr lang="en-US" altLang="zh-CN" sz="2800" b="1" dirty="0" smtClean="0">
                <a:latin typeface="Bookman Old Style" pitchFamily="18" charset="0"/>
              </a:rPr>
              <a:t>  </a:t>
            </a:r>
            <a:r>
              <a:rPr lang="en-US" altLang="zh-CN" sz="2800" b="1" dirty="0" smtClean="0">
                <a:solidFill>
                  <a:srgbClr val="FF0066"/>
                </a:solidFill>
                <a:latin typeface="Bookman Old Style" pitchFamily="18" charset="0"/>
              </a:rPr>
              <a:t>-30.57            0               0</a:t>
            </a:r>
          </a:p>
          <a:p>
            <a:pPr lvl="2" eaLnBrk="1" hangingPunct="1">
              <a:lnSpc>
                <a:spcPct val="90000"/>
              </a:lnSpc>
              <a:buFont typeface="Wingdings" pitchFamily="2" charset="2"/>
              <a:buNone/>
            </a:pPr>
            <a:r>
              <a:rPr lang="en-US" altLang="zh-CN" sz="1800" b="1" dirty="0" smtClean="0">
                <a:solidFill>
                  <a:srgbClr val="C00000"/>
                </a:solidFill>
                <a:latin typeface="Bookman Old Style" pitchFamily="18" charset="0"/>
              </a:rPr>
              <a:t>（kJ/</a:t>
            </a:r>
            <a:r>
              <a:rPr lang="en-US" altLang="zh-CN" sz="1800" b="1" dirty="0" err="1" smtClean="0">
                <a:solidFill>
                  <a:srgbClr val="C00000"/>
                </a:solidFill>
                <a:latin typeface="Bookman Old Style" pitchFamily="18" charset="0"/>
              </a:rPr>
              <a:t>mol</a:t>
            </a:r>
            <a:r>
              <a:rPr lang="en-US" altLang="zh-CN" sz="1800" b="1" dirty="0" smtClean="0">
                <a:solidFill>
                  <a:srgbClr val="C00000"/>
                </a:solidFill>
                <a:latin typeface="Bookman Old Style" pitchFamily="18" charset="0"/>
              </a:rPr>
              <a:t>）</a:t>
            </a:r>
          </a:p>
          <a:p>
            <a:pPr lvl="2" eaLnBrk="1" hangingPunct="1">
              <a:lnSpc>
                <a:spcPct val="90000"/>
              </a:lnSpc>
              <a:buFont typeface="Wingdings" pitchFamily="2" charset="2"/>
              <a:buNone/>
            </a:pPr>
            <a:r>
              <a:rPr lang="en-US" altLang="zh-CN" sz="2800" b="1" dirty="0" smtClean="0">
                <a:solidFill>
                  <a:srgbClr val="3333CC"/>
                </a:solidFill>
                <a:latin typeface="Bookman Old Style" pitchFamily="18" charset="0"/>
                <a:sym typeface="Symbol" pitchFamily="18" charset="2"/>
              </a:rPr>
              <a:t>S </a:t>
            </a:r>
            <a:r>
              <a:rPr lang="en-US" altLang="zh-CN" sz="2800" b="1" baseline="30000" dirty="0" smtClean="0">
                <a:solidFill>
                  <a:srgbClr val="3333CC"/>
                </a:solidFill>
                <a:latin typeface="Bookman Old Style" pitchFamily="18" charset="0"/>
                <a:sym typeface="Symbol" pitchFamily="18" charset="2"/>
              </a:rPr>
              <a:t>Θ </a:t>
            </a:r>
            <a:r>
              <a:rPr lang="en-US" altLang="zh-CN" sz="2800" b="1" dirty="0" smtClean="0">
                <a:solidFill>
                  <a:srgbClr val="3333CC"/>
                </a:solidFill>
                <a:latin typeface="Bookman Old Style" pitchFamily="18" charset="0"/>
                <a:sym typeface="Symbol" pitchFamily="18" charset="2"/>
              </a:rPr>
              <a:t>，</a:t>
            </a:r>
            <a:r>
              <a:rPr lang="en-US" altLang="zh-CN" sz="2800" b="1" dirty="0" smtClean="0">
                <a:latin typeface="Bookman Old Style" pitchFamily="18" charset="0"/>
              </a:rPr>
              <a:t>    </a:t>
            </a:r>
            <a:r>
              <a:rPr lang="en-US" altLang="zh-CN" sz="2800" b="1" dirty="0" smtClean="0">
                <a:solidFill>
                  <a:srgbClr val="C00000"/>
                </a:solidFill>
                <a:latin typeface="Bookman Old Style" pitchFamily="18" charset="0"/>
              </a:rPr>
              <a:t>+121.7     +42.7    +205.03</a:t>
            </a:r>
          </a:p>
          <a:p>
            <a:pPr lvl="2" eaLnBrk="1" hangingPunct="1">
              <a:lnSpc>
                <a:spcPct val="90000"/>
              </a:lnSpc>
              <a:buFont typeface="Wingdings" pitchFamily="2" charset="2"/>
              <a:buNone/>
            </a:pPr>
            <a:r>
              <a:rPr lang="en-US" altLang="zh-CN" sz="1800" b="1" dirty="0" smtClean="0">
                <a:solidFill>
                  <a:srgbClr val="C00000"/>
                </a:solidFill>
                <a:latin typeface="Bookman Old Style" pitchFamily="18" charset="0"/>
              </a:rPr>
              <a:t>（J/</a:t>
            </a:r>
            <a:r>
              <a:rPr lang="en-US" altLang="zh-CN" sz="1800" b="1" dirty="0" err="1" smtClean="0">
                <a:solidFill>
                  <a:srgbClr val="C00000"/>
                </a:solidFill>
                <a:latin typeface="Bookman Old Style" pitchFamily="18" charset="0"/>
              </a:rPr>
              <a:t>mol·K</a:t>
            </a:r>
            <a:r>
              <a:rPr lang="en-US" altLang="zh-CN" sz="1800" b="1" dirty="0" smtClean="0">
                <a:solidFill>
                  <a:srgbClr val="C00000"/>
                </a:solidFill>
                <a:latin typeface="Bookman Old Style" pitchFamily="18" charset="0"/>
              </a:rPr>
              <a:t>）</a:t>
            </a:r>
          </a:p>
        </p:txBody>
      </p:sp>
      <p:sp>
        <p:nvSpPr>
          <p:cNvPr id="187396" name="Line 4"/>
          <p:cNvSpPr>
            <a:spLocks noChangeShapeType="1"/>
          </p:cNvSpPr>
          <p:nvPr/>
        </p:nvSpPr>
        <p:spPr bwMode="auto">
          <a:xfrm>
            <a:off x="4356100" y="4076700"/>
            <a:ext cx="576263"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1" name="Line 6"/>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animEffect transition="in" filter="box(in)">
                                      <p:cBhvr>
                                        <p:cTn id="7" dur="500"/>
                                        <p:tgtEl>
                                          <p:spTgt spid="187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187395">
                                            <p:txEl>
                                              <p:pRg st="2" end="2"/>
                                            </p:txEl>
                                          </p:spTgt>
                                        </p:tgtEl>
                                        <p:attrNameLst>
                                          <p:attrName>style.visibility</p:attrName>
                                        </p:attrNameLst>
                                      </p:cBhvr>
                                      <p:to>
                                        <p:strVal val="visible"/>
                                      </p:to>
                                    </p:set>
                                    <p:anim calcmode="discrete" valueType="clr">
                                      <p:cBhvr override="childStyle">
                                        <p:cTn id="12" dur="80"/>
                                        <p:tgtEl>
                                          <p:spTgt spid="18739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87395">
                                            <p:txEl>
                                              <p:pRg st="2" end="2"/>
                                            </p:txEl>
                                          </p:spTgt>
                                        </p:tgtEl>
                                        <p:attrNameLst>
                                          <p:attrName>fillcolor</p:attrName>
                                        </p:attrNameLst>
                                      </p:cBhvr>
                                      <p:tavLst>
                                        <p:tav tm="0">
                                          <p:val>
                                            <p:clrVal>
                                              <a:schemeClr val="accent2"/>
                                            </p:clrVal>
                                          </p:val>
                                        </p:tav>
                                        <p:tav tm="50000">
                                          <p:val>
                                            <p:clrVal>
                                              <a:schemeClr val="hlink"/>
                                            </p:clrVal>
                                          </p:val>
                                        </p:tav>
                                      </p:tavLst>
                                    </p:anim>
                                    <p:set>
                                      <p:cBhvr>
                                        <p:cTn id="14" dur="80"/>
                                        <p:tgtEl>
                                          <p:spTgt spid="187395">
                                            <p:txEl>
                                              <p:pRg st="2" end="2"/>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87395">
                                            <p:txEl>
                                              <p:pRg st="3" end="3"/>
                                            </p:txEl>
                                          </p:spTgt>
                                        </p:tgtEl>
                                        <p:attrNameLst>
                                          <p:attrName>style.visibility</p:attrName>
                                        </p:attrNameLst>
                                      </p:cBhvr>
                                      <p:to>
                                        <p:strVal val="visible"/>
                                      </p:to>
                                    </p:set>
                                    <p:anim calcmode="discrete" valueType="clr">
                                      <p:cBhvr override="childStyle">
                                        <p:cTn id="19" dur="80"/>
                                        <p:tgtEl>
                                          <p:spTgt spid="187395">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87395">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187395">
                                            <p:txEl>
                                              <p:pRg st="3" end="3"/>
                                            </p:txEl>
                                          </p:spTgt>
                                        </p:tgtEl>
                                        <p:attrNameLst>
                                          <p:attrName>fill.type</p:attrName>
                                        </p:attrNameLst>
                                      </p:cBhvr>
                                      <p:to>
                                        <p:strVal val="solid"/>
                                      </p:to>
                                    </p:set>
                                  </p:childTnLst>
                                </p:cTn>
                              </p:par>
                              <p:par>
                                <p:cTn id="22" presetID="27" presetClass="entr" presetSubtype="0" fill="hold" nodeType="withEffect">
                                  <p:stCondLst>
                                    <p:cond delay="0"/>
                                  </p:stCondLst>
                                  <p:iterate type="lt">
                                    <p:tmPct val="50000"/>
                                  </p:iterate>
                                  <p:childTnLst>
                                    <p:set>
                                      <p:cBhvr>
                                        <p:cTn id="23" dur="1" fill="hold">
                                          <p:stCondLst>
                                            <p:cond delay="0"/>
                                          </p:stCondLst>
                                        </p:cTn>
                                        <p:tgtEl>
                                          <p:spTgt spid="187395">
                                            <p:txEl>
                                              <p:pRg st="4" end="4"/>
                                            </p:txEl>
                                          </p:spTgt>
                                        </p:tgtEl>
                                        <p:attrNameLst>
                                          <p:attrName>style.visibility</p:attrName>
                                        </p:attrNameLst>
                                      </p:cBhvr>
                                      <p:to>
                                        <p:strVal val="visible"/>
                                      </p:to>
                                    </p:set>
                                    <p:anim calcmode="discrete" valueType="clr">
                                      <p:cBhvr override="childStyle">
                                        <p:cTn id="24" dur="80"/>
                                        <p:tgtEl>
                                          <p:spTgt spid="18739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87395">
                                            <p:txEl>
                                              <p:pRg st="4" end="4"/>
                                            </p:txEl>
                                          </p:spTgt>
                                        </p:tgtEl>
                                        <p:attrNameLst>
                                          <p:attrName>fillcolor</p:attrName>
                                        </p:attrNameLst>
                                      </p:cBhvr>
                                      <p:tavLst>
                                        <p:tav tm="0">
                                          <p:val>
                                            <p:clrVal>
                                              <a:schemeClr val="accent2"/>
                                            </p:clrVal>
                                          </p:val>
                                        </p:tav>
                                        <p:tav tm="50000">
                                          <p:val>
                                            <p:clrVal>
                                              <a:schemeClr val="hlink"/>
                                            </p:clrVal>
                                          </p:val>
                                        </p:tav>
                                      </p:tavLst>
                                    </p:anim>
                                    <p:set>
                                      <p:cBhvr>
                                        <p:cTn id="26" dur="80"/>
                                        <p:tgtEl>
                                          <p:spTgt spid="187395">
                                            <p:txEl>
                                              <p:pRg st="4" end="4"/>
                                            </p:txEl>
                                          </p:spTgt>
                                        </p:tgtEl>
                                        <p:attrNameLst>
                                          <p:attrName>fill.type</p:attrName>
                                        </p:attrNameLst>
                                      </p:cBhvr>
                                      <p:to>
                                        <p:strVal val="solid"/>
                                      </p:to>
                                    </p:set>
                                  </p:childTnLst>
                                </p:cTn>
                              </p:par>
                              <p:par>
                                <p:cTn id="27" presetID="27" presetClass="entr" presetSubtype="0" fill="hold" nodeType="withEffect">
                                  <p:stCondLst>
                                    <p:cond delay="0"/>
                                  </p:stCondLst>
                                  <p:iterate type="lt">
                                    <p:tmPct val="50000"/>
                                  </p:iterate>
                                  <p:childTnLst>
                                    <p:set>
                                      <p:cBhvr>
                                        <p:cTn id="28" dur="1" fill="hold">
                                          <p:stCondLst>
                                            <p:cond delay="0"/>
                                          </p:stCondLst>
                                        </p:cTn>
                                        <p:tgtEl>
                                          <p:spTgt spid="187395">
                                            <p:txEl>
                                              <p:pRg st="5" end="5"/>
                                            </p:txEl>
                                          </p:spTgt>
                                        </p:tgtEl>
                                        <p:attrNameLst>
                                          <p:attrName>style.visibility</p:attrName>
                                        </p:attrNameLst>
                                      </p:cBhvr>
                                      <p:to>
                                        <p:strVal val="visible"/>
                                      </p:to>
                                    </p:set>
                                    <p:anim calcmode="discrete" valueType="clr">
                                      <p:cBhvr override="childStyle">
                                        <p:cTn id="29" dur="80"/>
                                        <p:tgtEl>
                                          <p:spTgt spid="18739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87395">
                                            <p:txEl>
                                              <p:pRg st="5" end="5"/>
                                            </p:txEl>
                                          </p:spTgt>
                                        </p:tgtEl>
                                        <p:attrNameLst>
                                          <p:attrName>fillcolor</p:attrName>
                                        </p:attrNameLst>
                                      </p:cBhvr>
                                      <p:tavLst>
                                        <p:tav tm="0">
                                          <p:val>
                                            <p:clrVal>
                                              <a:schemeClr val="accent2"/>
                                            </p:clrVal>
                                          </p:val>
                                        </p:tav>
                                        <p:tav tm="50000">
                                          <p:val>
                                            <p:clrVal>
                                              <a:schemeClr val="hlink"/>
                                            </p:clrVal>
                                          </p:val>
                                        </p:tav>
                                      </p:tavLst>
                                    </p:anim>
                                    <p:set>
                                      <p:cBhvr>
                                        <p:cTn id="31" dur="80"/>
                                        <p:tgtEl>
                                          <p:spTgt spid="187395">
                                            <p:txEl>
                                              <p:pRg st="5" end="5"/>
                                            </p:txEl>
                                          </p:spTgt>
                                        </p:tgtEl>
                                        <p:attrNameLst>
                                          <p:attrName>fill.type</p:attrName>
                                        </p:attrNameLst>
                                      </p:cBhvr>
                                      <p:to>
                                        <p:strVal val="solid"/>
                                      </p:to>
                                    </p:set>
                                  </p:childTnLst>
                                </p:cTn>
                              </p:par>
                              <p:par>
                                <p:cTn id="32" presetID="27" presetClass="entr" presetSubtype="0" fill="hold" nodeType="withEffect">
                                  <p:stCondLst>
                                    <p:cond delay="0"/>
                                  </p:stCondLst>
                                  <p:iterate type="lt">
                                    <p:tmPct val="50000"/>
                                  </p:iterate>
                                  <p:childTnLst>
                                    <p:set>
                                      <p:cBhvr>
                                        <p:cTn id="33" dur="1" fill="hold">
                                          <p:stCondLst>
                                            <p:cond delay="0"/>
                                          </p:stCondLst>
                                        </p:cTn>
                                        <p:tgtEl>
                                          <p:spTgt spid="187395">
                                            <p:txEl>
                                              <p:pRg st="6" end="6"/>
                                            </p:txEl>
                                          </p:spTgt>
                                        </p:tgtEl>
                                        <p:attrNameLst>
                                          <p:attrName>style.visibility</p:attrName>
                                        </p:attrNameLst>
                                      </p:cBhvr>
                                      <p:to>
                                        <p:strVal val="visible"/>
                                      </p:to>
                                    </p:set>
                                    <p:anim calcmode="discrete" valueType="clr">
                                      <p:cBhvr override="childStyle">
                                        <p:cTn id="34" dur="80"/>
                                        <p:tgtEl>
                                          <p:spTgt spid="187395">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87395">
                                            <p:txEl>
                                              <p:pRg st="6" end="6"/>
                                            </p:txEl>
                                          </p:spTgt>
                                        </p:tgtEl>
                                        <p:attrNameLst>
                                          <p:attrName>fillcolor</p:attrName>
                                        </p:attrNameLst>
                                      </p:cBhvr>
                                      <p:tavLst>
                                        <p:tav tm="0">
                                          <p:val>
                                            <p:clrVal>
                                              <a:schemeClr val="accent2"/>
                                            </p:clrVal>
                                          </p:val>
                                        </p:tav>
                                        <p:tav tm="50000">
                                          <p:val>
                                            <p:clrVal>
                                              <a:schemeClr val="hlink"/>
                                            </p:clrVal>
                                          </p:val>
                                        </p:tav>
                                      </p:tavLst>
                                    </p:anim>
                                    <p:set>
                                      <p:cBhvr>
                                        <p:cTn id="36" dur="80"/>
                                        <p:tgtEl>
                                          <p:spTgt spid="187395">
                                            <p:txEl>
                                              <p:pRg st="6" end="6"/>
                                            </p:txEl>
                                          </p:spTgt>
                                        </p:tgtEl>
                                        <p:attrNameLst>
                                          <p:attrName>fill.type</p:attrName>
                                        </p:attrNameLst>
                                      </p:cBhvr>
                                      <p:to>
                                        <p:strVal val="solid"/>
                                      </p:to>
                                    </p:set>
                                  </p:childTnLst>
                                </p:cTn>
                              </p:par>
                              <p:par>
                                <p:cTn id="37" presetID="27" presetClass="entr" presetSubtype="0" fill="hold" nodeType="withEffect">
                                  <p:stCondLst>
                                    <p:cond delay="0"/>
                                  </p:stCondLst>
                                  <p:iterate type="lt">
                                    <p:tmPct val="50000"/>
                                  </p:iterate>
                                  <p:childTnLst>
                                    <p:set>
                                      <p:cBhvr>
                                        <p:cTn id="38" dur="1" fill="hold">
                                          <p:stCondLst>
                                            <p:cond delay="0"/>
                                          </p:stCondLst>
                                        </p:cTn>
                                        <p:tgtEl>
                                          <p:spTgt spid="187395">
                                            <p:txEl>
                                              <p:pRg st="7" end="7"/>
                                            </p:txEl>
                                          </p:spTgt>
                                        </p:tgtEl>
                                        <p:attrNameLst>
                                          <p:attrName>style.visibility</p:attrName>
                                        </p:attrNameLst>
                                      </p:cBhvr>
                                      <p:to>
                                        <p:strVal val="visible"/>
                                      </p:to>
                                    </p:set>
                                    <p:anim calcmode="discrete" valueType="clr">
                                      <p:cBhvr override="childStyle">
                                        <p:cTn id="39" dur="80"/>
                                        <p:tgtEl>
                                          <p:spTgt spid="187395">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187395">
                                            <p:txEl>
                                              <p:pRg st="7" end="7"/>
                                            </p:txEl>
                                          </p:spTgt>
                                        </p:tgtEl>
                                        <p:attrNameLst>
                                          <p:attrName>fillcolor</p:attrName>
                                        </p:attrNameLst>
                                      </p:cBhvr>
                                      <p:tavLst>
                                        <p:tav tm="0">
                                          <p:val>
                                            <p:clrVal>
                                              <a:schemeClr val="accent2"/>
                                            </p:clrVal>
                                          </p:val>
                                        </p:tav>
                                        <p:tav tm="50000">
                                          <p:val>
                                            <p:clrVal>
                                              <a:schemeClr val="hlink"/>
                                            </p:clrVal>
                                          </p:val>
                                        </p:tav>
                                      </p:tavLst>
                                    </p:anim>
                                    <p:set>
                                      <p:cBhvr>
                                        <p:cTn id="41" dur="80"/>
                                        <p:tgtEl>
                                          <p:spTgt spid="187395">
                                            <p:txEl>
                                              <p:pRg st="7" end="7"/>
                                            </p:txEl>
                                          </p:spTgt>
                                        </p:tgtEl>
                                        <p:attrNameLst>
                                          <p:attrName>fill.type</p:attrName>
                                        </p:attrNameLst>
                                      </p:cBhvr>
                                      <p:to>
                                        <p:strVal val="solid"/>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87396"/>
                                        </p:tgtEl>
                                        <p:attrNameLst>
                                          <p:attrName>style.visibility</p:attrName>
                                        </p:attrNameLst>
                                      </p:cBhvr>
                                      <p:to>
                                        <p:strVal val="visible"/>
                                      </p:to>
                                    </p:set>
                                    <p:animEffect transition="in" filter="slide(fromLeft)">
                                      <p:cBhvr>
                                        <p:cTn id="46" dur="500"/>
                                        <p:tgtEl>
                                          <p:spTgt spid="187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body" idx="4294967295"/>
          </p:nvPr>
        </p:nvSpPr>
        <p:spPr>
          <a:xfrm>
            <a:off x="250825" y="673100"/>
            <a:ext cx="8642350" cy="5851525"/>
          </a:xfrm>
          <a:solidFill>
            <a:schemeClr val="bg1"/>
          </a:solidFill>
        </p:spPr>
        <p:txBody>
          <a:bodyPr/>
          <a:lstStyle/>
          <a:p>
            <a:pPr eaLnBrk="1" hangingPunct="1">
              <a:buFont typeface="Wingdings" pitchFamily="2" charset="2"/>
              <a:buNone/>
            </a:pPr>
            <a:r>
              <a:rPr lang="zh-CN" altLang="en-US" sz="2800" b="1" dirty="0" smtClean="0">
                <a:solidFill>
                  <a:srgbClr val="3333CC"/>
                </a:solidFill>
                <a:latin typeface="Bookman Old Style" pitchFamily="18" charset="0"/>
                <a:sym typeface="Symbol" pitchFamily="18" charset="2"/>
              </a:rPr>
              <a:t></a:t>
            </a:r>
            <a:r>
              <a:rPr lang="en-US" altLang="zh-CN" sz="2800" b="1" baseline="-25000" dirty="0" err="1" smtClean="0">
                <a:solidFill>
                  <a:srgbClr val="3333CC"/>
                </a:solidFill>
                <a:latin typeface="Bookman Old Style" pitchFamily="18" charset="0"/>
                <a:sym typeface="Symbol" pitchFamily="18" charset="2"/>
              </a:rPr>
              <a:t>r</a:t>
            </a:r>
            <a:r>
              <a:rPr lang="en-US" altLang="zh-CN" sz="2800" b="1" dirty="0" err="1" smtClean="0">
                <a:solidFill>
                  <a:srgbClr val="3333CC"/>
                </a:solidFill>
                <a:latin typeface="Bookman Old Style" pitchFamily="18" charset="0"/>
                <a:sym typeface="Symbol" pitchFamily="18" charset="2"/>
              </a:rPr>
              <a:t>H</a:t>
            </a:r>
            <a:r>
              <a:rPr lang="en-US" altLang="zh-CN" sz="2800" b="1" dirty="0" smtClean="0">
                <a:solidFill>
                  <a:srgbClr val="3333CC"/>
                </a:solidFill>
                <a:latin typeface="Bookman Old Style" pitchFamily="18" charset="0"/>
                <a:sym typeface="Symbol" pitchFamily="18" charset="2"/>
              </a:rPr>
              <a:t> </a:t>
            </a:r>
            <a:r>
              <a:rPr lang="en-US" altLang="zh-CN" sz="2400" b="1" baseline="30000" dirty="0" smtClean="0">
                <a:solidFill>
                  <a:srgbClr val="3333CC"/>
                </a:solidFill>
                <a:latin typeface="Bookman Old Style" pitchFamily="18" charset="0"/>
                <a:sym typeface="Symbol" pitchFamily="18" charset="2"/>
              </a:rPr>
              <a:t>Θ</a:t>
            </a:r>
            <a:r>
              <a:rPr lang="en-US" altLang="zh-CN" sz="2800" b="1" dirty="0" smtClean="0">
                <a:solidFill>
                  <a:srgbClr val="3333CC"/>
                </a:solidFill>
                <a:latin typeface="Bookman Old Style" pitchFamily="18" charset="0"/>
              </a:rPr>
              <a:t> =</a:t>
            </a:r>
            <a:r>
              <a:rPr lang="en-US" altLang="zh-CN" sz="2800" b="1" baseline="30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 </a:t>
            </a:r>
            <a:r>
              <a:rPr lang="en-US" altLang="zh-CN" sz="2800" b="1" baseline="-25000" dirty="0" err="1" smtClean="0">
                <a:solidFill>
                  <a:srgbClr val="3333CC"/>
                </a:solidFill>
                <a:latin typeface="Bookman Old Style" pitchFamily="18" charset="0"/>
              </a:rPr>
              <a:t>i</a:t>
            </a:r>
            <a:r>
              <a:rPr lang="en-US" altLang="zh-CN" sz="2800" b="1" baseline="-25000" dirty="0" smtClean="0">
                <a:solidFill>
                  <a:srgbClr val="3333CC"/>
                </a:solidFill>
                <a:latin typeface="Bookman Old Style" pitchFamily="18" charset="0"/>
              </a:rPr>
              <a:t> </a:t>
            </a:r>
            <a:r>
              <a:rPr lang="en-US" altLang="zh-CN" sz="2800" b="1" dirty="0" smtClean="0">
                <a:solidFill>
                  <a:srgbClr val="3333CC"/>
                </a:solidFill>
                <a:latin typeface="Bookman Old Style" pitchFamily="18" charset="0"/>
                <a:sym typeface="Symbol" pitchFamily="18" charset="2"/>
              </a:rPr>
              <a:t></a:t>
            </a:r>
            <a:r>
              <a:rPr lang="en-US" altLang="zh-CN" sz="2800" b="1" baseline="-25000" dirty="0" err="1" smtClean="0">
                <a:solidFill>
                  <a:srgbClr val="3333CC"/>
                </a:solidFill>
                <a:latin typeface="Bookman Old Style" pitchFamily="18" charset="0"/>
                <a:sym typeface="Symbol" pitchFamily="18" charset="2"/>
              </a:rPr>
              <a:t>f</a:t>
            </a:r>
            <a:r>
              <a:rPr lang="en-US" altLang="zh-CN" sz="2800" b="1" dirty="0" err="1" smtClean="0">
                <a:solidFill>
                  <a:srgbClr val="3333CC"/>
                </a:solidFill>
                <a:latin typeface="Bookman Old Style" pitchFamily="18" charset="0"/>
                <a:sym typeface="Symbol" pitchFamily="18" charset="2"/>
              </a:rPr>
              <a:t>H</a:t>
            </a:r>
            <a:r>
              <a:rPr lang="en-US" altLang="zh-CN" sz="2800" b="1" dirty="0" smtClean="0">
                <a:solidFill>
                  <a:srgbClr val="3333CC"/>
                </a:solidFill>
                <a:latin typeface="Bookman Old Style" pitchFamily="18" charset="0"/>
                <a:sym typeface="Symbol" pitchFamily="18" charset="2"/>
              </a:rPr>
              <a:t> </a:t>
            </a:r>
            <a:r>
              <a:rPr lang="en-US" altLang="zh-CN" sz="2400" b="1" baseline="30000" dirty="0" smtClean="0">
                <a:solidFill>
                  <a:srgbClr val="3333CC"/>
                </a:solidFill>
                <a:latin typeface="Bookman Old Style" pitchFamily="18" charset="0"/>
                <a:sym typeface="Symbol" pitchFamily="18" charset="2"/>
              </a:rPr>
              <a:t>Θ</a:t>
            </a:r>
            <a:r>
              <a:rPr lang="en-US" altLang="zh-CN" sz="2800" b="1" dirty="0" smtClean="0">
                <a:solidFill>
                  <a:srgbClr val="3333CC"/>
                </a:solidFill>
                <a:latin typeface="Bookman Old Style" pitchFamily="18" charset="0"/>
                <a:sym typeface="Symbol" pitchFamily="18" charset="2"/>
              </a:rPr>
              <a:t>=  4</a:t>
            </a:r>
            <a:r>
              <a:rPr lang="en-US" altLang="zh-CN" sz="2800" b="1" baseline="30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a:t>
            </a:r>
            <a:r>
              <a:rPr lang="en-US" altLang="zh-CN" sz="2800" baseline="-25000" dirty="0" smtClean="0">
                <a:solidFill>
                  <a:srgbClr val="3333CC"/>
                </a:solidFill>
                <a:latin typeface="Bookman Old Style" pitchFamily="18" charset="0"/>
                <a:sym typeface="Symbol" pitchFamily="18" charset="2"/>
              </a:rPr>
              <a:t> </a:t>
            </a:r>
            <a:r>
              <a:rPr lang="en-US" altLang="zh-CN" sz="2800" baseline="-25000" dirty="0" err="1" smtClean="0">
                <a:solidFill>
                  <a:srgbClr val="3333CC"/>
                </a:solidFill>
                <a:latin typeface="Bookman Old Style" pitchFamily="18" charset="0"/>
                <a:sym typeface="Symbol" pitchFamily="18" charset="2"/>
              </a:rPr>
              <a:t>f</a:t>
            </a:r>
            <a:r>
              <a:rPr lang="en-US" altLang="zh-CN" sz="2800" b="1" dirty="0" err="1" smtClean="0">
                <a:solidFill>
                  <a:srgbClr val="3333CC"/>
                </a:solidFill>
                <a:latin typeface="Bookman Old Style" pitchFamily="18" charset="0"/>
                <a:sym typeface="Symbol" pitchFamily="18" charset="2"/>
              </a:rPr>
              <a:t>H</a:t>
            </a:r>
            <a:r>
              <a:rPr lang="en-US" altLang="zh-CN" sz="2800" b="1" dirty="0" smtClean="0">
                <a:solidFill>
                  <a:srgbClr val="3333CC"/>
                </a:solidFill>
                <a:latin typeface="Bookman Old Style" pitchFamily="18" charset="0"/>
                <a:sym typeface="Symbol" pitchFamily="18" charset="2"/>
              </a:rPr>
              <a:t> </a:t>
            </a:r>
            <a:r>
              <a:rPr lang="en-US" altLang="zh-CN" sz="2400" b="1" baseline="30000" dirty="0" smtClean="0">
                <a:solidFill>
                  <a:srgbClr val="3333CC"/>
                </a:solidFill>
                <a:latin typeface="Bookman Old Style" pitchFamily="18" charset="0"/>
                <a:sym typeface="Symbol" pitchFamily="18" charset="2"/>
              </a:rPr>
              <a:t>Θ</a:t>
            </a:r>
            <a:r>
              <a:rPr lang="en-US" altLang="zh-CN" sz="2800" b="1" baseline="30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a:t>
            </a:r>
            <a:r>
              <a:rPr lang="en-US" altLang="zh-CN" sz="2800" b="1" dirty="0" smtClean="0">
                <a:solidFill>
                  <a:srgbClr val="3333CC"/>
                </a:solidFill>
                <a:latin typeface="Bookman Old Style" pitchFamily="18" charset="0"/>
              </a:rPr>
              <a:t>Ag</a:t>
            </a:r>
            <a:r>
              <a:rPr lang="en-US" altLang="zh-CN" sz="2800" b="1" dirty="0" smtClean="0">
                <a:solidFill>
                  <a:srgbClr val="3333CC"/>
                </a:solidFill>
                <a:latin typeface="Bookman Old Style" pitchFamily="18" charset="0"/>
                <a:sym typeface="Symbol" pitchFamily="18" charset="2"/>
              </a:rPr>
              <a:t>) +  </a:t>
            </a:r>
            <a:r>
              <a:rPr lang="en-US" altLang="zh-CN" sz="2800" baseline="-25000" dirty="0" smtClean="0">
                <a:solidFill>
                  <a:srgbClr val="3333CC"/>
                </a:solidFill>
                <a:latin typeface="Bookman Old Style" pitchFamily="18" charset="0"/>
                <a:sym typeface="Symbol" pitchFamily="18" charset="2"/>
              </a:rPr>
              <a:t> </a:t>
            </a:r>
            <a:r>
              <a:rPr lang="en-US" altLang="zh-CN" sz="2800" baseline="-25000" dirty="0" err="1" smtClean="0">
                <a:solidFill>
                  <a:srgbClr val="3333CC"/>
                </a:solidFill>
                <a:latin typeface="Bookman Old Style" pitchFamily="18" charset="0"/>
                <a:sym typeface="Symbol" pitchFamily="18" charset="2"/>
              </a:rPr>
              <a:t>f</a:t>
            </a:r>
            <a:r>
              <a:rPr lang="en-US" altLang="zh-CN" sz="2800" b="1" dirty="0" err="1" smtClean="0">
                <a:solidFill>
                  <a:srgbClr val="3333CC"/>
                </a:solidFill>
                <a:latin typeface="Bookman Old Style" pitchFamily="18" charset="0"/>
                <a:sym typeface="Symbol" pitchFamily="18" charset="2"/>
              </a:rPr>
              <a:t>H</a:t>
            </a:r>
            <a:r>
              <a:rPr lang="en-US" altLang="zh-CN" sz="2800" b="1" dirty="0" smtClean="0">
                <a:solidFill>
                  <a:srgbClr val="3333CC"/>
                </a:solidFill>
                <a:latin typeface="Bookman Old Style" pitchFamily="18" charset="0"/>
                <a:sym typeface="Symbol" pitchFamily="18" charset="2"/>
              </a:rPr>
              <a:t> </a:t>
            </a:r>
            <a:r>
              <a:rPr lang="en-US" altLang="zh-CN" sz="2400" b="1" baseline="30000" dirty="0" smtClean="0">
                <a:solidFill>
                  <a:srgbClr val="3333CC"/>
                </a:solidFill>
                <a:latin typeface="Bookman Old Style" pitchFamily="18" charset="0"/>
                <a:sym typeface="Symbol" pitchFamily="18" charset="2"/>
              </a:rPr>
              <a:t>Θ</a:t>
            </a:r>
            <a:r>
              <a:rPr lang="en-US" altLang="zh-CN" sz="2800" b="1" baseline="30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a:t>
            </a:r>
            <a:r>
              <a:rPr lang="en-US" altLang="zh-CN" sz="2800" b="1" dirty="0" smtClean="0">
                <a:solidFill>
                  <a:srgbClr val="3333CC"/>
                </a:solidFill>
                <a:latin typeface="Bookman Old Style" pitchFamily="18" charset="0"/>
              </a:rPr>
              <a:t>O</a:t>
            </a:r>
            <a:r>
              <a:rPr lang="en-US" altLang="zh-CN" sz="2800" b="1" baseline="-25000" dirty="0" smtClean="0">
                <a:solidFill>
                  <a:srgbClr val="3333CC"/>
                </a:solidFill>
                <a:latin typeface="Bookman Old Style" pitchFamily="18" charset="0"/>
              </a:rPr>
              <a:t>2</a:t>
            </a:r>
            <a:r>
              <a:rPr lang="en-US" altLang="zh-CN" sz="2800" b="1" dirty="0" smtClean="0">
                <a:solidFill>
                  <a:srgbClr val="3333CC"/>
                </a:solidFill>
                <a:latin typeface="Bookman Old Style" pitchFamily="18" charset="0"/>
              </a:rPr>
              <a:t>) </a:t>
            </a:r>
          </a:p>
          <a:p>
            <a:pPr eaLnBrk="1" hangingPunct="1">
              <a:buFont typeface="Wingdings" pitchFamily="2" charset="2"/>
              <a:buNone/>
            </a:pPr>
            <a:r>
              <a:rPr lang="en-US" altLang="zh-CN" sz="2800" b="1" dirty="0" smtClean="0">
                <a:solidFill>
                  <a:srgbClr val="3333CC"/>
                </a:solidFill>
                <a:latin typeface="Bookman Old Style" pitchFamily="18" charset="0"/>
                <a:sym typeface="Symbol" pitchFamily="18" charset="2"/>
              </a:rPr>
              <a:t>                        – 2</a:t>
            </a:r>
            <a:r>
              <a:rPr lang="en-US" altLang="zh-CN" sz="2800" baseline="-25000" dirty="0" smtClean="0">
                <a:solidFill>
                  <a:srgbClr val="3333CC"/>
                </a:solidFill>
                <a:latin typeface="Bookman Old Style" pitchFamily="18" charset="0"/>
                <a:sym typeface="Symbol" pitchFamily="18" charset="2"/>
              </a:rPr>
              <a:t> </a:t>
            </a:r>
            <a:r>
              <a:rPr lang="en-US" altLang="zh-CN" sz="2800" baseline="-25000" dirty="0" err="1" smtClean="0">
                <a:solidFill>
                  <a:srgbClr val="3333CC"/>
                </a:solidFill>
                <a:latin typeface="Bookman Old Style" pitchFamily="18" charset="0"/>
                <a:sym typeface="Symbol" pitchFamily="18" charset="2"/>
              </a:rPr>
              <a:t>f</a:t>
            </a:r>
            <a:r>
              <a:rPr lang="en-US" altLang="zh-CN" sz="2800" b="1" dirty="0" err="1" smtClean="0">
                <a:solidFill>
                  <a:srgbClr val="3333CC"/>
                </a:solidFill>
                <a:latin typeface="Bookman Old Style" pitchFamily="18" charset="0"/>
                <a:sym typeface="Symbol" pitchFamily="18" charset="2"/>
              </a:rPr>
              <a:t>H</a:t>
            </a:r>
            <a:r>
              <a:rPr lang="en-US" altLang="zh-CN" sz="2800" b="1" baseline="30000" dirty="0" smtClean="0">
                <a:solidFill>
                  <a:srgbClr val="3333CC"/>
                </a:solidFill>
                <a:latin typeface="Bookman Old Style" pitchFamily="18" charset="0"/>
                <a:sym typeface="Symbol" pitchFamily="18" charset="2"/>
              </a:rPr>
              <a:t> </a:t>
            </a:r>
            <a:r>
              <a:rPr lang="en-US" altLang="zh-CN" sz="2400" b="1" baseline="30000" dirty="0" smtClean="0">
                <a:solidFill>
                  <a:srgbClr val="3333CC"/>
                </a:solidFill>
                <a:latin typeface="Bookman Old Style" pitchFamily="18" charset="0"/>
                <a:sym typeface="Symbol" pitchFamily="18" charset="2"/>
              </a:rPr>
              <a:t>Θ</a:t>
            </a:r>
            <a:r>
              <a:rPr lang="en-US" altLang="zh-CN" sz="2800" b="1" dirty="0" smtClean="0">
                <a:solidFill>
                  <a:srgbClr val="3333CC"/>
                </a:solidFill>
                <a:latin typeface="Bookman Old Style" pitchFamily="18" charset="0"/>
                <a:sym typeface="Symbol" pitchFamily="18" charset="2"/>
              </a:rPr>
              <a:t>(Ag</a:t>
            </a:r>
            <a:r>
              <a:rPr lang="en-US" altLang="zh-CN" sz="2800" b="1" baseline="-25000" dirty="0" smtClean="0">
                <a:solidFill>
                  <a:srgbClr val="3333CC"/>
                </a:solidFill>
                <a:latin typeface="Bookman Old Style" pitchFamily="18" charset="0"/>
              </a:rPr>
              <a:t>2</a:t>
            </a:r>
            <a:r>
              <a:rPr lang="en-US" altLang="zh-CN" sz="2800" b="1" dirty="0" smtClean="0">
                <a:solidFill>
                  <a:srgbClr val="3333CC"/>
                </a:solidFill>
                <a:latin typeface="Bookman Old Style" pitchFamily="18" charset="0"/>
              </a:rPr>
              <a:t>O</a:t>
            </a:r>
            <a:r>
              <a:rPr lang="en-US" altLang="zh-CN" sz="2800" b="1" dirty="0" smtClean="0">
                <a:solidFill>
                  <a:srgbClr val="3333CC"/>
                </a:solidFill>
                <a:latin typeface="Bookman Old Style" pitchFamily="18" charset="0"/>
                <a:sym typeface="Symbol" pitchFamily="18" charset="2"/>
              </a:rPr>
              <a:t>)</a:t>
            </a:r>
            <a:r>
              <a:rPr lang="en-US" altLang="zh-CN" sz="2000" b="1" dirty="0" smtClean="0">
                <a:solidFill>
                  <a:srgbClr val="3333CC"/>
                </a:solidFill>
                <a:latin typeface="Bookman Old Style" pitchFamily="18" charset="0"/>
              </a:rPr>
              <a:t> </a:t>
            </a:r>
            <a:r>
              <a:rPr lang="en-US" altLang="zh-CN" sz="2800" b="1" dirty="0" smtClean="0">
                <a:solidFill>
                  <a:srgbClr val="3333CC"/>
                </a:solidFill>
                <a:latin typeface="Bookman Old Style" pitchFamily="18" charset="0"/>
              </a:rPr>
              <a:t>=</a:t>
            </a:r>
            <a:r>
              <a:rPr lang="en-US" altLang="zh-CN" sz="2800" b="1" dirty="0" smtClean="0">
                <a:solidFill>
                  <a:srgbClr val="FF0066"/>
                </a:solidFill>
                <a:latin typeface="Bookman Old Style" pitchFamily="18" charset="0"/>
              </a:rPr>
              <a:t>61.14kJ/</a:t>
            </a:r>
            <a:r>
              <a:rPr lang="en-US" altLang="zh-CN" sz="2800" b="1" dirty="0" err="1" smtClean="0">
                <a:solidFill>
                  <a:srgbClr val="FF0066"/>
                </a:solidFill>
                <a:latin typeface="Bookman Old Style" pitchFamily="18" charset="0"/>
              </a:rPr>
              <a:t>mol</a:t>
            </a:r>
            <a:endParaRPr lang="en-US" altLang="zh-CN" sz="2800" b="1" dirty="0" smtClean="0">
              <a:solidFill>
                <a:srgbClr val="FF0066"/>
              </a:solidFill>
              <a:latin typeface="Bookman Old Style" pitchFamily="18" charset="0"/>
            </a:endParaRPr>
          </a:p>
          <a:p>
            <a:pPr eaLnBrk="1" hangingPunct="1"/>
            <a:r>
              <a:rPr lang="en-US" altLang="zh-CN" sz="2800" b="1" dirty="0" smtClean="0">
                <a:solidFill>
                  <a:srgbClr val="3333CC"/>
                </a:solidFill>
                <a:latin typeface="Bookman Old Style" pitchFamily="18" charset="0"/>
                <a:sym typeface="Symbol" pitchFamily="18" charset="2"/>
              </a:rPr>
              <a:t></a:t>
            </a:r>
            <a:r>
              <a:rPr lang="en-US" altLang="zh-CN" sz="2800" b="1" baseline="-25000" dirty="0" err="1" smtClean="0">
                <a:solidFill>
                  <a:srgbClr val="3333CC"/>
                </a:solidFill>
                <a:latin typeface="Bookman Old Style" pitchFamily="18" charset="0"/>
                <a:sym typeface="Symbol" pitchFamily="18" charset="2"/>
              </a:rPr>
              <a:t>r</a:t>
            </a:r>
            <a:r>
              <a:rPr lang="en-US" altLang="zh-CN" sz="2800" b="1" dirty="0" err="1" smtClean="0">
                <a:solidFill>
                  <a:srgbClr val="3333CC"/>
                </a:solidFill>
                <a:latin typeface="Bookman Old Style" pitchFamily="18" charset="0"/>
                <a:sym typeface="Symbol" pitchFamily="18" charset="2"/>
              </a:rPr>
              <a:t>S</a:t>
            </a:r>
            <a:r>
              <a:rPr lang="en-US" altLang="zh-CN" sz="2800" b="1" dirty="0" smtClean="0">
                <a:solidFill>
                  <a:srgbClr val="3333CC"/>
                </a:solidFill>
                <a:latin typeface="Bookman Old Style" pitchFamily="18" charset="0"/>
                <a:sym typeface="Symbol" pitchFamily="18" charset="2"/>
              </a:rPr>
              <a:t> </a:t>
            </a:r>
            <a:r>
              <a:rPr lang="en-US" altLang="zh-CN" sz="2400" b="1" baseline="30000" dirty="0" smtClean="0">
                <a:solidFill>
                  <a:srgbClr val="3333CC"/>
                </a:solidFill>
                <a:latin typeface="Bookman Old Style" pitchFamily="18" charset="0"/>
                <a:sym typeface="Symbol" pitchFamily="18" charset="2"/>
              </a:rPr>
              <a:t>Θ</a:t>
            </a:r>
            <a:r>
              <a:rPr lang="en-US" altLang="zh-CN" sz="2800" b="1" dirty="0" smtClean="0">
                <a:solidFill>
                  <a:srgbClr val="3333CC"/>
                </a:solidFill>
                <a:latin typeface="Bookman Old Style" pitchFamily="18" charset="0"/>
              </a:rPr>
              <a:t> =</a:t>
            </a:r>
            <a:r>
              <a:rPr lang="en-US" altLang="zh-CN" sz="2800" b="1" baseline="30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 </a:t>
            </a:r>
            <a:r>
              <a:rPr lang="en-US" altLang="zh-CN" sz="2800" b="1" baseline="-25000" dirty="0" err="1" smtClean="0">
                <a:solidFill>
                  <a:srgbClr val="3333CC"/>
                </a:solidFill>
                <a:latin typeface="Bookman Old Style" pitchFamily="18" charset="0"/>
              </a:rPr>
              <a:t>i</a:t>
            </a:r>
            <a:r>
              <a:rPr lang="en-US" altLang="zh-CN" sz="2800" b="1" baseline="-25000" dirty="0" smtClean="0">
                <a:solidFill>
                  <a:srgbClr val="3333CC"/>
                </a:solidFill>
                <a:latin typeface="Bookman Old Style" pitchFamily="18" charset="0"/>
              </a:rPr>
              <a:t> </a:t>
            </a:r>
            <a:r>
              <a:rPr lang="en-US" altLang="zh-CN" sz="2800" b="1" dirty="0" smtClean="0">
                <a:solidFill>
                  <a:srgbClr val="3333CC"/>
                </a:solidFill>
                <a:latin typeface="Bookman Old Style" pitchFamily="18" charset="0"/>
                <a:sym typeface="Symbol" pitchFamily="18" charset="2"/>
              </a:rPr>
              <a:t> S </a:t>
            </a:r>
            <a:r>
              <a:rPr lang="en-US" altLang="zh-CN" sz="2400" b="1" baseline="30000" dirty="0" smtClean="0">
                <a:solidFill>
                  <a:srgbClr val="3333CC"/>
                </a:solidFill>
                <a:latin typeface="Bookman Old Style" pitchFamily="18" charset="0"/>
                <a:sym typeface="Symbol" pitchFamily="18" charset="2"/>
              </a:rPr>
              <a:t>Θ</a:t>
            </a:r>
            <a:r>
              <a:rPr lang="en-US" altLang="zh-CN" sz="2800" b="1" dirty="0" smtClean="0">
                <a:solidFill>
                  <a:srgbClr val="3333CC"/>
                </a:solidFill>
                <a:latin typeface="Bookman Old Style" pitchFamily="18" charset="0"/>
                <a:sym typeface="Symbol" pitchFamily="18" charset="2"/>
              </a:rPr>
              <a:t>= 4</a:t>
            </a:r>
            <a:r>
              <a:rPr lang="en-US" altLang="zh-CN" sz="2800" b="1" baseline="30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S </a:t>
            </a:r>
            <a:r>
              <a:rPr lang="en-US" altLang="zh-CN" sz="2400" b="1" baseline="30000" dirty="0" smtClean="0">
                <a:solidFill>
                  <a:srgbClr val="3333CC"/>
                </a:solidFill>
                <a:latin typeface="Bookman Old Style" pitchFamily="18" charset="0"/>
                <a:sym typeface="Symbol" pitchFamily="18" charset="2"/>
              </a:rPr>
              <a:t>Θ</a:t>
            </a:r>
            <a:r>
              <a:rPr lang="en-US" altLang="zh-CN" sz="2800" b="1" baseline="30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a:t>
            </a:r>
            <a:r>
              <a:rPr lang="en-US" altLang="zh-CN" sz="2800" b="1" dirty="0" smtClean="0">
                <a:solidFill>
                  <a:srgbClr val="3333CC"/>
                </a:solidFill>
                <a:latin typeface="Bookman Old Style" pitchFamily="18" charset="0"/>
              </a:rPr>
              <a:t>Ag</a:t>
            </a:r>
            <a:r>
              <a:rPr lang="en-US" altLang="zh-CN" sz="2800" b="1" dirty="0" smtClean="0">
                <a:solidFill>
                  <a:srgbClr val="3333CC"/>
                </a:solidFill>
                <a:latin typeface="Bookman Old Style" pitchFamily="18" charset="0"/>
                <a:sym typeface="Symbol" pitchFamily="18" charset="2"/>
              </a:rPr>
              <a:t>) +</a:t>
            </a:r>
            <a:r>
              <a:rPr lang="en-US" altLang="zh-CN" sz="2800" b="1" baseline="-25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S </a:t>
            </a:r>
            <a:r>
              <a:rPr lang="en-US" altLang="zh-CN" sz="2400" b="1" baseline="30000" dirty="0" smtClean="0">
                <a:solidFill>
                  <a:srgbClr val="3333CC"/>
                </a:solidFill>
                <a:latin typeface="Bookman Old Style" pitchFamily="18" charset="0"/>
                <a:sym typeface="Symbol" pitchFamily="18" charset="2"/>
              </a:rPr>
              <a:t>Θ</a:t>
            </a:r>
            <a:r>
              <a:rPr lang="en-US" altLang="zh-CN" sz="2800" b="1" baseline="30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a:t>
            </a:r>
            <a:r>
              <a:rPr lang="en-US" altLang="zh-CN" sz="2800" b="1" dirty="0" smtClean="0">
                <a:solidFill>
                  <a:srgbClr val="3333CC"/>
                </a:solidFill>
                <a:latin typeface="Bookman Old Style" pitchFamily="18" charset="0"/>
              </a:rPr>
              <a:t>O</a:t>
            </a:r>
            <a:r>
              <a:rPr lang="en-US" altLang="zh-CN" sz="2800" b="1" baseline="-25000" dirty="0" smtClean="0">
                <a:solidFill>
                  <a:srgbClr val="3333CC"/>
                </a:solidFill>
                <a:latin typeface="Bookman Old Style" pitchFamily="18" charset="0"/>
              </a:rPr>
              <a:t>2</a:t>
            </a:r>
            <a:r>
              <a:rPr lang="en-US" altLang="zh-CN" sz="2800" b="1" dirty="0" smtClean="0">
                <a:solidFill>
                  <a:srgbClr val="3333CC"/>
                </a:solidFill>
                <a:latin typeface="Bookman Old Style" pitchFamily="18" charset="0"/>
              </a:rPr>
              <a:t>) </a:t>
            </a:r>
            <a:r>
              <a:rPr lang="en-US" altLang="zh-CN" sz="2800" dirty="0" smtClean="0">
                <a:solidFill>
                  <a:srgbClr val="3333CC"/>
                </a:solidFill>
                <a:latin typeface="Bookman Old Style" pitchFamily="18" charset="0"/>
                <a:sym typeface="Symbol" pitchFamily="18" charset="2"/>
              </a:rPr>
              <a:t>-</a:t>
            </a:r>
          </a:p>
          <a:p>
            <a:pPr eaLnBrk="1" hangingPunct="1"/>
            <a:r>
              <a:rPr lang="en-US" altLang="zh-CN" sz="2800" b="1" dirty="0" smtClean="0">
                <a:solidFill>
                  <a:srgbClr val="3333CC"/>
                </a:solidFill>
                <a:latin typeface="Bookman Old Style" pitchFamily="18" charset="0"/>
                <a:sym typeface="Symbol" pitchFamily="18" charset="2"/>
              </a:rPr>
              <a:t>              2 S </a:t>
            </a:r>
            <a:r>
              <a:rPr lang="en-US" altLang="zh-CN" sz="2400" b="1" baseline="30000" dirty="0" smtClean="0">
                <a:solidFill>
                  <a:srgbClr val="3333CC"/>
                </a:solidFill>
                <a:latin typeface="Bookman Old Style" pitchFamily="18" charset="0"/>
                <a:sym typeface="Symbol" pitchFamily="18" charset="2"/>
              </a:rPr>
              <a:t>Θ</a:t>
            </a:r>
            <a:r>
              <a:rPr lang="en-US" altLang="zh-CN" sz="2800" b="1" baseline="30000" dirty="0" smtClean="0">
                <a:solidFill>
                  <a:srgbClr val="3333CC"/>
                </a:solidFill>
                <a:latin typeface="Bookman Old Style" pitchFamily="18" charset="0"/>
                <a:sym typeface="Symbol" pitchFamily="18" charset="2"/>
              </a:rPr>
              <a:t> </a:t>
            </a:r>
            <a:r>
              <a:rPr lang="en-US" altLang="zh-CN" sz="2800" b="1" dirty="0" smtClean="0">
                <a:solidFill>
                  <a:srgbClr val="3333CC"/>
                </a:solidFill>
                <a:latin typeface="Bookman Old Style" pitchFamily="18" charset="0"/>
                <a:sym typeface="Symbol" pitchFamily="18" charset="2"/>
              </a:rPr>
              <a:t>(Ag</a:t>
            </a:r>
            <a:r>
              <a:rPr lang="en-US" altLang="zh-CN" sz="2800" b="1" baseline="-25000" dirty="0" smtClean="0">
                <a:solidFill>
                  <a:srgbClr val="3333CC"/>
                </a:solidFill>
                <a:latin typeface="Bookman Old Style" pitchFamily="18" charset="0"/>
              </a:rPr>
              <a:t>2</a:t>
            </a:r>
            <a:r>
              <a:rPr lang="en-US" altLang="zh-CN" sz="2800" b="1" dirty="0" smtClean="0">
                <a:solidFill>
                  <a:srgbClr val="3333CC"/>
                </a:solidFill>
                <a:latin typeface="Bookman Old Style" pitchFamily="18" charset="0"/>
              </a:rPr>
              <a:t>O</a:t>
            </a:r>
            <a:r>
              <a:rPr lang="en-US" altLang="zh-CN" sz="2800" b="1" dirty="0" smtClean="0">
                <a:solidFill>
                  <a:srgbClr val="3333CC"/>
                </a:solidFill>
                <a:latin typeface="Bookman Old Style" pitchFamily="18" charset="0"/>
                <a:sym typeface="Symbol" pitchFamily="18" charset="2"/>
              </a:rPr>
              <a:t>)</a:t>
            </a:r>
            <a:r>
              <a:rPr lang="en-US" altLang="zh-CN" sz="2000" b="1" dirty="0" smtClean="0">
                <a:latin typeface="Bookman Old Style" pitchFamily="18" charset="0"/>
              </a:rPr>
              <a:t> </a:t>
            </a:r>
            <a:r>
              <a:rPr lang="en-US" altLang="zh-CN" sz="2800" b="1" dirty="0" smtClean="0">
                <a:solidFill>
                  <a:srgbClr val="FF0066"/>
                </a:solidFill>
                <a:latin typeface="Bookman Old Style" pitchFamily="18" charset="0"/>
              </a:rPr>
              <a:t>=+132.4J/</a:t>
            </a:r>
            <a:r>
              <a:rPr lang="en-US" altLang="zh-CN" sz="2800" b="1" dirty="0" err="1" smtClean="0">
                <a:solidFill>
                  <a:srgbClr val="FF0066"/>
                </a:solidFill>
                <a:latin typeface="Bookman Old Style" pitchFamily="18" charset="0"/>
              </a:rPr>
              <a:t>mol</a:t>
            </a:r>
            <a:r>
              <a:rPr lang="en-US" altLang="zh-CN" sz="2800" b="1" dirty="0" smtClean="0">
                <a:solidFill>
                  <a:srgbClr val="FF0066"/>
                </a:solidFill>
                <a:latin typeface="Bookman Old Style" pitchFamily="18" charset="0"/>
              </a:rPr>
              <a:t> </a:t>
            </a:r>
            <a:r>
              <a:rPr lang="en-US" altLang="zh-CN" sz="2800" b="1" dirty="0" smtClean="0">
                <a:solidFill>
                  <a:srgbClr val="FF0066"/>
                </a:solidFill>
                <a:latin typeface="Bookman Old Style" pitchFamily="18" charset="0"/>
                <a:sym typeface="Symbol" pitchFamily="18" charset="2"/>
              </a:rPr>
              <a:t></a:t>
            </a:r>
            <a:r>
              <a:rPr lang="en-US" altLang="zh-CN" sz="2800" b="1" dirty="0" smtClean="0">
                <a:solidFill>
                  <a:srgbClr val="FF0066"/>
                </a:solidFill>
                <a:latin typeface="Bookman Old Style" pitchFamily="18" charset="0"/>
              </a:rPr>
              <a:t>K</a:t>
            </a:r>
          </a:p>
          <a:p>
            <a:pPr eaLnBrk="1" hangingPunct="1"/>
            <a:r>
              <a:rPr lang="en-US" altLang="zh-CN" sz="2800" b="1" dirty="0" smtClean="0">
                <a:solidFill>
                  <a:srgbClr val="3333CC"/>
                </a:solidFill>
                <a:latin typeface="Bookman Old Style" pitchFamily="18" charset="0"/>
                <a:sym typeface="Symbol" pitchFamily="18" charset="2"/>
              </a:rPr>
              <a:t></a:t>
            </a:r>
            <a:r>
              <a:rPr lang="en-US" altLang="zh-CN" sz="2800" b="1" baseline="-25000" dirty="0" err="1" smtClean="0">
                <a:solidFill>
                  <a:srgbClr val="3333CC"/>
                </a:solidFill>
                <a:latin typeface="Bookman Old Style" pitchFamily="18" charset="0"/>
                <a:sym typeface="Symbol" pitchFamily="18" charset="2"/>
              </a:rPr>
              <a:t>r</a:t>
            </a:r>
            <a:r>
              <a:rPr lang="en-US" altLang="zh-CN" sz="2800" dirty="0" err="1" smtClean="0">
                <a:solidFill>
                  <a:srgbClr val="3333CC"/>
                </a:solidFill>
                <a:latin typeface="Bookman Old Style" pitchFamily="18" charset="0"/>
              </a:rPr>
              <a:t>G</a:t>
            </a:r>
            <a:r>
              <a:rPr lang="en-US" altLang="zh-CN" sz="2800" dirty="0" smtClean="0">
                <a:solidFill>
                  <a:srgbClr val="3333CC"/>
                </a:solidFill>
                <a:latin typeface="Bookman Old Style" pitchFamily="18" charset="0"/>
              </a:rPr>
              <a:t> </a:t>
            </a:r>
            <a:r>
              <a:rPr lang="en-US" altLang="zh-CN" sz="2400" b="1" baseline="30000" dirty="0" smtClean="0">
                <a:solidFill>
                  <a:srgbClr val="3333CC"/>
                </a:solidFill>
                <a:latin typeface="Bookman Old Style" pitchFamily="18" charset="0"/>
                <a:sym typeface="Symbol" pitchFamily="18" charset="2"/>
              </a:rPr>
              <a:t>Θ</a:t>
            </a:r>
            <a:r>
              <a:rPr lang="en-US" altLang="zh-CN" sz="2800" b="1" baseline="30000" dirty="0" smtClean="0">
                <a:solidFill>
                  <a:srgbClr val="3333CC"/>
                </a:solidFill>
                <a:latin typeface="Bookman Old Style" pitchFamily="18" charset="0"/>
                <a:sym typeface="Symbol" pitchFamily="18" charset="2"/>
              </a:rPr>
              <a:t> </a:t>
            </a:r>
            <a:r>
              <a:rPr lang="en-US" altLang="zh-CN" sz="2800" dirty="0" smtClean="0">
                <a:solidFill>
                  <a:srgbClr val="3333CC"/>
                </a:solidFill>
                <a:latin typeface="Bookman Old Style" pitchFamily="18" charset="0"/>
              </a:rPr>
              <a:t>=  </a:t>
            </a:r>
            <a:r>
              <a:rPr lang="en-US" altLang="zh-CN" sz="2800" b="1" dirty="0" smtClean="0">
                <a:solidFill>
                  <a:srgbClr val="3333CC"/>
                </a:solidFill>
                <a:latin typeface="Bookman Old Style" pitchFamily="18" charset="0"/>
                <a:sym typeface="Symbol" pitchFamily="18" charset="2"/>
              </a:rPr>
              <a:t></a:t>
            </a:r>
            <a:r>
              <a:rPr lang="en-US" altLang="zh-CN" sz="2800" dirty="0" smtClean="0">
                <a:solidFill>
                  <a:srgbClr val="3333CC"/>
                </a:solidFill>
                <a:latin typeface="Bookman Old Style" pitchFamily="18" charset="0"/>
              </a:rPr>
              <a:t> </a:t>
            </a:r>
            <a:r>
              <a:rPr lang="en-US" altLang="zh-CN" sz="2800" baseline="-25000" dirty="0" err="1" smtClean="0">
                <a:solidFill>
                  <a:srgbClr val="3333CC"/>
                </a:solidFill>
                <a:latin typeface="Bookman Old Style" pitchFamily="18" charset="0"/>
              </a:rPr>
              <a:t>r</a:t>
            </a:r>
            <a:r>
              <a:rPr lang="en-US" altLang="zh-CN" sz="2800" dirty="0" err="1" smtClean="0">
                <a:solidFill>
                  <a:srgbClr val="3333CC"/>
                </a:solidFill>
                <a:latin typeface="Bookman Old Style" pitchFamily="18" charset="0"/>
              </a:rPr>
              <a:t>H</a:t>
            </a:r>
            <a:r>
              <a:rPr lang="en-US" altLang="zh-CN" sz="2800" dirty="0" smtClean="0">
                <a:solidFill>
                  <a:srgbClr val="3333CC"/>
                </a:solidFill>
                <a:latin typeface="Bookman Old Style" pitchFamily="18" charset="0"/>
              </a:rPr>
              <a:t> </a:t>
            </a:r>
            <a:r>
              <a:rPr lang="en-US" altLang="zh-CN" sz="2400" b="1" baseline="30000" dirty="0" smtClean="0">
                <a:solidFill>
                  <a:srgbClr val="3333CC"/>
                </a:solidFill>
                <a:latin typeface="Bookman Old Style" pitchFamily="18" charset="0"/>
                <a:sym typeface="Symbol" pitchFamily="18" charset="2"/>
              </a:rPr>
              <a:t>Θ</a:t>
            </a:r>
            <a:r>
              <a:rPr lang="en-US" altLang="zh-CN" sz="2800" b="1" dirty="0" smtClean="0">
                <a:solidFill>
                  <a:srgbClr val="3333CC"/>
                </a:solidFill>
                <a:latin typeface="Bookman Old Style" pitchFamily="18" charset="0"/>
              </a:rPr>
              <a:t> -</a:t>
            </a:r>
            <a:r>
              <a:rPr lang="en-US" altLang="zh-CN" sz="2800" dirty="0" smtClean="0">
                <a:solidFill>
                  <a:srgbClr val="3333CC"/>
                </a:solidFill>
                <a:latin typeface="Bookman Old Style" pitchFamily="18" charset="0"/>
              </a:rPr>
              <a:t>  T </a:t>
            </a:r>
            <a:r>
              <a:rPr lang="en-US" altLang="zh-CN" sz="2800" b="1" dirty="0" smtClean="0">
                <a:solidFill>
                  <a:srgbClr val="3333CC"/>
                </a:solidFill>
                <a:latin typeface="Bookman Old Style" pitchFamily="18" charset="0"/>
                <a:sym typeface="Symbol" pitchFamily="18" charset="2"/>
              </a:rPr>
              <a:t></a:t>
            </a:r>
            <a:r>
              <a:rPr lang="en-US" altLang="zh-CN" sz="2800" dirty="0" smtClean="0">
                <a:solidFill>
                  <a:srgbClr val="3333CC"/>
                </a:solidFill>
                <a:latin typeface="Bookman Old Style" pitchFamily="18" charset="0"/>
              </a:rPr>
              <a:t> </a:t>
            </a:r>
            <a:r>
              <a:rPr lang="en-US" altLang="zh-CN" sz="2800" baseline="-25000" dirty="0" err="1" smtClean="0">
                <a:solidFill>
                  <a:srgbClr val="3333CC"/>
                </a:solidFill>
                <a:latin typeface="Bookman Old Style" pitchFamily="18" charset="0"/>
              </a:rPr>
              <a:t>r</a:t>
            </a:r>
            <a:r>
              <a:rPr lang="en-US" altLang="zh-CN" sz="2800" dirty="0" err="1" smtClean="0">
                <a:solidFill>
                  <a:srgbClr val="3333CC"/>
                </a:solidFill>
                <a:latin typeface="Bookman Old Style" pitchFamily="18" charset="0"/>
              </a:rPr>
              <a:t>S</a:t>
            </a:r>
            <a:r>
              <a:rPr lang="en-US" altLang="zh-CN" sz="2800" dirty="0" smtClean="0">
                <a:solidFill>
                  <a:srgbClr val="3333CC"/>
                </a:solidFill>
                <a:latin typeface="Bookman Old Style" pitchFamily="18" charset="0"/>
              </a:rPr>
              <a:t> </a:t>
            </a:r>
            <a:r>
              <a:rPr lang="en-US" altLang="zh-CN" sz="2400" b="1" baseline="30000" dirty="0" smtClean="0">
                <a:solidFill>
                  <a:srgbClr val="3333CC"/>
                </a:solidFill>
                <a:latin typeface="Bookman Old Style" pitchFamily="18" charset="0"/>
                <a:sym typeface="Symbol" pitchFamily="18" charset="2"/>
              </a:rPr>
              <a:t>Θ</a:t>
            </a:r>
            <a:r>
              <a:rPr lang="en-US" altLang="zh-CN" sz="2800" b="1" baseline="30000" dirty="0" smtClean="0">
                <a:solidFill>
                  <a:srgbClr val="3333CC"/>
                </a:solidFill>
                <a:latin typeface="Bookman Old Style" pitchFamily="18" charset="0"/>
                <a:sym typeface="Symbol" pitchFamily="18" charset="2"/>
              </a:rPr>
              <a:t> </a:t>
            </a:r>
            <a:r>
              <a:rPr lang="en-US" altLang="zh-CN" sz="2400" b="1" dirty="0" smtClean="0">
                <a:solidFill>
                  <a:srgbClr val="3333CC"/>
                </a:solidFill>
                <a:latin typeface="Bookman Old Style" pitchFamily="18" charset="0"/>
              </a:rPr>
              <a:t>=[ (+61.14)-</a:t>
            </a:r>
            <a:r>
              <a:rPr lang="en-US" altLang="zh-CN" sz="2400" b="1" dirty="0" smtClean="0">
                <a:solidFill>
                  <a:srgbClr val="C00000"/>
                </a:solidFill>
                <a:latin typeface="Bookman Old Style" pitchFamily="18" charset="0"/>
              </a:rPr>
              <a:t>298.15</a:t>
            </a:r>
            <a:r>
              <a:rPr lang="en-US" altLang="zh-CN" sz="2400" b="1" dirty="0" smtClean="0">
                <a:latin typeface="Bookman Old Style" pitchFamily="18" charset="0"/>
              </a:rPr>
              <a:t> </a:t>
            </a:r>
          </a:p>
          <a:p>
            <a:pPr eaLnBrk="1" hangingPunct="1"/>
            <a:r>
              <a:rPr lang="en-US" altLang="zh-CN" sz="2400" b="1" dirty="0" smtClean="0">
                <a:latin typeface="Bookman Old Style" pitchFamily="18" charset="0"/>
                <a:sym typeface="Symbol" pitchFamily="18" charset="2"/>
              </a:rPr>
              <a:t>                        </a:t>
            </a:r>
            <a:r>
              <a:rPr lang="en-US" altLang="zh-CN" sz="2400" b="1" dirty="0" smtClean="0">
                <a:solidFill>
                  <a:srgbClr val="3333CC"/>
                </a:solidFill>
                <a:latin typeface="Bookman Old Style" pitchFamily="18" charset="0"/>
                <a:sym typeface="Symbol" pitchFamily="18" charset="2"/>
              </a:rPr>
              <a:t></a:t>
            </a:r>
            <a:r>
              <a:rPr lang="en-US" altLang="zh-CN" sz="2400" b="1" dirty="0" smtClean="0">
                <a:solidFill>
                  <a:srgbClr val="3333CC"/>
                </a:solidFill>
                <a:latin typeface="Bookman Old Style" pitchFamily="18" charset="0"/>
              </a:rPr>
              <a:t>(132.4)</a:t>
            </a:r>
            <a:r>
              <a:rPr lang="en-US" altLang="zh-CN" sz="2400" b="1" dirty="0" smtClean="0">
                <a:solidFill>
                  <a:srgbClr val="3333CC"/>
                </a:solidFill>
                <a:latin typeface="Bookman Old Style" pitchFamily="18" charset="0"/>
                <a:sym typeface="Symbol" pitchFamily="18" charset="2"/>
              </a:rPr>
              <a:t></a:t>
            </a:r>
            <a:r>
              <a:rPr lang="en-US" altLang="zh-CN" sz="2400" b="1" dirty="0" smtClean="0">
                <a:solidFill>
                  <a:srgbClr val="FF0066"/>
                </a:solidFill>
                <a:latin typeface="Bookman Old Style" pitchFamily="18" charset="0"/>
              </a:rPr>
              <a:t>10</a:t>
            </a:r>
            <a:r>
              <a:rPr lang="en-US" altLang="zh-CN" sz="2400" b="1" baseline="30000" dirty="0" smtClean="0">
                <a:solidFill>
                  <a:srgbClr val="FF0066"/>
                </a:solidFill>
                <a:latin typeface="Bookman Old Style" pitchFamily="18" charset="0"/>
              </a:rPr>
              <a:t>-3</a:t>
            </a:r>
            <a:r>
              <a:rPr lang="en-US" altLang="zh-CN" sz="2400" b="1" dirty="0" smtClean="0">
                <a:solidFill>
                  <a:srgbClr val="3333CC"/>
                </a:solidFill>
                <a:latin typeface="Bookman Old Style" pitchFamily="18" charset="0"/>
              </a:rPr>
              <a:t>]=+21.92kJ/</a:t>
            </a:r>
            <a:r>
              <a:rPr lang="en-US" altLang="zh-CN" sz="2400" b="1" dirty="0" err="1" smtClean="0">
                <a:solidFill>
                  <a:srgbClr val="3333CC"/>
                </a:solidFill>
                <a:latin typeface="Bookman Old Style" pitchFamily="18" charset="0"/>
              </a:rPr>
              <a:t>mol</a:t>
            </a:r>
            <a:r>
              <a:rPr lang="en-US" altLang="zh-CN" sz="2400" b="1" dirty="0" smtClean="0">
                <a:solidFill>
                  <a:srgbClr val="FF0066"/>
                </a:solidFill>
                <a:latin typeface="Bookman Old Style" pitchFamily="18" charset="0"/>
              </a:rPr>
              <a:t>&gt;0</a:t>
            </a:r>
          </a:p>
          <a:p>
            <a:pPr eaLnBrk="1" hangingPunct="1"/>
            <a:r>
              <a:rPr lang="zh-CN" altLang="en-US" sz="2800" b="1" dirty="0" smtClean="0">
                <a:latin typeface="Bookman Old Style" pitchFamily="18" charset="0"/>
              </a:rPr>
              <a:t>   </a:t>
            </a:r>
            <a:r>
              <a:rPr lang="zh-CN" altLang="en-US" sz="2800" b="1" dirty="0" smtClean="0">
                <a:solidFill>
                  <a:srgbClr val="C00000"/>
                </a:solidFill>
                <a:latin typeface="Bookman Old Style" pitchFamily="18" charset="0"/>
              </a:rPr>
              <a:t>注意</a:t>
            </a:r>
            <a:r>
              <a:rPr lang="zh-CN" altLang="en-US" sz="2800" b="1" dirty="0" smtClean="0">
                <a:solidFill>
                  <a:srgbClr val="C00000"/>
                </a:solidFill>
                <a:latin typeface="Bookman Old Style" pitchFamily="18" charset="0"/>
                <a:sym typeface="Symbol" pitchFamily="18" charset="2"/>
              </a:rPr>
              <a:t></a:t>
            </a:r>
            <a:r>
              <a:rPr lang="en-US" altLang="zh-CN" sz="2800" b="1" baseline="-25000" dirty="0" err="1" smtClean="0">
                <a:solidFill>
                  <a:srgbClr val="C00000"/>
                </a:solidFill>
                <a:latin typeface="Bookman Old Style" pitchFamily="18" charset="0"/>
                <a:sym typeface="Symbol" pitchFamily="18" charset="2"/>
              </a:rPr>
              <a:t>r</a:t>
            </a:r>
            <a:r>
              <a:rPr lang="en-US" altLang="zh-CN" sz="2800" b="1" dirty="0" err="1" smtClean="0">
                <a:solidFill>
                  <a:srgbClr val="C00000"/>
                </a:solidFill>
                <a:latin typeface="Bookman Old Style" pitchFamily="18" charset="0"/>
                <a:sym typeface="Symbol" pitchFamily="18" charset="2"/>
              </a:rPr>
              <a:t>H</a:t>
            </a:r>
            <a:r>
              <a:rPr lang="en-US" altLang="zh-CN" sz="2800" b="1" dirty="0" smtClean="0">
                <a:solidFill>
                  <a:srgbClr val="C00000"/>
                </a:solidFill>
                <a:latin typeface="Bookman Old Style" pitchFamily="18" charset="0"/>
                <a:sym typeface="Symbol" pitchFamily="18" charset="2"/>
              </a:rPr>
              <a:t> </a:t>
            </a:r>
            <a:r>
              <a:rPr lang="en-US" altLang="zh-CN" sz="2400" b="1" baseline="30000" dirty="0" smtClean="0">
                <a:solidFill>
                  <a:srgbClr val="C00000"/>
                </a:solidFill>
                <a:latin typeface="Bookman Old Style" pitchFamily="18" charset="0"/>
                <a:sym typeface="Symbol" pitchFamily="18" charset="2"/>
              </a:rPr>
              <a:t>Θ</a:t>
            </a:r>
            <a:r>
              <a:rPr lang="zh-CN" altLang="en-US" sz="2800" b="1" dirty="0" smtClean="0">
                <a:solidFill>
                  <a:srgbClr val="C00000"/>
                </a:solidFill>
                <a:latin typeface="Bookman Old Style" pitchFamily="18" charset="0"/>
              </a:rPr>
              <a:t>和</a:t>
            </a:r>
            <a:r>
              <a:rPr lang="en-US" altLang="zh-CN" sz="2800" b="1" dirty="0" smtClean="0">
                <a:solidFill>
                  <a:srgbClr val="C00000"/>
                </a:solidFill>
                <a:latin typeface="Bookman Old Style" pitchFamily="18" charset="0"/>
                <a:sym typeface="Symbol" pitchFamily="18" charset="2"/>
              </a:rPr>
              <a:t></a:t>
            </a:r>
            <a:r>
              <a:rPr lang="en-US" altLang="zh-CN" sz="2800" b="1" baseline="-25000" dirty="0" err="1" smtClean="0">
                <a:solidFill>
                  <a:srgbClr val="C00000"/>
                </a:solidFill>
                <a:latin typeface="Bookman Old Style" pitchFamily="18" charset="0"/>
                <a:sym typeface="Symbol" pitchFamily="18" charset="2"/>
              </a:rPr>
              <a:t>r</a:t>
            </a:r>
            <a:r>
              <a:rPr lang="en-US" altLang="zh-CN" sz="2800" b="1" dirty="0" err="1" smtClean="0">
                <a:solidFill>
                  <a:srgbClr val="C00000"/>
                </a:solidFill>
                <a:latin typeface="Bookman Old Style" pitchFamily="18" charset="0"/>
                <a:sym typeface="Symbol" pitchFamily="18" charset="2"/>
              </a:rPr>
              <a:t>S</a:t>
            </a:r>
            <a:r>
              <a:rPr lang="en-US" altLang="zh-CN" sz="2800" b="1" dirty="0" smtClean="0">
                <a:solidFill>
                  <a:srgbClr val="C00000"/>
                </a:solidFill>
                <a:latin typeface="Bookman Old Style" pitchFamily="18" charset="0"/>
                <a:sym typeface="Symbol" pitchFamily="18" charset="2"/>
              </a:rPr>
              <a:t> </a:t>
            </a:r>
            <a:r>
              <a:rPr lang="en-US" altLang="zh-CN" sz="2400" b="1" baseline="30000" dirty="0" smtClean="0">
                <a:solidFill>
                  <a:srgbClr val="C00000"/>
                </a:solidFill>
                <a:latin typeface="Bookman Old Style" pitchFamily="18" charset="0"/>
                <a:sym typeface="Symbol" pitchFamily="18" charset="2"/>
              </a:rPr>
              <a:t>Θ</a:t>
            </a:r>
            <a:r>
              <a:rPr lang="zh-CN" altLang="en-US" sz="2800" b="1" dirty="0" smtClean="0">
                <a:solidFill>
                  <a:srgbClr val="C00000"/>
                </a:solidFill>
                <a:latin typeface="Bookman Old Style" pitchFamily="18" charset="0"/>
              </a:rPr>
              <a:t>的量纲</a:t>
            </a:r>
          </a:p>
          <a:p>
            <a:pPr eaLnBrk="1" hangingPunct="1"/>
            <a:r>
              <a:rPr lang="en-US" altLang="zh-CN" sz="2800" b="1" dirty="0" smtClean="0">
                <a:solidFill>
                  <a:srgbClr val="3333CC"/>
                </a:solidFill>
                <a:latin typeface="Bookman Old Style" pitchFamily="18" charset="0"/>
                <a:sym typeface="Symbol" pitchFamily="18" charset="2"/>
              </a:rPr>
              <a:t></a:t>
            </a:r>
            <a:r>
              <a:rPr lang="en-US" altLang="zh-CN" sz="2800" b="1" baseline="-25000" dirty="0" err="1" smtClean="0">
                <a:solidFill>
                  <a:srgbClr val="3333CC"/>
                </a:solidFill>
                <a:latin typeface="Bookman Old Style" pitchFamily="18" charset="0"/>
                <a:sym typeface="Symbol" pitchFamily="18" charset="2"/>
              </a:rPr>
              <a:t>r</a:t>
            </a:r>
            <a:r>
              <a:rPr lang="en-US" altLang="zh-CN" sz="2800" dirty="0" err="1" smtClean="0">
                <a:solidFill>
                  <a:srgbClr val="3333CC"/>
                </a:solidFill>
                <a:latin typeface="Bookman Old Style" pitchFamily="18" charset="0"/>
              </a:rPr>
              <a:t>G</a:t>
            </a:r>
            <a:r>
              <a:rPr lang="en-US" altLang="zh-CN" sz="2800" dirty="0" smtClean="0">
                <a:solidFill>
                  <a:srgbClr val="3333CC"/>
                </a:solidFill>
                <a:latin typeface="Bookman Old Style" pitchFamily="18" charset="0"/>
              </a:rPr>
              <a:t> </a:t>
            </a:r>
            <a:r>
              <a:rPr lang="en-US" altLang="zh-CN" sz="2400" b="1" baseline="30000" dirty="0" smtClean="0">
                <a:solidFill>
                  <a:srgbClr val="3333CC"/>
                </a:solidFill>
                <a:latin typeface="Bookman Old Style" pitchFamily="18" charset="0"/>
                <a:sym typeface="Symbol" pitchFamily="18" charset="2"/>
              </a:rPr>
              <a:t>Θ</a:t>
            </a:r>
            <a:r>
              <a:rPr lang="en-US" altLang="zh-CN" sz="2800" b="1" baseline="30000" dirty="0" smtClean="0">
                <a:latin typeface="Bookman Old Style" pitchFamily="18" charset="0"/>
                <a:sym typeface="Symbol" pitchFamily="18" charset="2"/>
              </a:rPr>
              <a:t> </a:t>
            </a:r>
            <a:r>
              <a:rPr lang="en-US" altLang="zh-CN" sz="2000" dirty="0" smtClean="0">
                <a:latin typeface="Bookman Old Style" pitchFamily="18" charset="0"/>
                <a:sym typeface="Symbol" pitchFamily="18" charset="2"/>
              </a:rPr>
              <a:t>(</a:t>
            </a:r>
            <a:r>
              <a:rPr lang="en-US" altLang="zh-CN" sz="2000" dirty="0" smtClean="0">
                <a:solidFill>
                  <a:srgbClr val="FF0066"/>
                </a:solidFill>
                <a:latin typeface="Bookman Old Style" pitchFamily="18" charset="0"/>
                <a:sym typeface="Symbol" pitchFamily="18" charset="2"/>
              </a:rPr>
              <a:t>473</a:t>
            </a:r>
            <a:r>
              <a:rPr lang="en-US" altLang="zh-CN" sz="2000" dirty="0" smtClean="0">
                <a:latin typeface="Bookman Old Style" pitchFamily="18" charset="0"/>
                <a:sym typeface="Symbol" pitchFamily="18" charset="2"/>
              </a:rPr>
              <a:t>)</a:t>
            </a:r>
            <a:r>
              <a:rPr lang="en-US" altLang="zh-CN" sz="2800" b="1" baseline="30000" dirty="0" smtClean="0">
                <a:latin typeface="Bookman Old Style" pitchFamily="18" charset="0"/>
                <a:sym typeface="Symbol" pitchFamily="18" charset="2"/>
              </a:rPr>
              <a:t> </a:t>
            </a:r>
            <a:r>
              <a:rPr lang="en-US" altLang="zh-CN" sz="2800" dirty="0" smtClean="0">
                <a:solidFill>
                  <a:srgbClr val="3333CC"/>
                </a:solidFill>
                <a:latin typeface="Bookman Old Style" pitchFamily="18" charset="0"/>
              </a:rPr>
              <a:t>=  </a:t>
            </a:r>
            <a:r>
              <a:rPr lang="en-US" altLang="zh-CN" sz="2800" b="1" dirty="0" smtClean="0">
                <a:solidFill>
                  <a:srgbClr val="3333CC"/>
                </a:solidFill>
                <a:latin typeface="Bookman Old Style" pitchFamily="18" charset="0"/>
                <a:sym typeface="Symbol" pitchFamily="18" charset="2"/>
              </a:rPr>
              <a:t></a:t>
            </a:r>
            <a:r>
              <a:rPr lang="en-US" altLang="zh-CN" sz="2800" dirty="0" smtClean="0">
                <a:solidFill>
                  <a:srgbClr val="3333CC"/>
                </a:solidFill>
                <a:latin typeface="Bookman Old Style" pitchFamily="18" charset="0"/>
              </a:rPr>
              <a:t> </a:t>
            </a:r>
            <a:r>
              <a:rPr lang="en-US" altLang="zh-CN" sz="2800" baseline="-25000" dirty="0" err="1" smtClean="0">
                <a:solidFill>
                  <a:srgbClr val="3333CC"/>
                </a:solidFill>
                <a:latin typeface="Bookman Old Style" pitchFamily="18" charset="0"/>
              </a:rPr>
              <a:t>r</a:t>
            </a:r>
            <a:r>
              <a:rPr lang="en-US" altLang="zh-CN" sz="2800" dirty="0" err="1" smtClean="0">
                <a:solidFill>
                  <a:srgbClr val="3333CC"/>
                </a:solidFill>
                <a:latin typeface="Bookman Old Style" pitchFamily="18" charset="0"/>
              </a:rPr>
              <a:t>H</a:t>
            </a:r>
            <a:r>
              <a:rPr lang="en-US" altLang="zh-CN" sz="2800" dirty="0" smtClean="0">
                <a:solidFill>
                  <a:srgbClr val="3333CC"/>
                </a:solidFill>
                <a:latin typeface="Bookman Old Style" pitchFamily="18" charset="0"/>
              </a:rPr>
              <a:t> </a:t>
            </a:r>
            <a:r>
              <a:rPr lang="en-US" altLang="zh-CN" sz="2400" b="1" baseline="30000" dirty="0" smtClean="0">
                <a:solidFill>
                  <a:srgbClr val="3333CC"/>
                </a:solidFill>
                <a:latin typeface="Bookman Old Style" pitchFamily="18" charset="0"/>
                <a:sym typeface="Symbol" pitchFamily="18" charset="2"/>
              </a:rPr>
              <a:t>Θ</a:t>
            </a:r>
            <a:r>
              <a:rPr lang="en-US" altLang="zh-CN" sz="2800" dirty="0" smtClean="0">
                <a:latin typeface="Bookman Old Style" pitchFamily="18" charset="0"/>
              </a:rPr>
              <a:t> </a:t>
            </a:r>
            <a:r>
              <a:rPr lang="en-US" altLang="zh-CN" sz="2000" dirty="0" smtClean="0">
                <a:latin typeface="Bookman Old Style" pitchFamily="18" charset="0"/>
                <a:sym typeface="Symbol" pitchFamily="18" charset="2"/>
              </a:rPr>
              <a:t>(</a:t>
            </a:r>
            <a:r>
              <a:rPr lang="en-US" altLang="zh-CN" sz="2000" dirty="0" smtClean="0">
                <a:solidFill>
                  <a:srgbClr val="FF0066"/>
                </a:solidFill>
                <a:latin typeface="Bookman Old Style" pitchFamily="18" charset="0"/>
                <a:sym typeface="Symbol" pitchFamily="18" charset="2"/>
              </a:rPr>
              <a:t>298.15</a:t>
            </a:r>
            <a:r>
              <a:rPr lang="en-US" altLang="zh-CN" sz="2000" dirty="0" smtClean="0">
                <a:latin typeface="Bookman Old Style" pitchFamily="18" charset="0"/>
                <a:sym typeface="Symbol" pitchFamily="18" charset="2"/>
              </a:rPr>
              <a:t>)</a:t>
            </a:r>
            <a:r>
              <a:rPr lang="en-US" altLang="zh-CN" sz="2800" b="1" baseline="30000" dirty="0" smtClean="0">
                <a:latin typeface="Bookman Old Style" pitchFamily="18" charset="0"/>
                <a:sym typeface="Symbol" pitchFamily="18" charset="2"/>
              </a:rPr>
              <a:t> </a:t>
            </a:r>
            <a:r>
              <a:rPr lang="en-US" altLang="zh-CN" sz="2800" dirty="0" smtClean="0">
                <a:solidFill>
                  <a:srgbClr val="3333CC"/>
                </a:solidFill>
                <a:latin typeface="Bookman Old Style" pitchFamily="18" charset="0"/>
              </a:rPr>
              <a:t>-  T </a:t>
            </a:r>
            <a:r>
              <a:rPr lang="en-US" altLang="zh-CN" sz="2800" b="1" dirty="0" smtClean="0">
                <a:solidFill>
                  <a:srgbClr val="3333CC"/>
                </a:solidFill>
                <a:latin typeface="Bookman Old Style" pitchFamily="18" charset="0"/>
                <a:sym typeface="Symbol" pitchFamily="18" charset="2"/>
              </a:rPr>
              <a:t></a:t>
            </a:r>
            <a:r>
              <a:rPr lang="en-US" altLang="zh-CN" sz="2800" b="1" baseline="-25000" dirty="0" smtClean="0">
                <a:solidFill>
                  <a:srgbClr val="3333CC"/>
                </a:solidFill>
                <a:latin typeface="Bookman Old Style" pitchFamily="18" charset="0"/>
                <a:sym typeface="Symbol" pitchFamily="18" charset="2"/>
              </a:rPr>
              <a:t>r</a:t>
            </a:r>
            <a:r>
              <a:rPr lang="en-US" altLang="zh-CN" sz="2800" dirty="0" smtClean="0">
                <a:solidFill>
                  <a:srgbClr val="3333CC"/>
                </a:solidFill>
                <a:latin typeface="Bookman Old Style" pitchFamily="18" charset="0"/>
              </a:rPr>
              <a:t> S </a:t>
            </a:r>
            <a:r>
              <a:rPr lang="en-US" altLang="zh-CN" sz="2400" b="1" baseline="30000" dirty="0" smtClean="0">
                <a:solidFill>
                  <a:srgbClr val="3333CC"/>
                </a:solidFill>
                <a:latin typeface="Bookman Old Style" pitchFamily="18" charset="0"/>
                <a:sym typeface="Symbol" pitchFamily="18" charset="2"/>
              </a:rPr>
              <a:t>Θ</a:t>
            </a:r>
            <a:r>
              <a:rPr lang="en-US" altLang="zh-CN" sz="2800" b="1" baseline="30000" dirty="0" smtClean="0">
                <a:latin typeface="Bookman Old Style" pitchFamily="18" charset="0"/>
                <a:sym typeface="Symbol" pitchFamily="18" charset="2"/>
              </a:rPr>
              <a:t> </a:t>
            </a:r>
            <a:r>
              <a:rPr lang="en-US" altLang="zh-CN" sz="2000" dirty="0" smtClean="0">
                <a:latin typeface="Bookman Old Style" pitchFamily="18" charset="0"/>
                <a:sym typeface="Symbol" pitchFamily="18" charset="2"/>
              </a:rPr>
              <a:t>(</a:t>
            </a:r>
            <a:r>
              <a:rPr lang="en-US" altLang="zh-CN" sz="2000" dirty="0" smtClean="0">
                <a:solidFill>
                  <a:srgbClr val="FF0066"/>
                </a:solidFill>
                <a:latin typeface="Bookman Old Style" pitchFamily="18" charset="0"/>
                <a:sym typeface="Symbol" pitchFamily="18" charset="2"/>
              </a:rPr>
              <a:t>298.15</a:t>
            </a:r>
            <a:r>
              <a:rPr lang="en-US" altLang="zh-CN" sz="2000" dirty="0" smtClean="0">
                <a:latin typeface="Bookman Old Style" pitchFamily="18" charset="0"/>
                <a:sym typeface="Symbol" pitchFamily="18" charset="2"/>
              </a:rPr>
              <a:t>)</a:t>
            </a:r>
            <a:r>
              <a:rPr lang="en-US" altLang="zh-CN" sz="2800" b="1" baseline="30000" dirty="0" smtClean="0">
                <a:latin typeface="Bookman Old Style" pitchFamily="18" charset="0"/>
                <a:sym typeface="Symbol" pitchFamily="18" charset="2"/>
              </a:rPr>
              <a:t> </a:t>
            </a:r>
            <a:r>
              <a:rPr lang="en-US" altLang="zh-CN" sz="2800" b="1" dirty="0" smtClean="0">
                <a:solidFill>
                  <a:srgbClr val="3333CC"/>
                </a:solidFill>
                <a:latin typeface="Bookman Old Style" pitchFamily="18" charset="0"/>
              </a:rPr>
              <a:t>=                </a:t>
            </a:r>
            <a:r>
              <a:rPr lang="en-US" altLang="zh-CN" sz="2400" b="1" dirty="0" smtClean="0">
                <a:solidFill>
                  <a:srgbClr val="3333CC"/>
                </a:solidFill>
                <a:latin typeface="Bookman Old Style" pitchFamily="18" charset="0"/>
              </a:rPr>
              <a:t>[ (+61.14)-473 </a:t>
            </a:r>
            <a:r>
              <a:rPr lang="en-US" altLang="zh-CN" sz="2400" b="1" dirty="0" smtClean="0">
                <a:solidFill>
                  <a:srgbClr val="3333CC"/>
                </a:solidFill>
                <a:latin typeface="Bookman Old Style" pitchFamily="18" charset="0"/>
                <a:sym typeface="Symbol" pitchFamily="18" charset="2"/>
              </a:rPr>
              <a:t></a:t>
            </a:r>
            <a:r>
              <a:rPr lang="en-US" altLang="zh-CN" sz="2400" b="1" dirty="0" smtClean="0">
                <a:solidFill>
                  <a:srgbClr val="3333CC"/>
                </a:solidFill>
                <a:latin typeface="Bookman Old Style" pitchFamily="18" charset="0"/>
              </a:rPr>
              <a:t>(132.4)</a:t>
            </a:r>
            <a:r>
              <a:rPr lang="en-US" altLang="zh-CN" sz="2400" b="1" dirty="0" smtClean="0">
                <a:solidFill>
                  <a:srgbClr val="3333CC"/>
                </a:solidFill>
                <a:latin typeface="Bookman Old Style" pitchFamily="18" charset="0"/>
                <a:sym typeface="Symbol" pitchFamily="18" charset="2"/>
              </a:rPr>
              <a:t></a:t>
            </a:r>
            <a:r>
              <a:rPr lang="en-US" altLang="zh-CN" sz="2400" b="1" dirty="0" smtClean="0">
                <a:solidFill>
                  <a:srgbClr val="3333CC"/>
                </a:solidFill>
                <a:latin typeface="Bookman Old Style" pitchFamily="18" charset="0"/>
              </a:rPr>
              <a:t>10</a:t>
            </a:r>
            <a:r>
              <a:rPr lang="en-US" altLang="zh-CN" sz="2400" b="1" baseline="30000" dirty="0" smtClean="0">
                <a:solidFill>
                  <a:srgbClr val="3333CC"/>
                </a:solidFill>
                <a:latin typeface="Bookman Old Style" pitchFamily="18" charset="0"/>
              </a:rPr>
              <a:t>-3</a:t>
            </a:r>
            <a:r>
              <a:rPr lang="en-US" altLang="zh-CN" sz="2400" b="1" dirty="0" smtClean="0">
                <a:solidFill>
                  <a:srgbClr val="3333CC"/>
                </a:solidFill>
                <a:latin typeface="Bookman Old Style" pitchFamily="18" charset="0"/>
              </a:rPr>
              <a:t>]=-1.5kJ/</a:t>
            </a:r>
            <a:r>
              <a:rPr lang="en-US" altLang="zh-CN" sz="2400" b="1" dirty="0" err="1" smtClean="0">
                <a:solidFill>
                  <a:srgbClr val="3333CC"/>
                </a:solidFill>
                <a:latin typeface="Bookman Old Style" pitchFamily="18" charset="0"/>
              </a:rPr>
              <a:t>mol</a:t>
            </a:r>
            <a:r>
              <a:rPr lang="en-US" altLang="zh-CN" sz="2400" b="1" dirty="0" smtClean="0">
                <a:solidFill>
                  <a:srgbClr val="FF0066"/>
                </a:solidFill>
                <a:latin typeface="Bookman Old Style" pitchFamily="18" charset="0"/>
              </a:rPr>
              <a:t>&lt;0</a:t>
            </a:r>
          </a:p>
          <a:p>
            <a:pPr eaLnBrk="1" hangingPunct="1"/>
            <a:r>
              <a:rPr lang="en-US" altLang="zh-CN" b="1" dirty="0" smtClean="0">
                <a:latin typeface="Bookman Old Style" pitchFamily="18" charset="0"/>
              </a:rPr>
              <a:t>      </a:t>
            </a:r>
            <a:r>
              <a:rPr lang="zh-CN" altLang="en-US" sz="2800" dirty="0" smtClean="0">
                <a:solidFill>
                  <a:srgbClr val="3333CC"/>
                </a:solidFill>
                <a:latin typeface="Bookman Old Style" pitchFamily="18" charset="0"/>
                <a:ea typeface="黑体" pitchFamily="2" charset="-122"/>
              </a:rPr>
              <a:t>对此反应来说，温度升高使熵增的有利因素超过焓增的不利影响，才导致分解反应在200</a:t>
            </a:r>
            <a:r>
              <a:rPr lang="en-US" altLang="zh-CN" sz="2800" baseline="30000" dirty="0" err="1" smtClean="0">
                <a:solidFill>
                  <a:srgbClr val="3333CC"/>
                </a:solidFill>
                <a:latin typeface="Bookman Old Style" pitchFamily="18" charset="0"/>
                <a:ea typeface="黑体" pitchFamily="2" charset="-122"/>
              </a:rPr>
              <a:t>o</a:t>
            </a:r>
            <a:r>
              <a:rPr lang="en-US" altLang="zh-CN" sz="2800" dirty="0" err="1" smtClean="0">
                <a:solidFill>
                  <a:srgbClr val="3333CC"/>
                </a:solidFill>
                <a:latin typeface="Bookman Old Style" pitchFamily="18" charset="0"/>
                <a:ea typeface="黑体" pitchFamily="2" charset="-122"/>
              </a:rPr>
              <a:t>C</a:t>
            </a:r>
            <a:r>
              <a:rPr lang="zh-CN" altLang="en-US" sz="2800" dirty="0" smtClean="0">
                <a:solidFill>
                  <a:srgbClr val="3333CC"/>
                </a:solidFill>
                <a:latin typeface="Bookman Old Style" pitchFamily="18" charset="0"/>
                <a:ea typeface="黑体" pitchFamily="2" charset="-122"/>
              </a:rPr>
              <a:t>时可自发发生。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8418">
                                            <p:txEl>
                                              <p:pRg st="0" end="0"/>
                                            </p:txEl>
                                          </p:spTgt>
                                        </p:tgtEl>
                                        <p:attrNameLst>
                                          <p:attrName>style.visibility</p:attrName>
                                        </p:attrNameLst>
                                      </p:cBhvr>
                                      <p:to>
                                        <p:strVal val="visible"/>
                                      </p:to>
                                    </p:set>
                                    <p:anim calcmode="discrete" valueType="clr">
                                      <p:cBhvr override="childStyle">
                                        <p:cTn id="7" dur="80"/>
                                        <p:tgtEl>
                                          <p:spTgt spid="18841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841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88418">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188418">
                                            <p:txEl>
                                              <p:pRg st="1" end="1"/>
                                            </p:txEl>
                                          </p:spTgt>
                                        </p:tgtEl>
                                        <p:attrNameLst>
                                          <p:attrName>style.visibility</p:attrName>
                                        </p:attrNameLst>
                                      </p:cBhvr>
                                      <p:to>
                                        <p:strVal val="visible"/>
                                      </p:to>
                                    </p:set>
                                    <p:anim calcmode="discrete" valueType="clr">
                                      <p:cBhvr override="childStyle">
                                        <p:cTn id="12" dur="80"/>
                                        <p:tgtEl>
                                          <p:spTgt spid="18841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88418">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188418">
                                            <p:txEl>
                                              <p:pRg st="1" end="1"/>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188418">
                                            <p:txEl>
                                              <p:pRg st="2" end="2"/>
                                            </p:txEl>
                                          </p:spTgt>
                                        </p:tgtEl>
                                        <p:attrNameLst>
                                          <p:attrName>style.visibility</p:attrName>
                                        </p:attrNameLst>
                                      </p:cBhvr>
                                      <p:to>
                                        <p:strVal val="visible"/>
                                      </p:to>
                                    </p:set>
                                    <p:anim calcmode="discrete" valueType="clr">
                                      <p:cBhvr override="childStyle">
                                        <p:cTn id="19" dur="80"/>
                                        <p:tgtEl>
                                          <p:spTgt spid="18841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88418">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188418">
                                            <p:txEl>
                                              <p:pRg st="2" end="2"/>
                                            </p:txEl>
                                          </p:spTgt>
                                        </p:tgtEl>
                                        <p:attrNameLst>
                                          <p:attrName>fill.type</p:attrName>
                                        </p:attrNameLst>
                                      </p:cBhvr>
                                      <p:to>
                                        <p:strVal val="solid"/>
                                      </p:to>
                                    </p:set>
                                  </p:childTnLst>
                                </p:cTn>
                              </p:par>
                              <p:par>
                                <p:cTn id="22" presetID="27" presetClass="entr" presetSubtype="0" fill="hold" nodeType="withEffect">
                                  <p:stCondLst>
                                    <p:cond delay="0"/>
                                  </p:stCondLst>
                                  <p:iterate type="lt">
                                    <p:tmPct val="50000"/>
                                  </p:iterate>
                                  <p:childTnLst>
                                    <p:set>
                                      <p:cBhvr>
                                        <p:cTn id="23" dur="1" fill="hold">
                                          <p:stCondLst>
                                            <p:cond delay="0"/>
                                          </p:stCondLst>
                                        </p:cTn>
                                        <p:tgtEl>
                                          <p:spTgt spid="188418">
                                            <p:txEl>
                                              <p:pRg st="3" end="3"/>
                                            </p:txEl>
                                          </p:spTgt>
                                        </p:tgtEl>
                                        <p:attrNameLst>
                                          <p:attrName>style.visibility</p:attrName>
                                        </p:attrNameLst>
                                      </p:cBhvr>
                                      <p:to>
                                        <p:strVal val="visible"/>
                                      </p:to>
                                    </p:set>
                                    <p:anim calcmode="discrete" valueType="clr">
                                      <p:cBhvr override="childStyle">
                                        <p:cTn id="24" dur="80"/>
                                        <p:tgtEl>
                                          <p:spTgt spid="18841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88418">
                                            <p:txEl>
                                              <p:pRg st="3" end="3"/>
                                            </p:txEl>
                                          </p:spTgt>
                                        </p:tgtEl>
                                        <p:attrNameLst>
                                          <p:attrName>fillcolor</p:attrName>
                                        </p:attrNameLst>
                                      </p:cBhvr>
                                      <p:tavLst>
                                        <p:tav tm="0">
                                          <p:val>
                                            <p:clrVal>
                                              <a:schemeClr val="accent2"/>
                                            </p:clrVal>
                                          </p:val>
                                        </p:tav>
                                        <p:tav tm="50000">
                                          <p:val>
                                            <p:clrVal>
                                              <a:schemeClr val="hlink"/>
                                            </p:clrVal>
                                          </p:val>
                                        </p:tav>
                                      </p:tavLst>
                                    </p:anim>
                                    <p:set>
                                      <p:cBhvr>
                                        <p:cTn id="26" dur="80"/>
                                        <p:tgtEl>
                                          <p:spTgt spid="188418">
                                            <p:txEl>
                                              <p:pRg st="3" end="3"/>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188418">
                                            <p:txEl>
                                              <p:pRg st="4" end="4"/>
                                            </p:txEl>
                                          </p:spTgt>
                                        </p:tgtEl>
                                        <p:attrNameLst>
                                          <p:attrName>style.visibility</p:attrName>
                                        </p:attrNameLst>
                                      </p:cBhvr>
                                      <p:to>
                                        <p:strVal val="visible"/>
                                      </p:to>
                                    </p:set>
                                    <p:anim calcmode="discrete" valueType="clr">
                                      <p:cBhvr override="childStyle">
                                        <p:cTn id="31" dur="80"/>
                                        <p:tgtEl>
                                          <p:spTgt spid="188418">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88418">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188418">
                                            <p:txEl>
                                              <p:pRg st="4" end="4"/>
                                            </p:txEl>
                                          </p:spTgt>
                                        </p:tgtEl>
                                        <p:attrNameLst>
                                          <p:attrName>fill.type</p:attrName>
                                        </p:attrNameLst>
                                      </p:cBhvr>
                                      <p:to>
                                        <p:strVal val="solid"/>
                                      </p:to>
                                    </p:set>
                                  </p:childTnLst>
                                </p:cTn>
                              </p:par>
                              <p:par>
                                <p:cTn id="34" presetID="27" presetClass="entr" presetSubtype="0" fill="hold" nodeType="withEffect">
                                  <p:stCondLst>
                                    <p:cond delay="0"/>
                                  </p:stCondLst>
                                  <p:iterate type="lt">
                                    <p:tmPct val="50000"/>
                                  </p:iterate>
                                  <p:childTnLst>
                                    <p:set>
                                      <p:cBhvr>
                                        <p:cTn id="35" dur="1" fill="hold">
                                          <p:stCondLst>
                                            <p:cond delay="0"/>
                                          </p:stCondLst>
                                        </p:cTn>
                                        <p:tgtEl>
                                          <p:spTgt spid="188418">
                                            <p:txEl>
                                              <p:pRg st="5" end="5"/>
                                            </p:txEl>
                                          </p:spTgt>
                                        </p:tgtEl>
                                        <p:attrNameLst>
                                          <p:attrName>style.visibility</p:attrName>
                                        </p:attrNameLst>
                                      </p:cBhvr>
                                      <p:to>
                                        <p:strVal val="visible"/>
                                      </p:to>
                                    </p:set>
                                    <p:anim calcmode="discrete" valueType="clr">
                                      <p:cBhvr override="childStyle">
                                        <p:cTn id="36" dur="80"/>
                                        <p:tgtEl>
                                          <p:spTgt spid="188418">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188418">
                                            <p:txEl>
                                              <p:pRg st="5" end="5"/>
                                            </p:txEl>
                                          </p:spTgt>
                                        </p:tgtEl>
                                        <p:attrNameLst>
                                          <p:attrName>fillcolor</p:attrName>
                                        </p:attrNameLst>
                                      </p:cBhvr>
                                      <p:tavLst>
                                        <p:tav tm="0">
                                          <p:val>
                                            <p:clrVal>
                                              <a:schemeClr val="accent2"/>
                                            </p:clrVal>
                                          </p:val>
                                        </p:tav>
                                        <p:tav tm="50000">
                                          <p:val>
                                            <p:clrVal>
                                              <a:schemeClr val="hlink"/>
                                            </p:clrVal>
                                          </p:val>
                                        </p:tav>
                                      </p:tavLst>
                                    </p:anim>
                                    <p:set>
                                      <p:cBhvr>
                                        <p:cTn id="38" dur="80"/>
                                        <p:tgtEl>
                                          <p:spTgt spid="188418">
                                            <p:txEl>
                                              <p:pRg st="5" end="5"/>
                                            </p:txEl>
                                          </p:spTgt>
                                        </p:tgtEl>
                                        <p:attrNameLst>
                                          <p:attrName>fill.type</p:attrName>
                                        </p:attrNameLst>
                                      </p:cBhvr>
                                      <p:to>
                                        <p:strVal val="solid"/>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nodeType="clickEffect">
                                  <p:stCondLst>
                                    <p:cond delay="0"/>
                                  </p:stCondLst>
                                  <p:childTnLst>
                                    <p:set>
                                      <p:cBhvr>
                                        <p:cTn id="42" dur="1" fill="hold">
                                          <p:stCondLst>
                                            <p:cond delay="0"/>
                                          </p:stCondLst>
                                        </p:cTn>
                                        <p:tgtEl>
                                          <p:spTgt spid="188418">
                                            <p:txEl>
                                              <p:pRg st="6" end="6"/>
                                            </p:txEl>
                                          </p:spTgt>
                                        </p:tgtEl>
                                        <p:attrNameLst>
                                          <p:attrName>style.visibility</p:attrName>
                                        </p:attrNameLst>
                                      </p:cBhvr>
                                      <p:to>
                                        <p:strVal val="visible"/>
                                      </p:to>
                                    </p:set>
                                    <p:animEffect transition="in" filter="box(in)">
                                      <p:cBhvr>
                                        <p:cTn id="43" dur="500"/>
                                        <p:tgtEl>
                                          <p:spTgt spid="188418">
                                            <p:txEl>
                                              <p:pRg st="6" end="6"/>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7" presetClass="entr" presetSubtype="0" fill="hold" nodeType="clickEffect">
                                  <p:stCondLst>
                                    <p:cond delay="0"/>
                                  </p:stCondLst>
                                  <p:iterate type="lt">
                                    <p:tmPct val="50000"/>
                                  </p:iterate>
                                  <p:childTnLst>
                                    <p:set>
                                      <p:cBhvr>
                                        <p:cTn id="47" dur="1" fill="hold">
                                          <p:stCondLst>
                                            <p:cond delay="0"/>
                                          </p:stCondLst>
                                        </p:cTn>
                                        <p:tgtEl>
                                          <p:spTgt spid="188418">
                                            <p:txEl>
                                              <p:pRg st="7" end="7"/>
                                            </p:txEl>
                                          </p:spTgt>
                                        </p:tgtEl>
                                        <p:attrNameLst>
                                          <p:attrName>style.visibility</p:attrName>
                                        </p:attrNameLst>
                                      </p:cBhvr>
                                      <p:to>
                                        <p:strVal val="visible"/>
                                      </p:to>
                                    </p:set>
                                    <p:anim calcmode="discrete" valueType="clr">
                                      <p:cBhvr override="childStyle">
                                        <p:cTn id="48" dur="80"/>
                                        <p:tgtEl>
                                          <p:spTgt spid="188418">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188418">
                                            <p:txEl>
                                              <p:pRg st="7" end="7"/>
                                            </p:txEl>
                                          </p:spTgt>
                                        </p:tgtEl>
                                        <p:attrNameLst>
                                          <p:attrName>fillcolor</p:attrName>
                                        </p:attrNameLst>
                                      </p:cBhvr>
                                      <p:tavLst>
                                        <p:tav tm="0">
                                          <p:val>
                                            <p:clrVal>
                                              <a:schemeClr val="accent2"/>
                                            </p:clrVal>
                                          </p:val>
                                        </p:tav>
                                        <p:tav tm="50000">
                                          <p:val>
                                            <p:clrVal>
                                              <a:schemeClr val="hlink"/>
                                            </p:clrVal>
                                          </p:val>
                                        </p:tav>
                                      </p:tavLst>
                                    </p:anim>
                                    <p:set>
                                      <p:cBhvr>
                                        <p:cTn id="50" dur="80"/>
                                        <p:tgtEl>
                                          <p:spTgt spid="188418">
                                            <p:txEl>
                                              <p:pRg st="7" end="7"/>
                                            </p:txEl>
                                          </p:spTgt>
                                        </p:tgtEl>
                                        <p:attrNameLst>
                                          <p:attrName>fill.type</p:attrName>
                                        </p:attrNameLst>
                                      </p:cBhvr>
                                      <p:to>
                                        <p:strVal val="solid"/>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55" presetClass="entr" presetSubtype="0" fill="hold" nodeType="clickEffect">
                                  <p:stCondLst>
                                    <p:cond delay="0"/>
                                  </p:stCondLst>
                                  <p:childTnLst>
                                    <p:set>
                                      <p:cBhvr>
                                        <p:cTn id="54" dur="1" fill="hold">
                                          <p:stCondLst>
                                            <p:cond delay="0"/>
                                          </p:stCondLst>
                                        </p:cTn>
                                        <p:tgtEl>
                                          <p:spTgt spid="188418">
                                            <p:txEl>
                                              <p:pRg st="8" end="8"/>
                                            </p:txEl>
                                          </p:spTgt>
                                        </p:tgtEl>
                                        <p:attrNameLst>
                                          <p:attrName>style.visibility</p:attrName>
                                        </p:attrNameLst>
                                      </p:cBhvr>
                                      <p:to>
                                        <p:strVal val="visible"/>
                                      </p:to>
                                    </p:set>
                                    <p:anim calcmode="lin" valueType="num">
                                      <p:cBhvr>
                                        <p:cTn id="55" dur="1000" fill="hold"/>
                                        <p:tgtEl>
                                          <p:spTgt spid="188418">
                                            <p:txEl>
                                              <p:pRg st="8" end="8"/>
                                            </p:txEl>
                                          </p:spTgt>
                                        </p:tgtEl>
                                        <p:attrNameLst>
                                          <p:attrName>ppt_w</p:attrName>
                                        </p:attrNameLst>
                                      </p:cBhvr>
                                      <p:tavLst>
                                        <p:tav tm="0">
                                          <p:val>
                                            <p:strVal val="#ppt_w*0.70"/>
                                          </p:val>
                                        </p:tav>
                                        <p:tav tm="100000">
                                          <p:val>
                                            <p:strVal val="#ppt_w"/>
                                          </p:val>
                                        </p:tav>
                                      </p:tavLst>
                                    </p:anim>
                                    <p:anim calcmode="lin" valueType="num">
                                      <p:cBhvr>
                                        <p:cTn id="56" dur="1000" fill="hold"/>
                                        <p:tgtEl>
                                          <p:spTgt spid="188418">
                                            <p:txEl>
                                              <p:pRg st="8" end="8"/>
                                            </p:txEl>
                                          </p:spTgt>
                                        </p:tgtEl>
                                        <p:attrNameLst>
                                          <p:attrName>ppt_h</p:attrName>
                                        </p:attrNameLst>
                                      </p:cBhvr>
                                      <p:tavLst>
                                        <p:tav tm="0">
                                          <p:val>
                                            <p:strVal val="#ppt_h"/>
                                          </p:val>
                                        </p:tav>
                                        <p:tav tm="100000">
                                          <p:val>
                                            <p:strVal val="#ppt_h"/>
                                          </p:val>
                                        </p:tav>
                                      </p:tavLst>
                                    </p:anim>
                                    <p:animEffect transition="in" filter="fade">
                                      <p:cBhvr>
                                        <p:cTn id="57" dur="1000"/>
                                        <p:tgtEl>
                                          <p:spTgt spid="1884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457200" y="457200"/>
            <a:ext cx="8229600" cy="811213"/>
          </a:xfrm>
        </p:spPr>
        <p:txBody>
          <a:bodyPr/>
          <a:lstStyle/>
          <a:p>
            <a:pPr eaLnBrk="1" hangingPunct="1"/>
            <a:r>
              <a:rPr lang="zh-CN" altLang="en-US" dirty="0" smtClean="0">
                <a:solidFill>
                  <a:srgbClr val="3333CC"/>
                </a:solidFill>
                <a:latin typeface="微软雅黑" pitchFamily="34" charset="-122"/>
                <a:ea typeface="微软雅黑" pitchFamily="34" charset="-122"/>
              </a:rPr>
              <a:t> </a:t>
            </a:r>
            <a:r>
              <a:rPr lang="en-US" altLang="zh-CN" dirty="0" smtClean="0">
                <a:solidFill>
                  <a:srgbClr val="3333CC"/>
                </a:solidFill>
                <a:latin typeface="微软雅黑" pitchFamily="34" charset="-122"/>
                <a:ea typeface="微软雅黑" pitchFamily="34" charset="-122"/>
              </a:rPr>
              <a:t>Gibbs</a:t>
            </a:r>
            <a:r>
              <a:rPr lang="zh-CN" altLang="zh-CN" dirty="0" smtClean="0">
                <a:solidFill>
                  <a:srgbClr val="3333CC"/>
                </a:solidFill>
                <a:latin typeface="微软雅黑" pitchFamily="34" charset="-122"/>
                <a:ea typeface="微软雅黑" pitchFamily="34" charset="-122"/>
              </a:rPr>
              <a:t>函数的应用</a:t>
            </a:r>
            <a:endParaRPr lang="zh-CN" altLang="en-US" dirty="0" smtClean="0">
              <a:solidFill>
                <a:srgbClr val="3333CC"/>
              </a:solidFill>
              <a:latin typeface="微软雅黑" pitchFamily="34" charset="-122"/>
              <a:ea typeface="微软雅黑" pitchFamily="34" charset="-122"/>
            </a:endParaRPr>
          </a:p>
        </p:txBody>
      </p:sp>
      <p:sp>
        <p:nvSpPr>
          <p:cNvPr id="129027" name="Rectangle 3"/>
          <p:cNvSpPr>
            <a:spLocks noGrp="1" noChangeArrowheads="1"/>
          </p:cNvSpPr>
          <p:nvPr>
            <p:ph type="body" idx="1"/>
          </p:nvPr>
        </p:nvSpPr>
        <p:spPr>
          <a:xfrm>
            <a:off x="684213" y="2128838"/>
            <a:ext cx="7772400" cy="4037012"/>
          </a:xfrm>
          <a:solidFill>
            <a:schemeClr val="bg1"/>
          </a:solidFill>
        </p:spPr>
        <p:txBody>
          <a:bodyPr/>
          <a:lstStyle/>
          <a:p>
            <a:pPr eaLnBrk="1" hangingPunct="1">
              <a:lnSpc>
                <a:spcPct val="145000"/>
              </a:lnSpc>
              <a:buFont typeface="Wingdings" pitchFamily="2" charset="2"/>
              <a:buNone/>
            </a:pPr>
            <a:r>
              <a:rPr lang="zh-CN" altLang="en-US" sz="3600" dirty="0" smtClean="0">
                <a:solidFill>
                  <a:srgbClr val="3333CC"/>
                </a:solidFill>
                <a:latin typeface="微软雅黑" pitchFamily="34" charset="-122"/>
                <a:ea typeface="微软雅黑" pitchFamily="34" charset="-122"/>
              </a:rPr>
              <a:t>1.判断反应的方向和限度</a:t>
            </a:r>
          </a:p>
          <a:p>
            <a:pPr eaLnBrk="1" hangingPunct="1">
              <a:lnSpc>
                <a:spcPct val="145000"/>
              </a:lnSpc>
              <a:buFont typeface="Wingdings" pitchFamily="2" charset="2"/>
              <a:buNone/>
            </a:pPr>
            <a:r>
              <a:rPr lang="zh-CN" altLang="en-US" sz="3600" dirty="0" smtClean="0">
                <a:solidFill>
                  <a:srgbClr val="3333CC"/>
                </a:solidFill>
                <a:latin typeface="微软雅黑" pitchFamily="34" charset="-122"/>
                <a:ea typeface="微软雅黑" pitchFamily="34" charset="-122"/>
              </a:rPr>
              <a:t>2.判断物质的稳定性</a:t>
            </a:r>
          </a:p>
          <a:p>
            <a:pPr eaLnBrk="1" hangingPunct="1">
              <a:lnSpc>
                <a:spcPct val="145000"/>
              </a:lnSpc>
              <a:buFont typeface="Wingdings" pitchFamily="2" charset="2"/>
              <a:buNone/>
            </a:pPr>
            <a:r>
              <a:rPr lang="zh-CN" altLang="en-US" sz="3600" dirty="0" smtClean="0">
                <a:solidFill>
                  <a:srgbClr val="3333CC"/>
                </a:solidFill>
                <a:latin typeface="微软雅黑" pitchFamily="34" charset="-122"/>
                <a:ea typeface="微软雅黑" pitchFamily="34" charset="-122"/>
              </a:rPr>
              <a:t>3.估计反应进行的温度</a:t>
            </a:r>
          </a:p>
          <a:p>
            <a:pPr eaLnBrk="1" hangingPunct="1">
              <a:lnSpc>
                <a:spcPct val="145000"/>
              </a:lnSpc>
              <a:buFont typeface="Wingdings" pitchFamily="2" charset="2"/>
              <a:buNone/>
            </a:pPr>
            <a:r>
              <a:rPr lang="en-US" altLang="zh-CN" sz="3600" dirty="0" smtClean="0">
                <a:solidFill>
                  <a:srgbClr val="3333CC"/>
                </a:solidFill>
                <a:latin typeface="微软雅黑" pitchFamily="34" charset="-122"/>
                <a:ea typeface="微软雅黑" pitchFamily="34" charset="-122"/>
              </a:rPr>
              <a:t>4.</a:t>
            </a:r>
            <a:r>
              <a:rPr lang="zh-CN" altLang="en-US" sz="3600" dirty="0" smtClean="0">
                <a:solidFill>
                  <a:srgbClr val="3333CC"/>
                </a:solidFill>
                <a:latin typeface="微软雅黑" pitchFamily="34" charset="-122"/>
                <a:ea typeface="微软雅黑" pitchFamily="34" charset="-122"/>
              </a:rPr>
              <a:t>设计耦合反应</a:t>
            </a:r>
            <a:endParaRPr lang="en-US" altLang="zh-CN" sz="3600" dirty="0" smtClean="0">
              <a:solidFill>
                <a:srgbClr val="3333CC"/>
              </a:solidFill>
              <a:latin typeface="微软雅黑" pitchFamily="34" charset="-122"/>
              <a:ea typeface="微软雅黑" pitchFamily="34" charset="-122"/>
            </a:endParaRPr>
          </a:p>
        </p:txBody>
      </p:sp>
      <p:sp>
        <p:nvSpPr>
          <p:cNvPr id="129028" name="Line 6"/>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179388" y="1371600"/>
            <a:ext cx="8785225" cy="206210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a:solidFill>
                  <a:srgbClr val="3333CC"/>
                </a:solidFill>
                <a:latin typeface="微软雅黑" pitchFamily="34" charset="-122"/>
                <a:ea typeface="微软雅黑" pitchFamily="34" charset="-122"/>
              </a:rPr>
              <a:t>     例1：在1000</a:t>
            </a:r>
            <a:r>
              <a:rPr kumimoji="1" lang="en-US" altLang="zh-CN" baseline="30000">
                <a:solidFill>
                  <a:srgbClr val="3333CC"/>
                </a:solidFill>
                <a:latin typeface="微软雅黑" pitchFamily="34" charset="-122"/>
                <a:ea typeface="微软雅黑" pitchFamily="34" charset="-122"/>
              </a:rPr>
              <a:t>o</a:t>
            </a:r>
            <a:r>
              <a:rPr kumimoji="1" lang="en-US" altLang="zh-CN">
                <a:solidFill>
                  <a:srgbClr val="3333CC"/>
                </a:solidFill>
                <a:latin typeface="微软雅黑" pitchFamily="34" charset="-122"/>
                <a:ea typeface="微软雅黑" pitchFamily="34" charset="-122"/>
              </a:rPr>
              <a:t>C</a:t>
            </a:r>
            <a:r>
              <a:rPr kumimoji="1" lang="zh-CN" altLang="en-US">
                <a:solidFill>
                  <a:srgbClr val="3333CC"/>
                </a:solidFill>
                <a:latin typeface="微软雅黑" pitchFamily="34" charset="-122"/>
                <a:ea typeface="微软雅黑" pitchFamily="34" charset="-122"/>
              </a:rPr>
              <a:t>下，碳酸钙会分解成</a:t>
            </a:r>
            <a:r>
              <a:rPr kumimoji="1" lang="en-US" altLang="zh-CN">
                <a:solidFill>
                  <a:srgbClr val="3333CC"/>
                </a:solidFill>
                <a:latin typeface="微软雅黑" pitchFamily="34" charset="-122"/>
                <a:ea typeface="微软雅黑" pitchFamily="34" charset="-122"/>
              </a:rPr>
              <a:t>CO</a:t>
            </a:r>
            <a:r>
              <a:rPr kumimoji="1" lang="en-US" altLang="zh-CN" baseline="-25000">
                <a:solidFill>
                  <a:srgbClr val="3333CC"/>
                </a:solidFill>
                <a:latin typeface="微软雅黑" pitchFamily="34" charset="-122"/>
                <a:ea typeface="微软雅黑" pitchFamily="34" charset="-122"/>
              </a:rPr>
              <a:t>2</a:t>
            </a:r>
            <a:r>
              <a:rPr kumimoji="1" lang="en-US" altLang="zh-CN">
                <a:solidFill>
                  <a:srgbClr val="3333CC"/>
                </a:solidFill>
                <a:latin typeface="微软雅黑" pitchFamily="34" charset="-122"/>
                <a:ea typeface="微软雅黑" pitchFamily="34" charset="-122"/>
              </a:rPr>
              <a:t>(g)</a:t>
            </a:r>
            <a:r>
              <a:rPr kumimoji="1" lang="zh-CN" altLang="en-US">
                <a:solidFill>
                  <a:srgbClr val="3333CC"/>
                </a:solidFill>
                <a:latin typeface="微软雅黑" pitchFamily="34" charset="-122"/>
                <a:ea typeface="微软雅黑" pitchFamily="34" charset="-122"/>
              </a:rPr>
              <a:t>和</a:t>
            </a:r>
            <a:r>
              <a:rPr kumimoji="1" lang="en-US" altLang="zh-CN">
                <a:solidFill>
                  <a:srgbClr val="3333CC"/>
                </a:solidFill>
                <a:latin typeface="微软雅黑" pitchFamily="34" charset="-122"/>
                <a:ea typeface="微软雅黑" pitchFamily="34" charset="-122"/>
              </a:rPr>
              <a:t>CaO(s)，</a:t>
            </a:r>
            <a:r>
              <a:rPr kumimoji="1" lang="zh-CN" altLang="en-US">
                <a:solidFill>
                  <a:srgbClr val="3333CC"/>
                </a:solidFill>
                <a:latin typeface="微软雅黑" pitchFamily="34" charset="-122"/>
                <a:ea typeface="微软雅黑" pitchFamily="34" charset="-122"/>
              </a:rPr>
              <a:t>估计硫酸钙在同样温度下的反应方向。    解：</a:t>
            </a:r>
          </a:p>
          <a:p>
            <a:pPr eaLnBrk="1" hangingPunct="1">
              <a:spcBef>
                <a:spcPct val="0"/>
              </a:spcBef>
              <a:buClrTx/>
              <a:buSzTx/>
              <a:buFontTx/>
              <a:buNone/>
            </a:pPr>
            <a:endParaRPr kumimoji="1" lang="zh-CN" altLang="en-US">
              <a:solidFill>
                <a:srgbClr val="3333CC"/>
              </a:solidFill>
              <a:latin typeface="微软雅黑" pitchFamily="34" charset="-122"/>
              <a:ea typeface="微软雅黑" pitchFamily="34" charset="-122"/>
            </a:endParaRPr>
          </a:p>
        </p:txBody>
      </p:sp>
      <p:graphicFrame>
        <p:nvGraphicFramePr>
          <p:cNvPr id="192515" name="Object 3"/>
          <p:cNvGraphicFramePr>
            <a:graphicFrameLocks noChangeAspect="1"/>
          </p:cNvGraphicFramePr>
          <p:nvPr>
            <p:extLst>
              <p:ext uri="{D42A27DB-BD31-4B8C-83A1-F6EECF244321}">
                <p14:modId xmlns:p14="http://schemas.microsoft.com/office/powerpoint/2010/main" val="574362572"/>
              </p:ext>
            </p:extLst>
          </p:nvPr>
        </p:nvGraphicFramePr>
        <p:xfrm>
          <a:off x="393700" y="2998788"/>
          <a:ext cx="8502650" cy="3438525"/>
        </p:xfrm>
        <a:graphic>
          <a:graphicData uri="http://schemas.openxmlformats.org/presentationml/2006/ole">
            <mc:AlternateContent xmlns:mc="http://schemas.openxmlformats.org/markup-compatibility/2006">
              <mc:Choice xmlns:v="urn:schemas-microsoft-com:vml" Requires="v">
                <p:oleObj spid="_x0000_s130105" name="Document" r:id="rId3" imgW="7536521" imgH="3052981" progId="Word.Document.8">
                  <p:embed/>
                </p:oleObj>
              </mc:Choice>
              <mc:Fallback>
                <p:oleObj name="Document" r:id="rId3" imgW="7536521" imgH="3052981" progId="Word.Document.8">
                  <p:embed/>
                  <p:pic>
                    <p:nvPicPr>
                      <p:cNvPr id="0" name="Object 3"/>
                      <p:cNvPicPr>
                        <a:picLocks noChangeAspect="1" noChangeArrowheads="1"/>
                      </p:cNvPicPr>
                      <p:nvPr/>
                    </p:nvPicPr>
                    <p:blipFill>
                      <a:blip r:embed="rId4"/>
                      <a:srcRect/>
                      <a:stretch>
                        <a:fillRect/>
                      </a:stretch>
                    </p:blipFill>
                    <p:spPr bwMode="auto">
                      <a:xfrm>
                        <a:off x="393700" y="2998788"/>
                        <a:ext cx="8502650" cy="34385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516" name="Rectangle 4"/>
          <p:cNvSpPr>
            <a:spLocks noChangeArrowheads="1"/>
          </p:cNvSpPr>
          <p:nvPr/>
        </p:nvSpPr>
        <p:spPr bwMode="auto">
          <a:xfrm>
            <a:off x="395288" y="5589588"/>
            <a:ext cx="8569325" cy="1066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a:latin typeface="微软雅黑" pitchFamily="34" charset="-122"/>
                <a:ea typeface="微软雅黑" pitchFamily="34" charset="-122"/>
              </a:rPr>
              <a:t>     </a:t>
            </a:r>
            <a:r>
              <a:rPr kumimoji="1" lang="zh-CN" altLang="en-US">
                <a:solidFill>
                  <a:srgbClr val="3333CC"/>
                </a:solidFill>
                <a:latin typeface="微软雅黑" pitchFamily="34" charset="-122"/>
                <a:ea typeface="微软雅黑" pitchFamily="34" charset="-122"/>
              </a:rPr>
              <a:t>所以，在1000</a:t>
            </a:r>
            <a:r>
              <a:rPr kumimoji="1" lang="en-US" altLang="zh-CN" baseline="30000">
                <a:solidFill>
                  <a:srgbClr val="3333CC"/>
                </a:solidFill>
                <a:latin typeface="微软雅黑" pitchFamily="34" charset="-122"/>
                <a:ea typeface="微软雅黑" pitchFamily="34" charset="-122"/>
              </a:rPr>
              <a:t>o</a:t>
            </a:r>
            <a:r>
              <a:rPr kumimoji="1" lang="en-US" altLang="zh-CN">
                <a:solidFill>
                  <a:srgbClr val="3333CC"/>
                </a:solidFill>
                <a:latin typeface="微软雅黑" pitchFamily="34" charset="-122"/>
                <a:ea typeface="微软雅黑" pitchFamily="34" charset="-122"/>
              </a:rPr>
              <a:t>C</a:t>
            </a:r>
            <a:r>
              <a:rPr kumimoji="1" lang="zh-CN" altLang="en-US">
                <a:solidFill>
                  <a:srgbClr val="3333CC"/>
                </a:solidFill>
                <a:latin typeface="微软雅黑" pitchFamily="34" charset="-122"/>
                <a:ea typeface="微软雅黑" pitchFamily="34" charset="-122"/>
              </a:rPr>
              <a:t>下，硫酸钙不会分解成</a:t>
            </a:r>
            <a:r>
              <a:rPr kumimoji="1" lang="en-US" altLang="zh-CN">
                <a:solidFill>
                  <a:srgbClr val="3333CC"/>
                </a:solidFill>
                <a:latin typeface="微软雅黑" pitchFamily="34" charset="-122"/>
                <a:ea typeface="微软雅黑" pitchFamily="34" charset="-122"/>
              </a:rPr>
              <a:t>SO</a:t>
            </a:r>
            <a:r>
              <a:rPr kumimoji="1" lang="en-US" altLang="zh-CN" baseline="-25000">
                <a:solidFill>
                  <a:srgbClr val="3333CC"/>
                </a:solidFill>
                <a:latin typeface="微软雅黑" pitchFamily="34" charset="-122"/>
                <a:ea typeface="微软雅黑" pitchFamily="34" charset="-122"/>
              </a:rPr>
              <a:t>3</a:t>
            </a:r>
            <a:r>
              <a:rPr kumimoji="1" lang="en-US" altLang="zh-CN">
                <a:solidFill>
                  <a:srgbClr val="3333CC"/>
                </a:solidFill>
                <a:latin typeface="微软雅黑" pitchFamily="34" charset="-122"/>
                <a:ea typeface="微软雅黑" pitchFamily="34" charset="-122"/>
              </a:rPr>
              <a:t>(g)</a:t>
            </a:r>
            <a:r>
              <a:rPr kumimoji="1" lang="zh-CN" altLang="en-US">
                <a:solidFill>
                  <a:srgbClr val="3333CC"/>
                </a:solidFill>
                <a:latin typeface="微软雅黑" pitchFamily="34" charset="-122"/>
                <a:ea typeface="微软雅黑" pitchFamily="34" charset="-122"/>
              </a:rPr>
              <a:t>和</a:t>
            </a:r>
            <a:r>
              <a:rPr kumimoji="1" lang="en-US" altLang="zh-CN">
                <a:solidFill>
                  <a:srgbClr val="3333CC"/>
                </a:solidFill>
                <a:latin typeface="微软雅黑" pitchFamily="34" charset="-122"/>
                <a:ea typeface="微软雅黑" pitchFamily="34" charset="-122"/>
              </a:rPr>
              <a:t>CaO(s)，</a:t>
            </a:r>
            <a:r>
              <a:rPr kumimoji="1" lang="zh-CN" altLang="en-US">
                <a:solidFill>
                  <a:srgbClr val="3333CC"/>
                </a:solidFill>
                <a:latin typeface="微软雅黑" pitchFamily="34" charset="-122"/>
                <a:ea typeface="微软雅黑" pitchFamily="34" charset="-122"/>
              </a:rPr>
              <a:t>而逆反应自动进行。</a:t>
            </a:r>
          </a:p>
        </p:txBody>
      </p:sp>
      <p:sp>
        <p:nvSpPr>
          <p:cNvPr id="192517" name="Rectangle 5"/>
          <p:cNvSpPr>
            <a:spLocks noChangeArrowheads="1"/>
          </p:cNvSpPr>
          <p:nvPr/>
        </p:nvSpPr>
        <p:spPr bwMode="auto">
          <a:xfrm>
            <a:off x="395288" y="514350"/>
            <a:ext cx="57759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4000">
                <a:solidFill>
                  <a:schemeClr val="bg2"/>
                </a:solidFill>
                <a:latin typeface="微软雅黑" pitchFamily="34" charset="-122"/>
                <a:ea typeface="微软雅黑" pitchFamily="34" charset="-122"/>
              </a:rPr>
              <a:t>1.判断反应的方向和限度</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2517"/>
                                        </p:tgtEl>
                                        <p:attrNameLst>
                                          <p:attrName>style.visibility</p:attrName>
                                        </p:attrNameLst>
                                      </p:cBhvr>
                                      <p:to>
                                        <p:strVal val="visible"/>
                                      </p:to>
                                    </p:set>
                                    <p:anim calcmode="lin" valueType="num">
                                      <p:cBhvr additive="base">
                                        <p:cTn id="7" dur="500" fill="hold"/>
                                        <p:tgtEl>
                                          <p:spTgt spid="192517"/>
                                        </p:tgtEl>
                                        <p:attrNameLst>
                                          <p:attrName>ppt_x</p:attrName>
                                        </p:attrNameLst>
                                      </p:cBhvr>
                                      <p:tavLst>
                                        <p:tav tm="0">
                                          <p:val>
                                            <p:strVal val="0-#ppt_w/2"/>
                                          </p:val>
                                        </p:tav>
                                        <p:tav tm="100000">
                                          <p:val>
                                            <p:strVal val="#ppt_x"/>
                                          </p:val>
                                        </p:tav>
                                      </p:tavLst>
                                    </p:anim>
                                    <p:anim calcmode="lin" valueType="num">
                                      <p:cBhvr additive="base">
                                        <p:cTn id="8" dur="500" fill="hold"/>
                                        <p:tgtEl>
                                          <p:spTgt spid="1925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2514"/>
                                        </p:tgtEl>
                                        <p:attrNameLst>
                                          <p:attrName>style.visibility</p:attrName>
                                        </p:attrNameLst>
                                      </p:cBhvr>
                                      <p:to>
                                        <p:strVal val="visible"/>
                                      </p:to>
                                    </p:set>
                                    <p:anim calcmode="lin" valueType="num">
                                      <p:cBhvr additive="base">
                                        <p:cTn id="13" dur="500" fill="hold"/>
                                        <p:tgtEl>
                                          <p:spTgt spid="192514"/>
                                        </p:tgtEl>
                                        <p:attrNameLst>
                                          <p:attrName>ppt_x</p:attrName>
                                        </p:attrNameLst>
                                      </p:cBhvr>
                                      <p:tavLst>
                                        <p:tav tm="0">
                                          <p:val>
                                            <p:strVal val="0-#ppt_w/2"/>
                                          </p:val>
                                        </p:tav>
                                        <p:tav tm="100000">
                                          <p:val>
                                            <p:strVal val="#ppt_x"/>
                                          </p:val>
                                        </p:tav>
                                      </p:tavLst>
                                    </p:anim>
                                    <p:anim calcmode="lin" valueType="num">
                                      <p:cBhvr additive="base">
                                        <p:cTn id="14" dur="500" fill="hold"/>
                                        <p:tgtEl>
                                          <p:spTgt spid="19251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92515"/>
                                        </p:tgtEl>
                                        <p:attrNameLst>
                                          <p:attrName>style.visibility</p:attrName>
                                        </p:attrNameLst>
                                      </p:cBhvr>
                                      <p:to>
                                        <p:strVal val="visible"/>
                                      </p:to>
                                    </p:set>
                                    <p:anim calcmode="lin" valueType="num">
                                      <p:cBhvr additive="base">
                                        <p:cTn id="19" dur="500" fill="hold"/>
                                        <p:tgtEl>
                                          <p:spTgt spid="192515"/>
                                        </p:tgtEl>
                                        <p:attrNameLst>
                                          <p:attrName>ppt_x</p:attrName>
                                        </p:attrNameLst>
                                      </p:cBhvr>
                                      <p:tavLst>
                                        <p:tav tm="0">
                                          <p:val>
                                            <p:strVal val="0-#ppt_w/2"/>
                                          </p:val>
                                        </p:tav>
                                        <p:tav tm="100000">
                                          <p:val>
                                            <p:strVal val="#ppt_x"/>
                                          </p:val>
                                        </p:tav>
                                      </p:tavLst>
                                    </p:anim>
                                    <p:anim calcmode="lin" valueType="num">
                                      <p:cBhvr additive="base">
                                        <p:cTn id="20" dur="500" fill="hold"/>
                                        <p:tgtEl>
                                          <p:spTgt spid="19251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2516"/>
                                        </p:tgtEl>
                                        <p:attrNameLst>
                                          <p:attrName>style.visibility</p:attrName>
                                        </p:attrNameLst>
                                      </p:cBhvr>
                                      <p:to>
                                        <p:strVal val="visible"/>
                                      </p:to>
                                    </p:set>
                                    <p:anim calcmode="lin" valueType="num">
                                      <p:cBhvr additive="base">
                                        <p:cTn id="25" dur="500" fill="hold"/>
                                        <p:tgtEl>
                                          <p:spTgt spid="192516"/>
                                        </p:tgtEl>
                                        <p:attrNameLst>
                                          <p:attrName>ppt_x</p:attrName>
                                        </p:attrNameLst>
                                      </p:cBhvr>
                                      <p:tavLst>
                                        <p:tav tm="0">
                                          <p:val>
                                            <p:strVal val="0-#ppt_w/2"/>
                                          </p:val>
                                        </p:tav>
                                        <p:tav tm="100000">
                                          <p:val>
                                            <p:strVal val="#ppt_x"/>
                                          </p:val>
                                        </p:tav>
                                      </p:tavLst>
                                    </p:anim>
                                    <p:anim calcmode="lin" valueType="num">
                                      <p:cBhvr additive="base">
                                        <p:cTn id="26" dur="500" fill="hold"/>
                                        <p:tgtEl>
                                          <p:spTgt spid="1925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animBg="1" autoUpdateAnimBg="0"/>
      <p:bldP spid="192516" grpId="0"/>
      <p:bldP spid="192517"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3539" name="Rectangle 3"/>
          <p:cNvSpPr>
            <a:spLocks noGrp="1" noChangeArrowheads="1"/>
          </p:cNvSpPr>
          <p:nvPr>
            <p:ph type="body" idx="1"/>
          </p:nvPr>
        </p:nvSpPr>
        <p:spPr>
          <a:xfrm>
            <a:off x="144463" y="765175"/>
            <a:ext cx="8820150" cy="4103688"/>
          </a:xfr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mpd="sng">
                <a:solidFill>
                  <a:schemeClr val="tx1"/>
                </a:solidFill>
                <a:miter lim="800000"/>
                <a:headEnd type="none" w="sm" len="sm"/>
                <a:tailEnd type="none" w="sm" len="sm"/>
              </a14:hiddenLine>
            </a:ext>
          </a:extLst>
        </p:spPr>
        <p:txBody>
          <a:bodyPr lIns="92075" tIns="46038" rIns="92075" bIns="46038"/>
          <a:lstStyle/>
          <a:p>
            <a:pPr eaLnBrk="1" hangingPunct="1">
              <a:lnSpc>
                <a:spcPct val="90000"/>
              </a:lnSpc>
              <a:buFont typeface="Wingdings" pitchFamily="2" charset="2"/>
              <a:buNone/>
            </a:pPr>
            <a:r>
              <a:rPr lang="zh-CN" altLang="zh-CN" dirty="0" smtClean="0">
                <a:solidFill>
                  <a:srgbClr val="3333CC"/>
                </a:solidFill>
                <a:latin typeface="Bookman Old Style" pitchFamily="18" charset="0"/>
                <a:ea typeface="黑体" pitchFamily="2" charset="-122"/>
                <a:sym typeface="Symbol" pitchFamily="18" charset="2"/>
              </a:rPr>
              <a:t>例2  试确定氨的分解反应</a:t>
            </a:r>
          </a:p>
          <a:p>
            <a:pPr lvl="1" eaLnBrk="1" hangingPunct="1">
              <a:lnSpc>
                <a:spcPct val="90000"/>
              </a:lnSpc>
              <a:buFont typeface="Wingdings" pitchFamily="2" charset="2"/>
              <a:buNone/>
            </a:pPr>
            <a:r>
              <a:rPr lang="zh-CN" altLang="en-US" dirty="0" smtClean="0">
                <a:solidFill>
                  <a:srgbClr val="3333CC"/>
                </a:solidFill>
                <a:latin typeface="Bookman Old Style" pitchFamily="18" charset="0"/>
                <a:sym typeface="Symbol" pitchFamily="18" charset="2"/>
              </a:rPr>
              <a:t>2</a:t>
            </a:r>
            <a:r>
              <a:rPr lang="en-US" altLang="zh-CN" dirty="0" smtClean="0">
                <a:solidFill>
                  <a:srgbClr val="3333CC"/>
                </a:solidFill>
                <a:latin typeface="Bookman Old Style" pitchFamily="18" charset="0"/>
                <a:sym typeface="Symbol" pitchFamily="18" charset="2"/>
              </a:rPr>
              <a:t>NH</a:t>
            </a:r>
            <a:r>
              <a:rPr lang="en-US" altLang="zh-CN" baseline="-25000" dirty="0" smtClean="0">
                <a:solidFill>
                  <a:srgbClr val="3333CC"/>
                </a:solidFill>
                <a:latin typeface="Bookman Old Style" pitchFamily="18" charset="0"/>
                <a:sym typeface="Symbol" pitchFamily="18" charset="2"/>
              </a:rPr>
              <a:t>3</a:t>
            </a:r>
            <a:r>
              <a:rPr lang="en-US" altLang="zh-CN" dirty="0" smtClean="0">
                <a:solidFill>
                  <a:srgbClr val="3333CC"/>
                </a:solidFill>
                <a:latin typeface="Bookman Old Style" pitchFamily="18" charset="0"/>
                <a:sym typeface="Symbol" pitchFamily="18" charset="2"/>
              </a:rPr>
              <a:t>(g)          N</a:t>
            </a:r>
            <a:r>
              <a:rPr lang="en-US" altLang="zh-CN" baseline="-25000" dirty="0" smtClean="0">
                <a:solidFill>
                  <a:srgbClr val="3333CC"/>
                </a:solidFill>
                <a:latin typeface="Bookman Old Style" pitchFamily="18" charset="0"/>
                <a:sym typeface="Symbol" pitchFamily="18" charset="2"/>
              </a:rPr>
              <a:t>2</a:t>
            </a:r>
            <a:r>
              <a:rPr lang="en-US" altLang="zh-CN" dirty="0" smtClean="0">
                <a:solidFill>
                  <a:srgbClr val="3333CC"/>
                </a:solidFill>
                <a:latin typeface="Bookman Old Style" pitchFamily="18" charset="0"/>
                <a:sym typeface="Symbol" pitchFamily="18" charset="2"/>
              </a:rPr>
              <a:t>(g)+3H</a:t>
            </a:r>
            <a:r>
              <a:rPr lang="en-US" altLang="zh-CN" baseline="-25000" dirty="0" smtClean="0">
                <a:solidFill>
                  <a:srgbClr val="3333CC"/>
                </a:solidFill>
                <a:latin typeface="Bookman Old Style" pitchFamily="18" charset="0"/>
                <a:sym typeface="Symbol" pitchFamily="18" charset="2"/>
              </a:rPr>
              <a:t>2</a:t>
            </a:r>
            <a:r>
              <a:rPr lang="en-US" altLang="zh-CN" dirty="0" smtClean="0">
                <a:solidFill>
                  <a:srgbClr val="3333CC"/>
                </a:solidFill>
                <a:latin typeface="Bookman Old Style" pitchFamily="18" charset="0"/>
                <a:sym typeface="Symbol" pitchFamily="18" charset="2"/>
              </a:rPr>
              <a:t> (g)</a:t>
            </a:r>
          </a:p>
          <a:p>
            <a:pPr eaLnBrk="1" hangingPunct="1">
              <a:lnSpc>
                <a:spcPct val="90000"/>
              </a:lnSpc>
              <a:buFont typeface="Wingdings" pitchFamily="2" charset="2"/>
              <a:buNone/>
            </a:pPr>
            <a:r>
              <a:rPr lang="en-US" altLang="zh-CN" dirty="0" smtClean="0">
                <a:solidFill>
                  <a:srgbClr val="3333CC"/>
                </a:solidFill>
                <a:latin typeface="Bookman Old Style" pitchFamily="18" charset="0"/>
                <a:sym typeface="Symbol" pitchFamily="18" charset="2"/>
              </a:rPr>
              <a:t>1） </a:t>
            </a:r>
            <a:r>
              <a:rPr lang="zh-CN" altLang="zh-CN" dirty="0" smtClean="0">
                <a:solidFill>
                  <a:srgbClr val="3333CC"/>
                </a:solidFill>
                <a:latin typeface="Bookman Old Style" pitchFamily="18" charset="0"/>
                <a:ea typeface="黑体" pitchFamily="2" charset="-122"/>
                <a:sym typeface="Symbol" pitchFamily="18" charset="2"/>
              </a:rPr>
              <a:t>在</a:t>
            </a:r>
            <a:r>
              <a:rPr lang="zh-CN" altLang="zh-CN" dirty="0" smtClean="0">
                <a:solidFill>
                  <a:srgbClr val="3333CC"/>
                </a:solidFill>
                <a:latin typeface="Bookman Old Style" pitchFamily="18" charset="0"/>
                <a:sym typeface="Symbol" pitchFamily="18" charset="2"/>
              </a:rPr>
              <a:t>298.15</a:t>
            </a:r>
            <a:r>
              <a:rPr lang="en-US" altLang="zh-CN" dirty="0" smtClean="0">
                <a:solidFill>
                  <a:srgbClr val="3333CC"/>
                </a:solidFill>
                <a:latin typeface="Bookman Old Style" pitchFamily="18" charset="0"/>
                <a:sym typeface="Symbol" pitchFamily="18" charset="2"/>
              </a:rPr>
              <a:t>K</a:t>
            </a:r>
            <a:r>
              <a:rPr lang="zh-CN" altLang="zh-CN" dirty="0" smtClean="0">
                <a:solidFill>
                  <a:srgbClr val="3333CC"/>
                </a:solidFill>
                <a:latin typeface="Bookman Old Style" pitchFamily="18" charset="0"/>
                <a:ea typeface="黑体" pitchFamily="2" charset="-122"/>
                <a:sym typeface="Symbol" pitchFamily="18" charset="2"/>
              </a:rPr>
              <a:t>标准状态时能否发自发</a:t>
            </a:r>
            <a:r>
              <a:rPr lang="zh-CN" altLang="en-US" dirty="0" smtClean="0">
                <a:solidFill>
                  <a:srgbClr val="3333CC"/>
                </a:solidFill>
                <a:latin typeface="Bookman Old Style" pitchFamily="18" charset="0"/>
                <a:ea typeface="黑体" pitchFamily="2" charset="-122"/>
                <a:sym typeface="Symbol" pitchFamily="18" charset="2"/>
              </a:rPr>
              <a:t>发</a:t>
            </a:r>
            <a:r>
              <a:rPr lang="zh-CN" altLang="zh-CN" dirty="0" smtClean="0">
                <a:solidFill>
                  <a:srgbClr val="3333CC"/>
                </a:solidFill>
                <a:latin typeface="Bookman Old Style" pitchFamily="18" charset="0"/>
                <a:ea typeface="黑体" pitchFamily="2" charset="-122"/>
                <a:sym typeface="Symbol" pitchFamily="18" charset="2"/>
              </a:rPr>
              <a:t>生？</a:t>
            </a:r>
          </a:p>
          <a:p>
            <a:pPr eaLnBrk="1" hangingPunct="1">
              <a:lnSpc>
                <a:spcPct val="90000"/>
              </a:lnSpc>
              <a:buFont typeface="Wingdings" pitchFamily="2" charset="2"/>
              <a:buNone/>
            </a:pPr>
            <a:r>
              <a:rPr lang="zh-CN" altLang="zh-CN" dirty="0" smtClean="0">
                <a:solidFill>
                  <a:srgbClr val="3333CC"/>
                </a:solidFill>
                <a:latin typeface="Bookman Old Style" pitchFamily="18" charset="0"/>
                <a:sym typeface="Symbol" pitchFamily="18" charset="2"/>
              </a:rPr>
              <a:t>2） </a:t>
            </a:r>
            <a:r>
              <a:rPr lang="zh-CN" altLang="zh-CN" dirty="0" smtClean="0">
                <a:solidFill>
                  <a:srgbClr val="3333CC"/>
                </a:solidFill>
                <a:latin typeface="Bookman Old Style" pitchFamily="18" charset="0"/>
                <a:ea typeface="黑体" pitchFamily="2" charset="-122"/>
                <a:sym typeface="Symbol" pitchFamily="18" charset="2"/>
              </a:rPr>
              <a:t>欲在标准状态下可</a:t>
            </a:r>
            <a:r>
              <a:rPr lang="zh-CN" altLang="en-US" dirty="0" smtClean="0">
                <a:solidFill>
                  <a:srgbClr val="3333CC"/>
                </a:solidFill>
                <a:latin typeface="Bookman Old Style" pitchFamily="18" charset="0"/>
                <a:ea typeface="黑体" pitchFamily="2" charset="-122"/>
                <a:sym typeface="Symbol" pitchFamily="18" charset="2"/>
              </a:rPr>
              <a:t>自发</a:t>
            </a:r>
            <a:r>
              <a:rPr lang="zh-CN" altLang="zh-CN" dirty="0" smtClean="0">
                <a:solidFill>
                  <a:srgbClr val="3333CC"/>
                </a:solidFill>
                <a:latin typeface="Bookman Old Style" pitchFamily="18" charset="0"/>
                <a:ea typeface="黑体" pitchFamily="2" charset="-122"/>
                <a:sym typeface="Symbol" pitchFamily="18" charset="2"/>
              </a:rPr>
              <a:t>发生，对温度有何要求</a:t>
            </a:r>
            <a:r>
              <a:rPr lang="zh-CN" altLang="zh-CN" dirty="0" smtClean="0">
                <a:solidFill>
                  <a:srgbClr val="3333CC"/>
                </a:solidFill>
                <a:latin typeface="Bookman Old Style" pitchFamily="18" charset="0"/>
                <a:sym typeface="Symbol" pitchFamily="18" charset="2"/>
              </a:rPr>
              <a:t>？</a:t>
            </a:r>
          </a:p>
          <a:p>
            <a:pPr eaLnBrk="1" hangingPunct="1">
              <a:lnSpc>
                <a:spcPct val="90000"/>
              </a:lnSpc>
              <a:buFont typeface="Wingdings" pitchFamily="2" charset="2"/>
              <a:buNone/>
            </a:pPr>
            <a:r>
              <a:rPr lang="zh-CN" altLang="zh-CN" dirty="0" smtClean="0">
                <a:solidFill>
                  <a:srgbClr val="3333CC"/>
                </a:solidFill>
                <a:latin typeface="Bookman Old Style" pitchFamily="18" charset="0"/>
                <a:sym typeface="Symbol" pitchFamily="18" charset="2"/>
              </a:rPr>
              <a:t>3）</a:t>
            </a:r>
            <a:r>
              <a:rPr lang="zh-CN" altLang="zh-CN" dirty="0" smtClean="0">
                <a:solidFill>
                  <a:srgbClr val="3333CC"/>
                </a:solidFill>
                <a:latin typeface="Bookman Old Style" pitchFamily="18" charset="0"/>
                <a:ea typeface="黑体" pitchFamily="2" charset="-122"/>
                <a:sym typeface="Symbol" pitchFamily="18" charset="2"/>
              </a:rPr>
              <a:t>若</a:t>
            </a:r>
            <a:r>
              <a:rPr lang="en-US" altLang="zh-CN" dirty="0" smtClean="0">
                <a:solidFill>
                  <a:srgbClr val="3333CC"/>
                </a:solidFill>
                <a:latin typeface="Bookman Old Style" pitchFamily="18" charset="0"/>
                <a:sym typeface="Symbol" pitchFamily="18" charset="2"/>
              </a:rPr>
              <a:t>T=298.15K，p(NH</a:t>
            </a:r>
            <a:r>
              <a:rPr lang="en-US" altLang="zh-CN" baseline="-25000" dirty="0" smtClean="0">
                <a:solidFill>
                  <a:srgbClr val="3333CC"/>
                </a:solidFill>
                <a:latin typeface="Bookman Old Style" pitchFamily="18" charset="0"/>
                <a:sym typeface="Symbol" pitchFamily="18" charset="2"/>
              </a:rPr>
              <a:t>3</a:t>
            </a:r>
            <a:r>
              <a:rPr lang="en-US" altLang="zh-CN" dirty="0" smtClean="0">
                <a:solidFill>
                  <a:srgbClr val="3333CC"/>
                </a:solidFill>
                <a:latin typeface="Bookman Old Style" pitchFamily="18" charset="0"/>
                <a:sym typeface="Symbol" pitchFamily="18" charset="2"/>
              </a:rPr>
              <a:t>)=p(N</a:t>
            </a:r>
            <a:r>
              <a:rPr lang="en-US" altLang="zh-CN" baseline="-25000" dirty="0" smtClean="0">
                <a:solidFill>
                  <a:srgbClr val="3333CC"/>
                </a:solidFill>
                <a:latin typeface="Bookman Old Style" pitchFamily="18" charset="0"/>
                <a:sym typeface="Symbol" pitchFamily="18" charset="2"/>
              </a:rPr>
              <a:t>2</a:t>
            </a:r>
            <a:r>
              <a:rPr lang="en-US" altLang="zh-CN" dirty="0" smtClean="0">
                <a:solidFill>
                  <a:srgbClr val="3333CC"/>
                </a:solidFill>
                <a:latin typeface="Bookman Old Style" pitchFamily="18" charset="0"/>
                <a:sym typeface="Symbol" pitchFamily="18" charset="2"/>
              </a:rPr>
              <a:t>)=101kPa, p(H</a:t>
            </a:r>
            <a:r>
              <a:rPr lang="en-US" altLang="zh-CN" baseline="-25000" dirty="0" smtClean="0">
                <a:solidFill>
                  <a:srgbClr val="3333CC"/>
                </a:solidFill>
                <a:latin typeface="Bookman Old Style" pitchFamily="18" charset="0"/>
                <a:sym typeface="Symbol" pitchFamily="18" charset="2"/>
              </a:rPr>
              <a:t>2</a:t>
            </a:r>
            <a:r>
              <a:rPr lang="en-US" altLang="zh-CN" dirty="0" smtClean="0">
                <a:solidFill>
                  <a:srgbClr val="3333CC"/>
                </a:solidFill>
                <a:latin typeface="Bookman Old Style" pitchFamily="18" charset="0"/>
                <a:sym typeface="Symbol" pitchFamily="18" charset="2"/>
              </a:rPr>
              <a:t>)=1.01kPa, </a:t>
            </a:r>
            <a:r>
              <a:rPr lang="zh-CN" altLang="en-US" dirty="0" smtClean="0">
                <a:solidFill>
                  <a:srgbClr val="3333CC"/>
                </a:solidFill>
                <a:latin typeface="Bookman Old Style" pitchFamily="18" charset="0"/>
                <a:ea typeface="黑体" pitchFamily="2" charset="-122"/>
                <a:sym typeface="Symbol" pitchFamily="18" charset="2"/>
              </a:rPr>
              <a:t>此时氨能否自发分解？</a:t>
            </a:r>
            <a:endParaRPr lang="zh-CN" altLang="zh-CN" dirty="0" smtClean="0">
              <a:solidFill>
                <a:srgbClr val="3333CC"/>
              </a:solidFill>
              <a:latin typeface="Bookman Old Style" pitchFamily="18" charset="0"/>
              <a:ea typeface="黑体" pitchFamily="2" charset="-122"/>
              <a:sym typeface="Symbol" pitchFamily="18" charset="2"/>
            </a:endParaRPr>
          </a:p>
        </p:txBody>
      </p:sp>
      <p:sp>
        <p:nvSpPr>
          <p:cNvPr id="193540" name="Line 4"/>
          <p:cNvSpPr>
            <a:spLocks noChangeShapeType="1"/>
          </p:cNvSpPr>
          <p:nvPr/>
        </p:nvSpPr>
        <p:spPr bwMode="auto">
          <a:xfrm>
            <a:off x="2195513" y="1557338"/>
            <a:ext cx="936625"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Effect transition="in" filter="dissolve">
                                      <p:cBhvr>
                                        <p:cTn id="7" dur="500"/>
                                        <p:tgtEl>
                                          <p:spTgt spid="19353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3539">
                                            <p:txEl>
                                              <p:pRg st="1" end="1"/>
                                            </p:txEl>
                                          </p:spTgt>
                                        </p:tgtEl>
                                        <p:attrNameLst>
                                          <p:attrName>style.visibility</p:attrName>
                                        </p:attrNameLst>
                                      </p:cBhvr>
                                      <p:to>
                                        <p:strVal val="visible"/>
                                      </p:to>
                                    </p:set>
                                    <p:animEffect transition="in" filter="dissolve">
                                      <p:cBhvr>
                                        <p:cTn id="10" dur="500"/>
                                        <p:tgtEl>
                                          <p:spTgt spid="19353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35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3539">
                                            <p:txEl>
                                              <p:pRg st="2" end="2"/>
                                            </p:txEl>
                                          </p:spTgt>
                                        </p:tgtEl>
                                        <p:attrNameLst>
                                          <p:attrName>style.visibility</p:attrName>
                                        </p:attrNameLst>
                                      </p:cBhvr>
                                      <p:to>
                                        <p:strVal val="visible"/>
                                      </p:to>
                                    </p:set>
                                    <p:animEffect transition="in" filter="dissolve">
                                      <p:cBhvr>
                                        <p:cTn id="19" dur="500"/>
                                        <p:tgtEl>
                                          <p:spTgt spid="193539">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93539">
                                            <p:txEl>
                                              <p:pRg st="3" end="3"/>
                                            </p:txEl>
                                          </p:spTgt>
                                        </p:tgtEl>
                                        <p:attrNameLst>
                                          <p:attrName>style.visibility</p:attrName>
                                        </p:attrNameLst>
                                      </p:cBhvr>
                                      <p:to>
                                        <p:strVal val="visible"/>
                                      </p:to>
                                    </p:set>
                                    <p:animEffect transition="in" filter="dissolve">
                                      <p:cBhvr>
                                        <p:cTn id="24" dur="500"/>
                                        <p:tgtEl>
                                          <p:spTgt spid="193539">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93539">
                                            <p:txEl>
                                              <p:pRg st="4" end="4"/>
                                            </p:txEl>
                                          </p:spTgt>
                                        </p:tgtEl>
                                        <p:attrNameLst>
                                          <p:attrName>style.visibility</p:attrName>
                                        </p:attrNameLst>
                                      </p:cBhvr>
                                      <p:to>
                                        <p:strVal val="visible"/>
                                      </p:to>
                                    </p:set>
                                    <p:animEffect transition="in" filter="dissolve">
                                      <p:cBhvr>
                                        <p:cTn id="29" dur="500"/>
                                        <p:tgtEl>
                                          <p:spTgt spid="1935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p:bldP spid="193540"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a:xfrm>
            <a:off x="395288" y="981075"/>
            <a:ext cx="8497887" cy="4962525"/>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sz="2800" dirty="0" smtClean="0">
                <a:solidFill>
                  <a:srgbClr val="3333CC"/>
                </a:solidFill>
                <a:ea typeface="微软雅黑" pitchFamily="34" charset="-122"/>
                <a:sym typeface="Symbol" pitchFamily="18" charset="2"/>
              </a:rPr>
              <a:t> 1） </a:t>
            </a:r>
            <a:r>
              <a:rPr lang="zh-CN" altLang="zh-CN" sz="2800" dirty="0" smtClean="0">
                <a:solidFill>
                  <a:srgbClr val="3333CC"/>
                </a:solidFill>
                <a:ea typeface="微软雅黑" pitchFamily="34" charset="-122"/>
                <a:sym typeface="Symbol" pitchFamily="18" charset="2"/>
              </a:rPr>
              <a:t>在298.15</a:t>
            </a:r>
            <a:r>
              <a:rPr lang="en-US" altLang="zh-CN" sz="2800" dirty="0" smtClean="0">
                <a:solidFill>
                  <a:srgbClr val="3333CC"/>
                </a:solidFill>
                <a:ea typeface="微软雅黑" pitchFamily="34" charset="-122"/>
                <a:sym typeface="Symbol" pitchFamily="18" charset="2"/>
              </a:rPr>
              <a:t>K</a:t>
            </a:r>
            <a:r>
              <a:rPr lang="zh-CN" altLang="zh-CN" sz="2800" dirty="0" smtClean="0">
                <a:solidFill>
                  <a:srgbClr val="3333CC"/>
                </a:solidFill>
                <a:ea typeface="微软雅黑" pitchFamily="34" charset="-122"/>
                <a:sym typeface="Symbol" pitchFamily="18" charset="2"/>
              </a:rPr>
              <a:t>标准状态时能否自发发生？</a:t>
            </a:r>
            <a:endParaRPr lang="zh-CN" altLang="en-US" sz="2800" dirty="0" smtClean="0">
              <a:solidFill>
                <a:srgbClr val="3333CC"/>
              </a:solidFill>
              <a:ea typeface="微软雅黑" pitchFamily="34" charset="-122"/>
              <a:sym typeface="Symbol" pitchFamily="18" charset="2"/>
            </a:endParaRPr>
          </a:p>
          <a:p>
            <a:pPr eaLnBrk="1" hangingPunct="1">
              <a:buFont typeface="Wingdings" pitchFamily="2" charset="2"/>
              <a:buNone/>
            </a:pPr>
            <a:r>
              <a:rPr lang="zh-CN" altLang="en-US" sz="2800" dirty="0" smtClean="0">
                <a:solidFill>
                  <a:srgbClr val="3333CC"/>
                </a:solidFill>
                <a:ea typeface="微软雅黑" pitchFamily="34" charset="-122"/>
                <a:sym typeface="Symbol" pitchFamily="18" charset="2"/>
              </a:rPr>
              <a:t>  解：           2</a:t>
            </a:r>
            <a:r>
              <a:rPr lang="en-US" altLang="zh-CN" sz="2800" dirty="0" smtClean="0">
                <a:solidFill>
                  <a:srgbClr val="3333CC"/>
                </a:solidFill>
                <a:ea typeface="微软雅黑" pitchFamily="34" charset="-122"/>
                <a:sym typeface="Symbol" pitchFamily="18" charset="2"/>
              </a:rPr>
              <a:t>NH</a:t>
            </a:r>
            <a:r>
              <a:rPr lang="en-US" altLang="zh-CN" sz="2800" baseline="-25000" dirty="0" smtClean="0">
                <a:solidFill>
                  <a:srgbClr val="3333CC"/>
                </a:solidFill>
                <a:ea typeface="微软雅黑" pitchFamily="34" charset="-122"/>
                <a:sym typeface="Symbol" pitchFamily="18" charset="2"/>
              </a:rPr>
              <a:t>3</a:t>
            </a:r>
            <a:r>
              <a:rPr lang="en-US" altLang="zh-CN" sz="2800" dirty="0" smtClean="0">
                <a:solidFill>
                  <a:srgbClr val="3333CC"/>
                </a:solidFill>
                <a:ea typeface="微软雅黑" pitchFamily="34" charset="-122"/>
                <a:sym typeface="Symbol" pitchFamily="18" charset="2"/>
              </a:rPr>
              <a:t>(g)        N</a:t>
            </a:r>
            <a:r>
              <a:rPr lang="en-US" altLang="zh-CN" sz="2800" baseline="-25000" dirty="0" smtClean="0">
                <a:solidFill>
                  <a:srgbClr val="3333CC"/>
                </a:solidFill>
                <a:ea typeface="微软雅黑" pitchFamily="34" charset="-122"/>
                <a:sym typeface="Symbol" pitchFamily="18" charset="2"/>
              </a:rPr>
              <a:t>2</a:t>
            </a:r>
            <a:r>
              <a:rPr lang="en-US" altLang="zh-CN" sz="2800" dirty="0" smtClean="0">
                <a:solidFill>
                  <a:srgbClr val="3333CC"/>
                </a:solidFill>
                <a:ea typeface="微软雅黑" pitchFamily="34" charset="-122"/>
                <a:sym typeface="Symbol" pitchFamily="18" charset="2"/>
              </a:rPr>
              <a:t>(g)+3H</a:t>
            </a:r>
            <a:r>
              <a:rPr lang="en-US" altLang="zh-CN" sz="2800" baseline="-25000" dirty="0" smtClean="0">
                <a:solidFill>
                  <a:srgbClr val="3333CC"/>
                </a:solidFill>
                <a:ea typeface="微软雅黑" pitchFamily="34" charset="-122"/>
                <a:sym typeface="Symbol" pitchFamily="18" charset="2"/>
              </a:rPr>
              <a:t>2</a:t>
            </a:r>
            <a:r>
              <a:rPr lang="en-US" altLang="zh-CN" sz="2800" dirty="0" smtClean="0">
                <a:solidFill>
                  <a:srgbClr val="3333CC"/>
                </a:solidFill>
                <a:ea typeface="微软雅黑" pitchFamily="34" charset="-122"/>
                <a:sym typeface="Symbol" pitchFamily="18" charset="2"/>
              </a:rPr>
              <a:t> (g)</a:t>
            </a:r>
          </a:p>
          <a:p>
            <a:pPr eaLnBrk="1" hangingPunct="1">
              <a:buFont typeface="Wingdings" pitchFamily="2" charset="2"/>
              <a:buNone/>
            </a:pPr>
            <a:r>
              <a:rPr lang="en-US" altLang="zh-CN" sz="2800" dirty="0" smtClean="0">
                <a:solidFill>
                  <a:srgbClr val="3333CC"/>
                </a:solidFill>
                <a:ea typeface="微软雅黑" pitchFamily="34" charset="-122"/>
                <a:sym typeface="Symbol" pitchFamily="18" charset="2"/>
              </a:rPr>
              <a:t> </a:t>
            </a:r>
            <a:r>
              <a:rPr lang="en-US" altLang="zh-CN" sz="2800" baseline="-25000" dirty="0" err="1" smtClean="0">
                <a:solidFill>
                  <a:srgbClr val="3333CC"/>
                </a:solidFill>
                <a:ea typeface="微软雅黑" pitchFamily="34" charset="-122"/>
                <a:sym typeface="Symbol" pitchFamily="18" charset="2"/>
              </a:rPr>
              <a:t>f</a:t>
            </a:r>
            <a:r>
              <a:rPr lang="en-US" altLang="zh-CN" sz="2800" dirty="0" err="1" smtClean="0">
                <a:solidFill>
                  <a:srgbClr val="3333CC"/>
                </a:solidFill>
                <a:ea typeface="微软雅黑" pitchFamily="34" charset="-122"/>
                <a:sym typeface="Symbol" pitchFamily="18" charset="2"/>
              </a:rPr>
              <a:t>G</a:t>
            </a:r>
            <a:r>
              <a:rPr lang="en-US" altLang="zh-CN" sz="2800" baseline="30000" dirty="0" err="1" smtClean="0">
                <a:solidFill>
                  <a:srgbClr val="3333CC"/>
                </a:solidFill>
                <a:ea typeface="微软雅黑" pitchFamily="34" charset="-122"/>
                <a:sym typeface="Symbol" pitchFamily="18" charset="2"/>
              </a:rPr>
              <a:t>Θ</a:t>
            </a:r>
            <a:r>
              <a:rPr lang="en-US" altLang="zh-CN" sz="2400" dirty="0" smtClean="0">
                <a:solidFill>
                  <a:srgbClr val="3333CC"/>
                </a:solidFill>
                <a:ea typeface="微软雅黑" pitchFamily="34" charset="-122"/>
                <a:sym typeface="Symbol" pitchFamily="18" charset="2"/>
              </a:rPr>
              <a:t> </a:t>
            </a:r>
            <a:r>
              <a:rPr lang="en-US" altLang="zh-CN" sz="2400" dirty="0" smtClean="0">
                <a:solidFill>
                  <a:srgbClr val="C00000"/>
                </a:solidFill>
                <a:ea typeface="微软雅黑" pitchFamily="34" charset="-122"/>
              </a:rPr>
              <a:t>kJ/</a:t>
            </a:r>
            <a:r>
              <a:rPr lang="en-US" altLang="zh-CN" sz="2400" dirty="0" err="1" smtClean="0">
                <a:solidFill>
                  <a:srgbClr val="C00000"/>
                </a:solidFill>
                <a:ea typeface="微软雅黑" pitchFamily="34" charset="-122"/>
              </a:rPr>
              <a:t>mol</a:t>
            </a:r>
            <a:r>
              <a:rPr lang="en-US" altLang="zh-CN" sz="2000" dirty="0" smtClean="0">
                <a:solidFill>
                  <a:srgbClr val="C00000"/>
                </a:solidFill>
                <a:ea typeface="微软雅黑" pitchFamily="34" charset="-122"/>
              </a:rPr>
              <a:t> </a:t>
            </a:r>
            <a:r>
              <a:rPr lang="en-US" altLang="zh-CN" sz="2800" dirty="0" smtClean="0">
                <a:solidFill>
                  <a:srgbClr val="3333CC"/>
                </a:solidFill>
                <a:ea typeface="微软雅黑" pitchFamily="34" charset="-122"/>
              </a:rPr>
              <a:t>   -16.64         0           0</a:t>
            </a:r>
          </a:p>
          <a:p>
            <a:pPr eaLnBrk="1" hangingPunct="1">
              <a:buFont typeface="Wingdings" pitchFamily="2" charset="2"/>
              <a:buNone/>
            </a:pPr>
            <a:r>
              <a:rPr lang="en-US" altLang="zh-CN" sz="2800" dirty="0" smtClean="0">
                <a:solidFill>
                  <a:srgbClr val="3333CC"/>
                </a:solidFill>
                <a:ea typeface="微软雅黑" pitchFamily="34" charset="-122"/>
                <a:sym typeface="Symbol" pitchFamily="18" charset="2"/>
              </a:rPr>
              <a:t> </a:t>
            </a:r>
            <a:r>
              <a:rPr lang="en-US" altLang="zh-CN" sz="2800" baseline="-25000" dirty="0" err="1" smtClean="0">
                <a:solidFill>
                  <a:srgbClr val="3333CC"/>
                </a:solidFill>
                <a:ea typeface="微软雅黑" pitchFamily="34" charset="-122"/>
                <a:sym typeface="Symbol" pitchFamily="18" charset="2"/>
              </a:rPr>
              <a:t>f</a:t>
            </a:r>
            <a:r>
              <a:rPr lang="en-US" altLang="zh-CN" sz="2800" dirty="0" err="1" smtClean="0">
                <a:solidFill>
                  <a:srgbClr val="3333CC"/>
                </a:solidFill>
                <a:ea typeface="微软雅黑" pitchFamily="34" charset="-122"/>
                <a:sym typeface="Symbol" pitchFamily="18" charset="2"/>
              </a:rPr>
              <a:t>H</a:t>
            </a:r>
            <a:r>
              <a:rPr lang="en-US" altLang="zh-CN" sz="2800" baseline="30000" dirty="0" err="1" smtClean="0">
                <a:solidFill>
                  <a:srgbClr val="3333CC"/>
                </a:solidFill>
                <a:ea typeface="微软雅黑" pitchFamily="34" charset="-122"/>
                <a:sym typeface="Symbol" pitchFamily="18" charset="2"/>
              </a:rPr>
              <a:t>Θ</a:t>
            </a:r>
            <a:r>
              <a:rPr lang="en-US" altLang="zh-CN" sz="2400" dirty="0" smtClean="0">
                <a:solidFill>
                  <a:srgbClr val="3333CC"/>
                </a:solidFill>
                <a:ea typeface="微软雅黑" pitchFamily="34" charset="-122"/>
                <a:sym typeface="Symbol" pitchFamily="18" charset="2"/>
              </a:rPr>
              <a:t> </a:t>
            </a:r>
            <a:r>
              <a:rPr lang="en-US" altLang="zh-CN" sz="2400" dirty="0" smtClean="0">
                <a:solidFill>
                  <a:srgbClr val="C00000"/>
                </a:solidFill>
                <a:ea typeface="微软雅黑" pitchFamily="34" charset="-122"/>
              </a:rPr>
              <a:t>kJ/</a:t>
            </a:r>
            <a:r>
              <a:rPr lang="en-US" altLang="zh-CN" sz="2400" dirty="0" err="1" smtClean="0">
                <a:solidFill>
                  <a:srgbClr val="C00000"/>
                </a:solidFill>
                <a:ea typeface="微软雅黑" pitchFamily="34" charset="-122"/>
              </a:rPr>
              <a:t>mol</a:t>
            </a:r>
            <a:r>
              <a:rPr lang="en-US" altLang="zh-CN" sz="2800" dirty="0" smtClean="0">
                <a:solidFill>
                  <a:srgbClr val="C00000"/>
                </a:solidFill>
                <a:ea typeface="微软雅黑" pitchFamily="34" charset="-122"/>
              </a:rPr>
              <a:t> </a:t>
            </a:r>
            <a:r>
              <a:rPr lang="en-US" altLang="zh-CN" sz="2800" dirty="0" smtClean="0">
                <a:solidFill>
                  <a:srgbClr val="3333CC"/>
                </a:solidFill>
                <a:ea typeface="微软雅黑" pitchFamily="34" charset="-122"/>
              </a:rPr>
              <a:t>   - 46.19        0           0</a:t>
            </a:r>
            <a:endParaRPr lang="en-US" altLang="zh-CN" sz="4800" dirty="0" smtClean="0">
              <a:solidFill>
                <a:srgbClr val="3333CC"/>
              </a:solidFill>
              <a:ea typeface="微软雅黑" pitchFamily="34" charset="-122"/>
              <a:sym typeface="Symbol" pitchFamily="18" charset="2"/>
            </a:endParaRPr>
          </a:p>
          <a:p>
            <a:pPr lvl="1" eaLnBrk="1" hangingPunct="1">
              <a:buFont typeface="Wingdings" pitchFamily="2" charset="2"/>
              <a:buNone/>
            </a:pPr>
            <a:r>
              <a:rPr lang="en-US" altLang="zh-CN" dirty="0" smtClean="0">
                <a:solidFill>
                  <a:srgbClr val="3333CC"/>
                </a:solidFill>
                <a:ea typeface="微软雅黑" pitchFamily="34" charset="-122"/>
                <a:sym typeface="Symbol" pitchFamily="18" charset="2"/>
              </a:rPr>
              <a:t>S</a:t>
            </a:r>
            <a:r>
              <a:rPr lang="en-US" altLang="zh-CN" baseline="30000" dirty="0" smtClean="0">
                <a:solidFill>
                  <a:srgbClr val="3333CC"/>
                </a:solidFill>
                <a:ea typeface="微软雅黑" pitchFamily="34" charset="-122"/>
                <a:sym typeface="Symbol" pitchFamily="18" charset="2"/>
              </a:rPr>
              <a:t>Θ</a:t>
            </a:r>
            <a:r>
              <a:rPr lang="en-US" altLang="zh-CN" sz="2400" dirty="0" smtClean="0">
                <a:solidFill>
                  <a:srgbClr val="C00000"/>
                </a:solidFill>
                <a:ea typeface="微软雅黑" pitchFamily="34" charset="-122"/>
              </a:rPr>
              <a:t>J/</a:t>
            </a:r>
            <a:r>
              <a:rPr lang="en-US" altLang="zh-CN" sz="2400" dirty="0" err="1" smtClean="0">
                <a:solidFill>
                  <a:srgbClr val="C00000"/>
                </a:solidFill>
                <a:ea typeface="微软雅黑" pitchFamily="34" charset="-122"/>
              </a:rPr>
              <a:t>mol·K</a:t>
            </a:r>
            <a:r>
              <a:rPr lang="en-US" altLang="zh-CN" dirty="0" smtClean="0">
                <a:solidFill>
                  <a:srgbClr val="3333CC"/>
                </a:solidFill>
                <a:ea typeface="微软雅黑" pitchFamily="34" charset="-122"/>
              </a:rPr>
              <a:t>   +192.5   +191.49   +130.59</a:t>
            </a:r>
          </a:p>
          <a:p>
            <a:pPr eaLnBrk="1" hangingPunct="1">
              <a:buFont typeface="Wingdings" pitchFamily="2" charset="2"/>
              <a:buNone/>
            </a:pPr>
            <a:r>
              <a:rPr lang="en-US" altLang="zh-CN" sz="2400" dirty="0" smtClean="0">
                <a:solidFill>
                  <a:srgbClr val="3333CC"/>
                </a:solidFill>
                <a:ea typeface="微软雅黑" pitchFamily="34" charset="-122"/>
                <a:sym typeface="Symbol" pitchFamily="18" charset="2"/>
              </a:rPr>
              <a:t>  </a:t>
            </a:r>
            <a:r>
              <a:rPr lang="en-US" altLang="zh-CN" sz="1800" baseline="-25000" dirty="0" err="1" smtClean="0">
                <a:solidFill>
                  <a:srgbClr val="3333CC"/>
                </a:solidFill>
                <a:ea typeface="微软雅黑" pitchFamily="34" charset="-122"/>
                <a:sym typeface="Symbol" pitchFamily="18" charset="2"/>
              </a:rPr>
              <a:t>r</a:t>
            </a:r>
            <a:r>
              <a:rPr lang="en-US" altLang="zh-CN" sz="2400" dirty="0" err="1" smtClean="0">
                <a:solidFill>
                  <a:srgbClr val="3333CC"/>
                </a:solidFill>
                <a:ea typeface="微软雅黑" pitchFamily="34" charset="-122"/>
                <a:sym typeface="Symbol" pitchFamily="18" charset="2"/>
              </a:rPr>
              <a:t>G</a:t>
            </a:r>
            <a:r>
              <a:rPr lang="en-US" altLang="zh-CN" sz="2400" dirty="0" smtClean="0">
                <a:solidFill>
                  <a:srgbClr val="3333CC"/>
                </a:solidFill>
                <a:ea typeface="微软雅黑" pitchFamily="34" charset="-122"/>
                <a:sym typeface="Symbol" pitchFamily="18" charset="2"/>
              </a:rPr>
              <a:t> </a:t>
            </a:r>
            <a:r>
              <a:rPr lang="en-US" altLang="zh-CN" sz="2000" baseline="30000" dirty="0" smtClean="0">
                <a:solidFill>
                  <a:srgbClr val="3333CC"/>
                </a:solidFill>
                <a:ea typeface="微软雅黑" pitchFamily="34" charset="-122"/>
                <a:sym typeface="Symbol" pitchFamily="18" charset="2"/>
              </a:rPr>
              <a:t>Θ</a:t>
            </a:r>
            <a:r>
              <a:rPr lang="en-US" altLang="zh-CN" sz="2800" dirty="0" smtClean="0">
                <a:solidFill>
                  <a:srgbClr val="3333CC"/>
                </a:solidFill>
                <a:ea typeface="微软雅黑" pitchFamily="34" charset="-122"/>
              </a:rPr>
              <a:t> =+33.28kJ/</a:t>
            </a:r>
            <a:r>
              <a:rPr lang="en-US" altLang="zh-CN" sz="2800" dirty="0" err="1" smtClean="0">
                <a:solidFill>
                  <a:srgbClr val="3333CC"/>
                </a:solidFill>
                <a:ea typeface="微软雅黑" pitchFamily="34" charset="-122"/>
              </a:rPr>
              <a:t>mol</a:t>
            </a:r>
            <a:endParaRPr lang="en-US" altLang="zh-CN" sz="2800" dirty="0" smtClean="0">
              <a:solidFill>
                <a:srgbClr val="3333CC"/>
              </a:solidFill>
              <a:ea typeface="微软雅黑" pitchFamily="34" charset="-122"/>
            </a:endParaRPr>
          </a:p>
          <a:p>
            <a:pPr eaLnBrk="1" hangingPunct="1">
              <a:buFont typeface="Wingdings" pitchFamily="2" charset="2"/>
              <a:buNone/>
            </a:pPr>
            <a:r>
              <a:rPr lang="en-US" altLang="zh-CN" sz="2800" dirty="0" smtClean="0">
                <a:solidFill>
                  <a:srgbClr val="3333CC"/>
                </a:solidFill>
                <a:ea typeface="微软雅黑" pitchFamily="34" charset="-122"/>
                <a:sym typeface="Symbol" pitchFamily="18" charset="2"/>
              </a:rPr>
              <a:t>  </a:t>
            </a:r>
            <a:r>
              <a:rPr lang="en-US" altLang="zh-CN" sz="2000" baseline="-25000" dirty="0" err="1" smtClean="0">
                <a:solidFill>
                  <a:srgbClr val="3333CC"/>
                </a:solidFill>
                <a:ea typeface="微软雅黑" pitchFamily="34" charset="-122"/>
                <a:sym typeface="Symbol" pitchFamily="18" charset="2"/>
              </a:rPr>
              <a:t>r</a:t>
            </a:r>
            <a:r>
              <a:rPr lang="en-US" altLang="zh-CN" sz="2800" dirty="0" err="1" smtClean="0">
                <a:solidFill>
                  <a:srgbClr val="3333CC"/>
                </a:solidFill>
                <a:ea typeface="微软雅黑" pitchFamily="34" charset="-122"/>
                <a:sym typeface="Symbol" pitchFamily="18" charset="2"/>
              </a:rPr>
              <a:t>H</a:t>
            </a:r>
            <a:r>
              <a:rPr lang="en-US" altLang="zh-CN" dirty="0" smtClean="0">
                <a:solidFill>
                  <a:srgbClr val="3333CC"/>
                </a:solidFill>
                <a:ea typeface="微软雅黑" pitchFamily="34" charset="-122"/>
              </a:rPr>
              <a:t> </a:t>
            </a:r>
            <a:r>
              <a:rPr lang="en-US" altLang="zh-CN" sz="2000" baseline="30000" dirty="0" smtClean="0">
                <a:solidFill>
                  <a:srgbClr val="3333CC"/>
                </a:solidFill>
                <a:ea typeface="微软雅黑" pitchFamily="34" charset="-122"/>
                <a:sym typeface="Symbol" pitchFamily="18" charset="2"/>
              </a:rPr>
              <a:t>Θ</a:t>
            </a:r>
            <a:r>
              <a:rPr lang="en-US" altLang="zh-CN" dirty="0" smtClean="0">
                <a:solidFill>
                  <a:srgbClr val="3333CC"/>
                </a:solidFill>
                <a:ea typeface="微软雅黑" pitchFamily="34" charset="-122"/>
              </a:rPr>
              <a:t> =+92.38kJ/</a:t>
            </a:r>
            <a:r>
              <a:rPr lang="en-US" altLang="zh-CN" dirty="0" err="1" smtClean="0">
                <a:solidFill>
                  <a:srgbClr val="3333CC"/>
                </a:solidFill>
                <a:ea typeface="微软雅黑" pitchFamily="34" charset="-122"/>
              </a:rPr>
              <a:t>mol</a:t>
            </a:r>
            <a:endParaRPr lang="en-US" altLang="zh-CN" dirty="0" smtClean="0">
              <a:solidFill>
                <a:srgbClr val="3333CC"/>
              </a:solidFill>
              <a:ea typeface="微软雅黑" pitchFamily="34" charset="-122"/>
            </a:endParaRPr>
          </a:p>
          <a:p>
            <a:pPr eaLnBrk="1" hangingPunct="1">
              <a:buFont typeface="Wingdings" pitchFamily="2" charset="2"/>
              <a:buNone/>
            </a:pPr>
            <a:r>
              <a:rPr lang="en-US" altLang="zh-CN" sz="2400" dirty="0" smtClean="0">
                <a:solidFill>
                  <a:srgbClr val="3333CC"/>
                </a:solidFill>
                <a:ea typeface="微软雅黑" pitchFamily="34" charset="-122"/>
                <a:sym typeface="Symbol" pitchFamily="18" charset="2"/>
              </a:rPr>
              <a:t>  </a:t>
            </a:r>
            <a:r>
              <a:rPr lang="en-US" altLang="zh-CN" sz="2800" baseline="-25000" dirty="0" err="1" smtClean="0">
                <a:solidFill>
                  <a:srgbClr val="3333CC"/>
                </a:solidFill>
                <a:ea typeface="微软雅黑" pitchFamily="34" charset="-122"/>
                <a:sym typeface="Symbol" pitchFamily="18" charset="2"/>
              </a:rPr>
              <a:t>r</a:t>
            </a:r>
            <a:r>
              <a:rPr lang="en-US" altLang="zh-CN" sz="2800" dirty="0" err="1" smtClean="0">
                <a:solidFill>
                  <a:srgbClr val="3333CC"/>
                </a:solidFill>
                <a:ea typeface="微软雅黑" pitchFamily="34" charset="-122"/>
                <a:sym typeface="Symbol" pitchFamily="18" charset="2"/>
              </a:rPr>
              <a:t>S</a:t>
            </a:r>
            <a:r>
              <a:rPr lang="en-US" altLang="zh-CN" sz="2800" dirty="0" smtClean="0">
                <a:solidFill>
                  <a:srgbClr val="3333CC"/>
                </a:solidFill>
                <a:ea typeface="微软雅黑" pitchFamily="34" charset="-122"/>
                <a:sym typeface="Symbol" pitchFamily="18" charset="2"/>
              </a:rPr>
              <a:t> </a:t>
            </a:r>
            <a:r>
              <a:rPr lang="en-US" altLang="zh-CN" sz="2000" baseline="30000" dirty="0" smtClean="0">
                <a:solidFill>
                  <a:srgbClr val="3333CC"/>
                </a:solidFill>
                <a:ea typeface="微软雅黑" pitchFamily="34" charset="-122"/>
                <a:sym typeface="Symbol" pitchFamily="18" charset="2"/>
              </a:rPr>
              <a:t>Θ</a:t>
            </a:r>
            <a:r>
              <a:rPr lang="en-US" altLang="zh-CN" baseline="30000" dirty="0" smtClean="0">
                <a:solidFill>
                  <a:srgbClr val="3333CC"/>
                </a:solidFill>
                <a:ea typeface="微软雅黑" pitchFamily="34" charset="-122"/>
                <a:sym typeface="Symbol" pitchFamily="18" charset="2"/>
              </a:rPr>
              <a:t> </a:t>
            </a:r>
            <a:r>
              <a:rPr lang="en-US" altLang="zh-CN" sz="2800" dirty="0" smtClean="0">
                <a:solidFill>
                  <a:srgbClr val="3333CC"/>
                </a:solidFill>
                <a:ea typeface="微软雅黑" pitchFamily="34" charset="-122"/>
                <a:sym typeface="Symbol" pitchFamily="18" charset="2"/>
              </a:rPr>
              <a:t>=198.26 </a:t>
            </a:r>
            <a:r>
              <a:rPr lang="en-US" altLang="zh-CN" dirty="0" smtClean="0">
                <a:solidFill>
                  <a:srgbClr val="3333CC"/>
                </a:solidFill>
                <a:ea typeface="微软雅黑" pitchFamily="34" charset="-122"/>
              </a:rPr>
              <a:t>J/</a:t>
            </a:r>
            <a:r>
              <a:rPr lang="en-US" altLang="zh-CN" dirty="0" err="1" smtClean="0">
                <a:solidFill>
                  <a:srgbClr val="3333CC"/>
                </a:solidFill>
                <a:ea typeface="微软雅黑" pitchFamily="34" charset="-122"/>
              </a:rPr>
              <a:t>mol·K</a:t>
            </a:r>
            <a:endParaRPr lang="en-US" altLang="zh-CN" dirty="0" smtClean="0">
              <a:solidFill>
                <a:srgbClr val="3333CC"/>
              </a:solidFill>
              <a:ea typeface="微软雅黑" pitchFamily="34" charset="-122"/>
            </a:endParaRPr>
          </a:p>
          <a:p>
            <a:pPr eaLnBrk="1" hangingPunct="1">
              <a:buFont typeface="Wingdings" pitchFamily="2" charset="2"/>
              <a:buNone/>
            </a:pPr>
            <a:r>
              <a:rPr lang="en-US" altLang="zh-CN" sz="2800" dirty="0" smtClean="0">
                <a:solidFill>
                  <a:srgbClr val="3333CC"/>
                </a:solidFill>
                <a:ea typeface="微软雅黑" pitchFamily="34" charset="-122"/>
              </a:rPr>
              <a:t>         298.15</a:t>
            </a:r>
            <a:r>
              <a:rPr lang="zh-CN" altLang="en-US" sz="2800" dirty="0" smtClean="0">
                <a:solidFill>
                  <a:srgbClr val="3333CC"/>
                </a:solidFill>
                <a:ea typeface="微软雅黑" pitchFamily="34" charset="-122"/>
              </a:rPr>
              <a:t>时，氨不分解。</a:t>
            </a:r>
          </a:p>
        </p:txBody>
      </p:sp>
      <p:sp>
        <p:nvSpPr>
          <p:cNvPr id="194564" name="Line 4"/>
          <p:cNvSpPr>
            <a:spLocks noChangeShapeType="1"/>
          </p:cNvSpPr>
          <p:nvPr/>
        </p:nvSpPr>
        <p:spPr bwMode="auto">
          <a:xfrm>
            <a:off x="3814192" y="1773238"/>
            <a:ext cx="685800"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animEffect transition="in" filter="dissolve">
                                      <p:cBhvr>
                                        <p:cTn id="7" dur="500"/>
                                        <p:tgtEl>
                                          <p:spTgt spid="194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4563">
                                            <p:txEl>
                                              <p:pRg st="1" end="1"/>
                                            </p:txEl>
                                          </p:spTgt>
                                        </p:tgtEl>
                                        <p:attrNameLst>
                                          <p:attrName>style.visibility</p:attrName>
                                        </p:attrNameLst>
                                      </p:cBhvr>
                                      <p:to>
                                        <p:strVal val="visible"/>
                                      </p:to>
                                    </p:set>
                                    <p:animEffect transition="in" filter="dissolve">
                                      <p:cBhvr>
                                        <p:cTn id="12" dur="500"/>
                                        <p:tgtEl>
                                          <p:spTgt spid="1945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45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4563">
                                            <p:txEl>
                                              <p:pRg st="2" end="2"/>
                                            </p:txEl>
                                          </p:spTgt>
                                        </p:tgtEl>
                                        <p:attrNameLst>
                                          <p:attrName>style.visibility</p:attrName>
                                        </p:attrNameLst>
                                      </p:cBhvr>
                                      <p:to>
                                        <p:strVal val="visible"/>
                                      </p:to>
                                    </p:set>
                                    <p:animEffect transition="in" filter="dissolve">
                                      <p:cBhvr>
                                        <p:cTn id="21" dur="500"/>
                                        <p:tgtEl>
                                          <p:spTgt spid="19456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4563">
                                            <p:txEl>
                                              <p:pRg st="3" end="3"/>
                                            </p:txEl>
                                          </p:spTgt>
                                        </p:tgtEl>
                                        <p:attrNameLst>
                                          <p:attrName>style.visibility</p:attrName>
                                        </p:attrNameLst>
                                      </p:cBhvr>
                                      <p:to>
                                        <p:strVal val="visible"/>
                                      </p:to>
                                    </p:set>
                                    <p:animEffect transition="in" filter="dissolve">
                                      <p:cBhvr>
                                        <p:cTn id="26" dur="500"/>
                                        <p:tgtEl>
                                          <p:spTgt spid="194563">
                                            <p:txEl>
                                              <p:pRg st="3" end="3"/>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94563">
                                            <p:txEl>
                                              <p:pRg st="4" end="4"/>
                                            </p:txEl>
                                          </p:spTgt>
                                        </p:tgtEl>
                                        <p:attrNameLst>
                                          <p:attrName>style.visibility</p:attrName>
                                        </p:attrNameLst>
                                      </p:cBhvr>
                                      <p:to>
                                        <p:strVal val="visible"/>
                                      </p:to>
                                    </p:set>
                                    <p:animEffect transition="in" filter="dissolve">
                                      <p:cBhvr>
                                        <p:cTn id="29" dur="500"/>
                                        <p:tgtEl>
                                          <p:spTgt spid="194563">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94563">
                                            <p:txEl>
                                              <p:pRg st="5" end="5"/>
                                            </p:txEl>
                                          </p:spTgt>
                                        </p:tgtEl>
                                        <p:attrNameLst>
                                          <p:attrName>style.visibility</p:attrName>
                                        </p:attrNameLst>
                                      </p:cBhvr>
                                      <p:to>
                                        <p:strVal val="visible"/>
                                      </p:to>
                                    </p:set>
                                    <p:animEffect transition="in" filter="dissolve">
                                      <p:cBhvr>
                                        <p:cTn id="34" dur="500"/>
                                        <p:tgtEl>
                                          <p:spTgt spid="194563">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94563">
                                            <p:txEl>
                                              <p:pRg st="6" end="6"/>
                                            </p:txEl>
                                          </p:spTgt>
                                        </p:tgtEl>
                                        <p:attrNameLst>
                                          <p:attrName>style.visibility</p:attrName>
                                        </p:attrNameLst>
                                      </p:cBhvr>
                                      <p:to>
                                        <p:strVal val="visible"/>
                                      </p:to>
                                    </p:set>
                                    <p:animEffect transition="in" filter="dissolve">
                                      <p:cBhvr>
                                        <p:cTn id="39" dur="500"/>
                                        <p:tgtEl>
                                          <p:spTgt spid="194563">
                                            <p:txEl>
                                              <p:pRg st="6" end="6"/>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94563">
                                            <p:txEl>
                                              <p:pRg st="7" end="7"/>
                                            </p:txEl>
                                          </p:spTgt>
                                        </p:tgtEl>
                                        <p:attrNameLst>
                                          <p:attrName>style.visibility</p:attrName>
                                        </p:attrNameLst>
                                      </p:cBhvr>
                                      <p:to>
                                        <p:strVal val="visible"/>
                                      </p:to>
                                    </p:set>
                                    <p:animEffect transition="in" filter="dissolve">
                                      <p:cBhvr>
                                        <p:cTn id="44" dur="500"/>
                                        <p:tgtEl>
                                          <p:spTgt spid="194563">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94563">
                                            <p:txEl>
                                              <p:pRg st="8" end="8"/>
                                            </p:txEl>
                                          </p:spTgt>
                                        </p:tgtEl>
                                        <p:attrNameLst>
                                          <p:attrName>style.visibility</p:attrName>
                                        </p:attrNameLst>
                                      </p:cBhvr>
                                      <p:to>
                                        <p:strVal val="visible"/>
                                      </p:to>
                                    </p:set>
                                    <p:animEffect transition="in" filter="dissolve">
                                      <p:cBhvr>
                                        <p:cTn id="49" dur="500"/>
                                        <p:tgtEl>
                                          <p:spTgt spid="1945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P spid="194564"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7" name="Rectangle 3"/>
          <p:cNvSpPr>
            <a:spLocks noGrp="1" noChangeArrowheads="1"/>
          </p:cNvSpPr>
          <p:nvPr>
            <p:ph type="body" idx="1"/>
          </p:nvPr>
        </p:nvSpPr>
        <p:spPr>
          <a:xfrm>
            <a:off x="539750" y="549275"/>
            <a:ext cx="8135938" cy="5903913"/>
          </a:xfrm>
          <a:extLst>
            <a:ext uri="{909E8E84-426E-40DD-AFC4-6F175D3DCCD1}">
              <a14:hiddenFill xmlns:a14="http://schemas.microsoft.com/office/drawing/2010/main">
                <a:solidFill>
                  <a:schemeClr val="bg1"/>
                </a:solidFill>
              </a14:hiddenFill>
            </a:ext>
          </a:extLst>
        </p:spPr>
        <p:txBody>
          <a:bodyPr/>
          <a:lstStyle/>
          <a:p>
            <a:pPr eaLnBrk="1" hangingPunct="1">
              <a:lnSpc>
                <a:spcPct val="80000"/>
              </a:lnSpc>
              <a:buFont typeface="Wingdings" pitchFamily="2" charset="2"/>
              <a:buNone/>
            </a:pPr>
            <a:r>
              <a:rPr lang="zh-CN" altLang="zh-CN" sz="2800" dirty="0" smtClean="0">
                <a:solidFill>
                  <a:srgbClr val="3333CC"/>
                </a:solidFill>
                <a:latin typeface="Bookman Old Style" pitchFamily="18" charset="0"/>
                <a:sym typeface="Symbol" pitchFamily="18" charset="2"/>
              </a:rPr>
              <a:t>2） </a:t>
            </a:r>
            <a:r>
              <a:rPr lang="zh-CN" altLang="zh-CN" sz="2800" dirty="0" smtClean="0">
                <a:solidFill>
                  <a:srgbClr val="3333CC"/>
                </a:solidFill>
                <a:latin typeface="Bookman Old Style" pitchFamily="18" charset="0"/>
                <a:ea typeface="黑体" pitchFamily="2" charset="-122"/>
                <a:sym typeface="Symbol" pitchFamily="18" charset="2"/>
              </a:rPr>
              <a:t>欲在标准状态下可发生，对温度有何要求？</a:t>
            </a:r>
            <a:r>
              <a:rPr lang="zh-CN" altLang="en-US" sz="2800" dirty="0" smtClean="0">
                <a:solidFill>
                  <a:srgbClr val="3333CC"/>
                </a:solidFill>
                <a:latin typeface="Bookman Old Style" pitchFamily="18" charset="0"/>
                <a:ea typeface="黑体" pitchFamily="2" charset="-122"/>
              </a:rPr>
              <a:t> </a:t>
            </a:r>
          </a:p>
          <a:p>
            <a:pPr eaLnBrk="1" hangingPunct="1">
              <a:lnSpc>
                <a:spcPct val="80000"/>
              </a:lnSpc>
              <a:buFont typeface="Wingdings" pitchFamily="2" charset="2"/>
              <a:buNone/>
            </a:pPr>
            <a:r>
              <a:rPr lang="zh-CN" altLang="en-US" sz="2800" dirty="0" smtClean="0">
                <a:solidFill>
                  <a:srgbClr val="3333CC"/>
                </a:solidFill>
                <a:latin typeface="Bookman Old Style" pitchFamily="18" charset="0"/>
                <a:ea typeface="黑体" pitchFamily="2" charset="-122"/>
              </a:rPr>
              <a:t>解：</a:t>
            </a:r>
          </a:p>
          <a:p>
            <a:pPr eaLnBrk="1" hangingPunct="1">
              <a:lnSpc>
                <a:spcPct val="80000"/>
              </a:lnSpc>
              <a:buFont typeface="Wingdings" pitchFamily="2" charset="2"/>
              <a:buNone/>
            </a:pPr>
            <a:r>
              <a:rPr lang="zh-CN" altLang="en-US" sz="2800" dirty="0" smtClean="0">
                <a:solidFill>
                  <a:srgbClr val="3333CC"/>
                </a:solidFill>
                <a:latin typeface="Bookman Old Style" pitchFamily="18" charset="0"/>
                <a:ea typeface="黑体" pitchFamily="2" charset="-122"/>
              </a:rPr>
              <a:t>   若要氨在标准态时自发分解， </a:t>
            </a:r>
          </a:p>
          <a:p>
            <a:pPr eaLnBrk="1" hangingPunct="1">
              <a:lnSpc>
                <a:spcPct val="80000"/>
              </a:lnSpc>
              <a:buFont typeface="Wingdings" pitchFamily="2" charset="2"/>
              <a:buNone/>
            </a:pPr>
            <a:r>
              <a:rPr lang="zh-CN" altLang="en-US" sz="2800" dirty="0" smtClean="0">
                <a:solidFill>
                  <a:srgbClr val="3333CC"/>
                </a:solidFill>
                <a:latin typeface="Bookman Old Style" pitchFamily="18" charset="0"/>
              </a:rPr>
              <a:t>    </a:t>
            </a:r>
            <a:r>
              <a:rPr lang="zh-CN" altLang="en-US" dirty="0" smtClean="0">
                <a:solidFill>
                  <a:srgbClr val="3333CC"/>
                </a:solidFill>
                <a:latin typeface="Bookman Old Style" pitchFamily="18" charset="0"/>
                <a:sym typeface="Symbol" pitchFamily="18" charset="2"/>
              </a:rPr>
              <a:t></a:t>
            </a:r>
            <a:r>
              <a:rPr lang="en-US" altLang="zh-CN" dirty="0" smtClean="0">
                <a:solidFill>
                  <a:srgbClr val="3333CC"/>
                </a:solidFill>
                <a:latin typeface="Bookman Old Style" pitchFamily="18" charset="0"/>
              </a:rPr>
              <a:t>G</a:t>
            </a:r>
            <a:r>
              <a:rPr lang="en-US" altLang="zh-CN" sz="2800" baseline="30000" dirty="0" smtClean="0">
                <a:solidFill>
                  <a:srgbClr val="3333CC"/>
                </a:solidFill>
                <a:latin typeface="Bookman Old Style" pitchFamily="18" charset="0"/>
                <a:sym typeface="Symbol" pitchFamily="18" charset="2"/>
              </a:rPr>
              <a:t>Θ</a:t>
            </a:r>
            <a:r>
              <a:rPr lang="en-US" altLang="zh-CN" sz="1800" dirty="0" smtClean="0">
                <a:solidFill>
                  <a:srgbClr val="3333CC"/>
                </a:solidFill>
                <a:latin typeface="Bookman Old Style" pitchFamily="18" charset="0"/>
              </a:rPr>
              <a:t>T</a:t>
            </a:r>
            <a:r>
              <a:rPr lang="en-US" altLang="zh-CN" dirty="0" smtClean="0">
                <a:solidFill>
                  <a:srgbClr val="3333CC"/>
                </a:solidFill>
                <a:latin typeface="Bookman Old Style" pitchFamily="18" charset="0"/>
              </a:rPr>
              <a:t> &lt;0,  </a:t>
            </a:r>
          </a:p>
          <a:p>
            <a:pPr eaLnBrk="1" hangingPunct="1">
              <a:lnSpc>
                <a:spcPct val="80000"/>
              </a:lnSpc>
              <a:buFont typeface="Wingdings" pitchFamily="2" charset="2"/>
              <a:buNone/>
            </a:pPr>
            <a:r>
              <a:rPr lang="zh-CN" altLang="en-US" dirty="0" smtClean="0">
                <a:solidFill>
                  <a:srgbClr val="3333CC"/>
                </a:solidFill>
                <a:latin typeface="Bookman Old Style" pitchFamily="18" charset="0"/>
                <a:ea typeface="黑体" pitchFamily="2" charset="-122"/>
              </a:rPr>
              <a:t>即</a:t>
            </a:r>
            <a:r>
              <a:rPr lang="en-US" altLang="en-US" sz="2800" dirty="0" smtClean="0">
                <a:solidFill>
                  <a:srgbClr val="3333CC"/>
                </a:solidFill>
                <a:latin typeface="Bookman Old Style" pitchFamily="18" charset="0"/>
                <a:sym typeface="Symbol" pitchFamily="18" charset="2"/>
              </a:rPr>
              <a:t></a:t>
            </a:r>
            <a:r>
              <a:rPr lang="en-US" altLang="zh-CN" sz="2800" baseline="-25000" dirty="0" err="1" smtClean="0">
                <a:solidFill>
                  <a:srgbClr val="3333CC"/>
                </a:solidFill>
                <a:latin typeface="Bookman Old Style" pitchFamily="18" charset="0"/>
                <a:sym typeface="Symbol" pitchFamily="18" charset="2"/>
              </a:rPr>
              <a:t>r</a:t>
            </a:r>
            <a:r>
              <a:rPr lang="en-US" altLang="zh-CN" sz="2800" dirty="0" err="1" smtClean="0">
                <a:solidFill>
                  <a:srgbClr val="3333CC"/>
                </a:solidFill>
                <a:latin typeface="Bookman Old Style" pitchFamily="18" charset="0"/>
              </a:rPr>
              <a:t>G</a:t>
            </a:r>
            <a:r>
              <a:rPr lang="en-US" altLang="zh-CN" sz="2800" baseline="30000" dirty="0" err="1" smtClean="0">
                <a:solidFill>
                  <a:srgbClr val="3333CC"/>
                </a:solidFill>
                <a:latin typeface="Bookman Old Style" pitchFamily="18" charset="0"/>
                <a:sym typeface="Symbol" pitchFamily="18" charset="2"/>
              </a:rPr>
              <a:t>Θ</a:t>
            </a:r>
            <a:r>
              <a:rPr lang="en-US" altLang="zh-CN" sz="1800" dirty="0" err="1" smtClean="0">
                <a:solidFill>
                  <a:srgbClr val="3333CC"/>
                </a:solidFill>
                <a:latin typeface="Bookman Old Style" pitchFamily="18" charset="0"/>
              </a:rPr>
              <a:t>T</a:t>
            </a:r>
            <a:r>
              <a:rPr lang="en-US" altLang="zh-CN" sz="2800" dirty="0" smtClean="0">
                <a:solidFill>
                  <a:srgbClr val="3333CC"/>
                </a:solidFill>
                <a:latin typeface="Bookman Old Style" pitchFamily="18" charset="0"/>
              </a:rPr>
              <a:t> </a:t>
            </a:r>
            <a:r>
              <a:rPr lang="en-US" altLang="zh-CN" sz="2800" baseline="30000" dirty="0" smtClean="0">
                <a:solidFill>
                  <a:srgbClr val="3333CC"/>
                </a:solidFill>
                <a:latin typeface="Bookman Old Style" pitchFamily="18" charset="0"/>
                <a:sym typeface="Symbol" pitchFamily="18" charset="2"/>
              </a:rPr>
              <a:t> </a:t>
            </a:r>
            <a:r>
              <a:rPr lang="en-US" altLang="zh-CN" sz="2800" dirty="0" smtClean="0">
                <a:solidFill>
                  <a:srgbClr val="3333CC"/>
                </a:solidFill>
                <a:latin typeface="Bookman Old Style" pitchFamily="18" charset="0"/>
              </a:rPr>
              <a:t> </a:t>
            </a:r>
            <a:r>
              <a:rPr lang="en-US" altLang="zh-CN" sz="2800" dirty="0" smtClean="0">
                <a:solidFill>
                  <a:srgbClr val="3333CC"/>
                </a:solidFill>
                <a:latin typeface="Bookman Old Style" pitchFamily="18" charset="0"/>
                <a:sym typeface="Times New Roman Special G2" pitchFamily="18" charset="2"/>
              </a:rPr>
              <a:t></a:t>
            </a:r>
            <a:r>
              <a:rPr lang="en-US" altLang="zh-CN" sz="2800" dirty="0" smtClean="0">
                <a:solidFill>
                  <a:srgbClr val="3333CC"/>
                </a:solidFill>
                <a:latin typeface="Bookman Old Style" pitchFamily="18" charset="0"/>
              </a:rPr>
              <a:t> </a:t>
            </a:r>
            <a:r>
              <a:rPr lang="en-US" altLang="zh-CN" sz="2800" dirty="0" smtClean="0">
                <a:solidFill>
                  <a:srgbClr val="3333CC"/>
                </a:solidFill>
                <a:latin typeface="Bookman Old Style" pitchFamily="18" charset="0"/>
                <a:sym typeface="Symbol" pitchFamily="18" charset="2"/>
              </a:rPr>
              <a:t></a:t>
            </a:r>
            <a:r>
              <a:rPr lang="en-US" altLang="zh-CN" sz="2800" dirty="0" smtClean="0">
                <a:solidFill>
                  <a:srgbClr val="3333CC"/>
                </a:solidFill>
                <a:latin typeface="Bookman Old Style" pitchFamily="18" charset="0"/>
              </a:rPr>
              <a:t> </a:t>
            </a:r>
            <a:r>
              <a:rPr lang="en-US" altLang="zh-CN" sz="2800" baseline="-25000" dirty="0" err="1" smtClean="0">
                <a:solidFill>
                  <a:srgbClr val="3333CC"/>
                </a:solidFill>
                <a:latin typeface="Bookman Old Style" pitchFamily="18" charset="0"/>
              </a:rPr>
              <a:t>r</a:t>
            </a:r>
            <a:r>
              <a:rPr lang="en-US" altLang="zh-CN" sz="2800" dirty="0" err="1" smtClean="0">
                <a:solidFill>
                  <a:srgbClr val="3333CC"/>
                </a:solidFill>
                <a:latin typeface="Bookman Old Style" pitchFamily="18" charset="0"/>
              </a:rPr>
              <a:t>H</a:t>
            </a:r>
            <a:r>
              <a:rPr lang="en-US" altLang="zh-CN" sz="2800" baseline="30000" dirty="0" err="1" smtClean="0">
                <a:solidFill>
                  <a:srgbClr val="3333CC"/>
                </a:solidFill>
                <a:latin typeface="Bookman Old Style" pitchFamily="18" charset="0"/>
                <a:sym typeface="Symbol" pitchFamily="18" charset="2"/>
              </a:rPr>
              <a:t>Θ</a:t>
            </a:r>
            <a:r>
              <a:rPr lang="en-US" altLang="zh-CN" sz="2800" dirty="0" smtClean="0">
                <a:solidFill>
                  <a:srgbClr val="3333CC"/>
                </a:solidFill>
                <a:latin typeface="Bookman Old Style" pitchFamily="18" charset="0"/>
              </a:rPr>
              <a:t>- T </a:t>
            </a:r>
            <a:r>
              <a:rPr lang="en-US" altLang="zh-CN" sz="2800" dirty="0" smtClean="0">
                <a:solidFill>
                  <a:srgbClr val="3333CC"/>
                </a:solidFill>
                <a:latin typeface="Bookman Old Style" pitchFamily="18" charset="0"/>
                <a:sym typeface="Symbol" pitchFamily="18" charset="2"/>
              </a:rPr>
              <a:t></a:t>
            </a:r>
            <a:r>
              <a:rPr lang="en-US" altLang="zh-CN" sz="2800" dirty="0" smtClean="0">
                <a:solidFill>
                  <a:srgbClr val="3333CC"/>
                </a:solidFill>
                <a:latin typeface="Bookman Old Style" pitchFamily="18" charset="0"/>
              </a:rPr>
              <a:t> </a:t>
            </a:r>
            <a:r>
              <a:rPr lang="en-US" altLang="zh-CN" sz="2800" baseline="-25000" dirty="0" err="1" smtClean="0">
                <a:solidFill>
                  <a:srgbClr val="3333CC"/>
                </a:solidFill>
                <a:latin typeface="Bookman Old Style" pitchFamily="18" charset="0"/>
              </a:rPr>
              <a:t>r</a:t>
            </a:r>
            <a:r>
              <a:rPr lang="en-US" altLang="zh-CN" sz="2800" dirty="0" err="1" smtClean="0">
                <a:solidFill>
                  <a:srgbClr val="3333CC"/>
                </a:solidFill>
                <a:latin typeface="Bookman Old Style" pitchFamily="18" charset="0"/>
              </a:rPr>
              <a:t>S</a:t>
            </a:r>
            <a:r>
              <a:rPr lang="en-US" altLang="zh-CN" sz="2800" baseline="30000" dirty="0" err="1" smtClean="0">
                <a:solidFill>
                  <a:srgbClr val="3333CC"/>
                </a:solidFill>
                <a:latin typeface="Bookman Old Style" pitchFamily="18" charset="0"/>
                <a:sym typeface="Symbol" pitchFamily="18" charset="2"/>
              </a:rPr>
              <a:t>Θ</a:t>
            </a:r>
            <a:r>
              <a:rPr lang="en-US" altLang="zh-CN" sz="2800" dirty="0" smtClean="0">
                <a:solidFill>
                  <a:srgbClr val="3333CC"/>
                </a:solidFill>
                <a:latin typeface="Bookman Old Style" pitchFamily="18" charset="0"/>
              </a:rPr>
              <a:t> </a:t>
            </a:r>
            <a:r>
              <a:rPr lang="en-US" altLang="zh-CN" dirty="0" smtClean="0">
                <a:solidFill>
                  <a:srgbClr val="3333CC"/>
                </a:solidFill>
                <a:latin typeface="Bookman Old Style" pitchFamily="18" charset="0"/>
              </a:rPr>
              <a:t>&lt;0                 </a:t>
            </a:r>
          </a:p>
          <a:p>
            <a:pPr eaLnBrk="1" hangingPunct="1">
              <a:lnSpc>
                <a:spcPct val="80000"/>
              </a:lnSpc>
              <a:buFont typeface="Wingdings" pitchFamily="2" charset="2"/>
              <a:buNone/>
            </a:pPr>
            <a:r>
              <a:rPr lang="zh-CN" altLang="en-US" dirty="0" smtClean="0">
                <a:solidFill>
                  <a:srgbClr val="3333CC"/>
                </a:solidFill>
                <a:latin typeface="Bookman Old Style" pitchFamily="18" charset="0"/>
              </a:rPr>
              <a:t>则   </a:t>
            </a:r>
            <a:r>
              <a:rPr lang="en-US" altLang="zh-CN" sz="2800" dirty="0" smtClean="0">
                <a:solidFill>
                  <a:srgbClr val="FF0066"/>
                </a:solidFill>
                <a:latin typeface="Bookman Old Style" pitchFamily="18" charset="0"/>
              </a:rPr>
              <a:t>T&gt;</a:t>
            </a:r>
            <a:r>
              <a:rPr lang="en-US" altLang="zh-CN" sz="2800" dirty="0" smtClean="0">
                <a:solidFill>
                  <a:srgbClr val="3333CC"/>
                </a:solidFill>
                <a:latin typeface="Bookman Old Style" pitchFamily="18" charset="0"/>
              </a:rPr>
              <a:t> </a:t>
            </a:r>
            <a:r>
              <a:rPr lang="en-US" altLang="zh-CN" sz="2800" dirty="0" smtClean="0">
                <a:solidFill>
                  <a:srgbClr val="3333CC"/>
                </a:solidFill>
                <a:latin typeface="Bookman Old Style" pitchFamily="18" charset="0"/>
                <a:sym typeface="Symbol" pitchFamily="18" charset="2"/>
              </a:rPr>
              <a:t></a:t>
            </a:r>
            <a:r>
              <a:rPr lang="en-US" altLang="zh-CN" sz="2800" baseline="-25000" dirty="0" err="1" smtClean="0">
                <a:solidFill>
                  <a:srgbClr val="3333CC"/>
                </a:solidFill>
                <a:latin typeface="Bookman Old Style" pitchFamily="18" charset="0"/>
                <a:sym typeface="Symbol" pitchFamily="18" charset="2"/>
              </a:rPr>
              <a:t>r</a:t>
            </a:r>
            <a:r>
              <a:rPr lang="en-US" altLang="zh-CN" sz="2800" dirty="0" err="1" smtClean="0">
                <a:solidFill>
                  <a:srgbClr val="3333CC"/>
                </a:solidFill>
                <a:latin typeface="Bookman Old Style" pitchFamily="18" charset="0"/>
              </a:rPr>
              <a:t>H</a:t>
            </a:r>
            <a:r>
              <a:rPr lang="en-US" altLang="zh-CN" sz="2800" baseline="30000" dirty="0" err="1" smtClean="0">
                <a:solidFill>
                  <a:srgbClr val="3333CC"/>
                </a:solidFill>
                <a:latin typeface="Bookman Old Style" pitchFamily="18" charset="0"/>
                <a:sym typeface="Symbol" pitchFamily="18" charset="2"/>
              </a:rPr>
              <a:t>Θ</a:t>
            </a:r>
            <a:r>
              <a:rPr lang="en-US" altLang="zh-CN" sz="2800" dirty="0" smtClean="0">
                <a:solidFill>
                  <a:srgbClr val="3333CC"/>
                </a:solidFill>
                <a:latin typeface="Bookman Old Style" pitchFamily="18" charset="0"/>
              </a:rPr>
              <a:t>/</a:t>
            </a:r>
            <a:r>
              <a:rPr lang="en-US" altLang="zh-CN" sz="2800" dirty="0" smtClean="0">
                <a:solidFill>
                  <a:srgbClr val="3333CC"/>
                </a:solidFill>
                <a:latin typeface="Bookman Old Style" pitchFamily="18" charset="0"/>
                <a:sym typeface="Symbol" pitchFamily="18" charset="2"/>
              </a:rPr>
              <a:t></a:t>
            </a:r>
            <a:r>
              <a:rPr lang="en-US" altLang="zh-CN" sz="2800" baseline="-25000" dirty="0" err="1" smtClean="0">
                <a:solidFill>
                  <a:srgbClr val="3333CC"/>
                </a:solidFill>
                <a:latin typeface="Bookman Old Style" pitchFamily="18" charset="0"/>
              </a:rPr>
              <a:t>r</a:t>
            </a:r>
            <a:r>
              <a:rPr lang="en-US" altLang="zh-CN" sz="2800" dirty="0" err="1" smtClean="0">
                <a:solidFill>
                  <a:srgbClr val="3333CC"/>
                </a:solidFill>
                <a:latin typeface="Bookman Old Style" pitchFamily="18" charset="0"/>
              </a:rPr>
              <a:t>S</a:t>
            </a:r>
            <a:r>
              <a:rPr lang="en-US" altLang="zh-CN" sz="2800" baseline="30000" dirty="0" err="1" smtClean="0">
                <a:solidFill>
                  <a:srgbClr val="3333CC"/>
                </a:solidFill>
                <a:latin typeface="Bookman Old Style" pitchFamily="18" charset="0"/>
                <a:sym typeface="Symbol" pitchFamily="18" charset="2"/>
              </a:rPr>
              <a:t>Θ</a:t>
            </a:r>
            <a:r>
              <a:rPr lang="en-US" altLang="zh-CN" sz="2800" dirty="0" smtClean="0">
                <a:latin typeface="Bookman Old Style" pitchFamily="18" charset="0"/>
              </a:rPr>
              <a:t> </a:t>
            </a:r>
          </a:p>
          <a:p>
            <a:pPr eaLnBrk="1" hangingPunct="1">
              <a:lnSpc>
                <a:spcPct val="80000"/>
              </a:lnSpc>
              <a:buFont typeface="Wingdings" pitchFamily="2" charset="2"/>
              <a:buNone/>
            </a:pPr>
            <a:r>
              <a:rPr lang="en-US" altLang="zh-CN" sz="2800" dirty="0" smtClean="0">
                <a:latin typeface="Bookman Old Style" pitchFamily="18" charset="0"/>
              </a:rPr>
              <a:t>         </a:t>
            </a:r>
            <a:r>
              <a:rPr lang="en-US" altLang="zh-CN" sz="2800" dirty="0" smtClean="0">
                <a:solidFill>
                  <a:srgbClr val="FF0066"/>
                </a:solidFill>
                <a:latin typeface="Bookman Old Style" pitchFamily="18" charset="0"/>
              </a:rPr>
              <a:t>&gt;</a:t>
            </a:r>
            <a:r>
              <a:rPr lang="en-US" altLang="zh-CN" sz="2800" dirty="0" smtClean="0">
                <a:latin typeface="Bookman Old Style" pitchFamily="18" charset="0"/>
              </a:rPr>
              <a:t> </a:t>
            </a:r>
            <a:r>
              <a:rPr lang="en-US" altLang="zh-CN" sz="2800" dirty="0" smtClean="0">
                <a:solidFill>
                  <a:srgbClr val="3333CC"/>
                </a:solidFill>
                <a:latin typeface="Bookman Old Style" pitchFamily="18" charset="0"/>
              </a:rPr>
              <a:t>92.38/(198.26</a:t>
            </a:r>
            <a:r>
              <a:rPr lang="en-US" altLang="zh-CN" sz="2400" dirty="0" smtClean="0">
                <a:solidFill>
                  <a:srgbClr val="3333CC"/>
                </a:solidFill>
                <a:latin typeface="Bookman Old Style" pitchFamily="18" charset="0"/>
                <a:sym typeface="Symbol" pitchFamily="18" charset="2"/>
              </a:rPr>
              <a:t></a:t>
            </a:r>
            <a:r>
              <a:rPr lang="en-US" altLang="zh-CN" sz="2800" dirty="0" smtClean="0">
                <a:solidFill>
                  <a:srgbClr val="3333CC"/>
                </a:solidFill>
                <a:latin typeface="Bookman Old Style" pitchFamily="18" charset="0"/>
              </a:rPr>
              <a:t>10</a:t>
            </a:r>
            <a:r>
              <a:rPr lang="en-US" altLang="zh-CN" sz="2400" baseline="30000" dirty="0" smtClean="0">
                <a:solidFill>
                  <a:srgbClr val="3333CC"/>
                </a:solidFill>
                <a:latin typeface="Bookman Old Style" pitchFamily="18" charset="0"/>
              </a:rPr>
              <a:t>-3</a:t>
            </a:r>
            <a:r>
              <a:rPr lang="en-US" altLang="zh-CN" sz="2800" dirty="0" smtClean="0">
                <a:solidFill>
                  <a:srgbClr val="3333CC"/>
                </a:solidFill>
                <a:latin typeface="Bookman Old Style" pitchFamily="18" charset="0"/>
              </a:rPr>
              <a:t>)</a:t>
            </a:r>
            <a:r>
              <a:rPr lang="en-US" altLang="zh-CN" sz="2800" dirty="0" smtClean="0">
                <a:latin typeface="Bookman Old Style" pitchFamily="18" charset="0"/>
              </a:rPr>
              <a:t> </a:t>
            </a:r>
            <a:r>
              <a:rPr lang="en-US" altLang="zh-CN" sz="2800" dirty="0" smtClean="0">
                <a:solidFill>
                  <a:srgbClr val="FF0066"/>
                </a:solidFill>
                <a:latin typeface="Bookman Old Style" pitchFamily="18" charset="0"/>
              </a:rPr>
              <a:t>&gt;</a:t>
            </a:r>
            <a:r>
              <a:rPr lang="en-US" altLang="zh-CN" sz="2800" dirty="0" smtClean="0">
                <a:latin typeface="Bookman Old Style" pitchFamily="18" charset="0"/>
              </a:rPr>
              <a:t> </a:t>
            </a:r>
            <a:r>
              <a:rPr lang="en-US" altLang="zh-CN" sz="2800" dirty="0" smtClean="0">
                <a:solidFill>
                  <a:srgbClr val="3333CC"/>
                </a:solidFill>
                <a:latin typeface="Bookman Old Style" pitchFamily="18" charset="0"/>
              </a:rPr>
              <a:t>466.0K</a:t>
            </a:r>
          </a:p>
          <a:p>
            <a:pPr lvl="1" eaLnBrk="1" hangingPunct="1">
              <a:lnSpc>
                <a:spcPct val="80000"/>
              </a:lnSpc>
            </a:pPr>
            <a:endParaRPr lang="en-US" altLang="zh-CN" sz="2400" dirty="0" smtClean="0">
              <a:solidFill>
                <a:srgbClr val="3333CC"/>
              </a:solidFill>
              <a:latin typeface="Bookman Old Style" pitchFamily="18" charset="0"/>
            </a:endParaRPr>
          </a:p>
          <a:p>
            <a:pPr eaLnBrk="1" hangingPunct="1">
              <a:lnSpc>
                <a:spcPct val="80000"/>
              </a:lnSpc>
              <a:buFont typeface="Wingdings" pitchFamily="2" charset="2"/>
              <a:buNone/>
            </a:pPr>
            <a:r>
              <a:rPr lang="zh-CN" altLang="en-US" sz="2800" dirty="0" smtClean="0">
                <a:solidFill>
                  <a:srgbClr val="3333CC"/>
                </a:solidFill>
                <a:latin typeface="Bookman Old Style" pitchFamily="18" charset="0"/>
                <a:ea typeface="黑体" pitchFamily="2" charset="-122"/>
              </a:rPr>
              <a:t>注意</a:t>
            </a:r>
            <a:r>
              <a:rPr lang="zh-CN" altLang="en-US" sz="2800" dirty="0" smtClean="0">
                <a:solidFill>
                  <a:srgbClr val="3333CC"/>
                </a:solidFill>
                <a:latin typeface="Bookman Old Style" pitchFamily="18" charset="0"/>
              </a:rPr>
              <a:t>：     </a:t>
            </a:r>
          </a:p>
          <a:p>
            <a:pPr eaLnBrk="1" hangingPunct="1">
              <a:lnSpc>
                <a:spcPct val="80000"/>
              </a:lnSpc>
              <a:buFont typeface="Wingdings" pitchFamily="2" charset="2"/>
              <a:buNone/>
            </a:pPr>
            <a:r>
              <a:rPr lang="en-US" altLang="en-US" sz="2800" dirty="0" smtClean="0">
                <a:solidFill>
                  <a:srgbClr val="3333CC"/>
                </a:solidFill>
                <a:latin typeface="Bookman Old Style" pitchFamily="18" charset="0"/>
                <a:sym typeface="Symbol" pitchFamily="18" charset="2"/>
              </a:rPr>
              <a:t></a:t>
            </a:r>
            <a:r>
              <a:rPr lang="en-US" altLang="zh-CN" sz="2800" baseline="-25000" dirty="0" err="1" smtClean="0">
                <a:solidFill>
                  <a:srgbClr val="3333CC"/>
                </a:solidFill>
                <a:latin typeface="Bookman Old Style" pitchFamily="18" charset="0"/>
                <a:sym typeface="Symbol" pitchFamily="18" charset="2"/>
              </a:rPr>
              <a:t>r</a:t>
            </a:r>
            <a:r>
              <a:rPr lang="en-US" altLang="zh-CN" sz="2800" dirty="0" err="1" smtClean="0">
                <a:solidFill>
                  <a:srgbClr val="3333CC"/>
                </a:solidFill>
                <a:latin typeface="Bookman Old Style" pitchFamily="18" charset="0"/>
              </a:rPr>
              <a:t>G</a:t>
            </a:r>
            <a:r>
              <a:rPr lang="en-US" altLang="zh-CN" sz="2800" baseline="30000" dirty="0" err="1" smtClean="0">
                <a:solidFill>
                  <a:srgbClr val="3333CC"/>
                </a:solidFill>
                <a:latin typeface="Bookman Old Style" pitchFamily="18" charset="0"/>
                <a:sym typeface="Symbol" pitchFamily="18" charset="2"/>
              </a:rPr>
              <a:t>Θ</a:t>
            </a:r>
            <a:r>
              <a:rPr lang="en-US" altLang="zh-CN" sz="1800" dirty="0" err="1" smtClean="0">
                <a:solidFill>
                  <a:srgbClr val="3333CC"/>
                </a:solidFill>
                <a:latin typeface="Bookman Old Style" pitchFamily="18" charset="0"/>
              </a:rPr>
              <a:t>T</a:t>
            </a:r>
            <a:r>
              <a:rPr lang="en-US" altLang="zh-CN" sz="2800" dirty="0" smtClean="0">
                <a:solidFill>
                  <a:srgbClr val="3333CC"/>
                </a:solidFill>
                <a:latin typeface="Bookman Old Style" pitchFamily="18" charset="0"/>
              </a:rPr>
              <a:t> </a:t>
            </a:r>
            <a:r>
              <a:rPr lang="en-US" altLang="zh-CN" sz="2800" baseline="30000" dirty="0" smtClean="0">
                <a:solidFill>
                  <a:srgbClr val="3333CC"/>
                </a:solidFill>
                <a:latin typeface="Bookman Old Style" pitchFamily="18" charset="0"/>
                <a:sym typeface="Symbol" pitchFamily="18" charset="2"/>
              </a:rPr>
              <a:t> </a:t>
            </a:r>
            <a:r>
              <a:rPr lang="en-US" altLang="zh-CN" sz="2800" dirty="0" smtClean="0">
                <a:solidFill>
                  <a:srgbClr val="3333CC"/>
                </a:solidFill>
                <a:latin typeface="Bookman Old Style" pitchFamily="18" charset="0"/>
              </a:rPr>
              <a:t> </a:t>
            </a:r>
            <a:r>
              <a:rPr lang="en-US" altLang="zh-CN" sz="2800" dirty="0" smtClean="0">
                <a:solidFill>
                  <a:srgbClr val="3333CC"/>
                </a:solidFill>
                <a:latin typeface="Bookman Old Style" pitchFamily="18" charset="0"/>
                <a:sym typeface="Times New Roman Special G2" pitchFamily="18" charset="2"/>
              </a:rPr>
              <a:t></a:t>
            </a:r>
            <a:r>
              <a:rPr lang="en-US" altLang="zh-CN" sz="2800" dirty="0" smtClean="0">
                <a:solidFill>
                  <a:srgbClr val="3333CC"/>
                </a:solidFill>
                <a:latin typeface="Bookman Old Style" pitchFamily="18" charset="0"/>
              </a:rPr>
              <a:t> 0</a:t>
            </a:r>
            <a:r>
              <a:rPr lang="zh-CN" altLang="en-US" sz="2800" dirty="0" smtClean="0">
                <a:solidFill>
                  <a:srgbClr val="3333CC"/>
                </a:solidFill>
                <a:latin typeface="Bookman Old Style" pitchFamily="18" charset="0"/>
                <a:ea typeface="黑体" pitchFamily="2" charset="-122"/>
              </a:rPr>
              <a:t>的温度为</a:t>
            </a:r>
            <a:r>
              <a:rPr lang="en-US" altLang="en-US" sz="2800" dirty="0" smtClean="0">
                <a:solidFill>
                  <a:srgbClr val="3333CC"/>
                </a:solidFill>
                <a:latin typeface="Bookman Old Style" pitchFamily="18" charset="0"/>
                <a:sym typeface="Symbol" pitchFamily="18" charset="2"/>
              </a:rPr>
              <a:t></a:t>
            </a:r>
            <a:r>
              <a:rPr lang="en-US" altLang="zh-CN" sz="2800" baseline="-25000" dirty="0" err="1" smtClean="0">
                <a:solidFill>
                  <a:srgbClr val="3333CC"/>
                </a:solidFill>
                <a:latin typeface="Bookman Old Style" pitchFamily="18" charset="0"/>
                <a:sym typeface="Symbol" pitchFamily="18" charset="2"/>
              </a:rPr>
              <a:t>r</a:t>
            </a:r>
            <a:r>
              <a:rPr lang="en-US" altLang="zh-CN" sz="2800" dirty="0" err="1" smtClean="0">
                <a:solidFill>
                  <a:srgbClr val="3333CC"/>
                </a:solidFill>
                <a:latin typeface="Bookman Old Style" pitchFamily="18" charset="0"/>
              </a:rPr>
              <a:t>G</a:t>
            </a:r>
            <a:r>
              <a:rPr lang="en-US" altLang="zh-CN" sz="2800" baseline="30000" dirty="0" err="1" smtClean="0">
                <a:solidFill>
                  <a:srgbClr val="3333CC"/>
                </a:solidFill>
                <a:latin typeface="Bookman Old Style" pitchFamily="18" charset="0"/>
                <a:sym typeface="Symbol" pitchFamily="18" charset="2"/>
              </a:rPr>
              <a:t>Θ</a:t>
            </a:r>
            <a:r>
              <a:rPr lang="en-US" altLang="zh-CN" sz="1800" dirty="0" err="1" smtClean="0">
                <a:solidFill>
                  <a:srgbClr val="3333CC"/>
                </a:solidFill>
                <a:latin typeface="Bookman Old Style" pitchFamily="18" charset="0"/>
              </a:rPr>
              <a:t>T</a:t>
            </a:r>
            <a:r>
              <a:rPr lang="zh-CN" altLang="en-US" sz="2800" dirty="0" smtClean="0">
                <a:solidFill>
                  <a:srgbClr val="3333CC"/>
                </a:solidFill>
                <a:latin typeface="Bookman Old Style" pitchFamily="18" charset="0"/>
                <a:ea typeface="黑体" pitchFamily="2" charset="-122"/>
                <a:sym typeface="Times New Roman Special G2" pitchFamily="18" charset="2"/>
              </a:rPr>
              <a:t>改变正负号的温度，</a:t>
            </a:r>
          </a:p>
          <a:p>
            <a:pPr eaLnBrk="1" hangingPunct="1">
              <a:lnSpc>
                <a:spcPct val="80000"/>
              </a:lnSpc>
              <a:buFont typeface="Wingdings" pitchFamily="2" charset="2"/>
              <a:buNone/>
            </a:pPr>
            <a:r>
              <a:rPr lang="zh-CN" altLang="en-US" sz="2800" dirty="0" smtClean="0">
                <a:solidFill>
                  <a:srgbClr val="3333CC"/>
                </a:solidFill>
                <a:latin typeface="Bookman Old Style" pitchFamily="18" charset="0"/>
                <a:ea typeface="黑体" pitchFamily="2" charset="-122"/>
                <a:sym typeface="Times New Roman Special G2" pitchFamily="18" charset="2"/>
              </a:rPr>
              <a:t>           定义为</a:t>
            </a:r>
            <a:r>
              <a:rPr lang="zh-CN" altLang="en-US" sz="2800" dirty="0" smtClean="0">
                <a:solidFill>
                  <a:srgbClr val="FF9900"/>
                </a:solidFill>
                <a:latin typeface="Bookman Old Style" pitchFamily="18" charset="0"/>
                <a:ea typeface="黑体" pitchFamily="2" charset="-122"/>
                <a:sym typeface="Times New Roman Special G2" pitchFamily="18" charset="2"/>
              </a:rPr>
              <a:t>转变温度</a:t>
            </a:r>
            <a:r>
              <a:rPr lang="zh-CN" altLang="en-US" sz="2800" dirty="0" smtClean="0">
                <a:latin typeface="Bookman Old Style" pitchFamily="18" charset="0"/>
                <a:ea typeface="黑体" pitchFamily="2" charset="-122"/>
                <a:sym typeface="Times New Roman Special G2" pitchFamily="18" charset="2"/>
              </a:rPr>
              <a:t>，</a:t>
            </a:r>
            <a:r>
              <a:rPr lang="zh-CN" altLang="en-US" sz="2800" dirty="0" smtClean="0">
                <a:latin typeface="Bookman Old Style" pitchFamily="18" charset="0"/>
                <a:sym typeface="Times New Roman Special G2" pitchFamily="18" charset="2"/>
              </a:rPr>
              <a:t>       </a:t>
            </a:r>
          </a:p>
          <a:p>
            <a:pPr eaLnBrk="1" hangingPunct="1">
              <a:lnSpc>
                <a:spcPct val="80000"/>
              </a:lnSpc>
              <a:buFont typeface="Wingdings" pitchFamily="2" charset="2"/>
              <a:buNone/>
            </a:pPr>
            <a:r>
              <a:rPr lang="zh-CN" altLang="en-US" sz="2800" dirty="0" smtClean="0">
                <a:latin typeface="Bookman Old Style" pitchFamily="18" charset="0"/>
                <a:sym typeface="Times New Roman Special G2" pitchFamily="18" charset="2"/>
              </a:rPr>
              <a:t> </a:t>
            </a:r>
            <a:r>
              <a:rPr lang="zh-CN" altLang="en-US" sz="2800" dirty="0" smtClean="0">
                <a:solidFill>
                  <a:srgbClr val="3333CC"/>
                </a:solidFill>
                <a:latin typeface="Bookman Old Style" pitchFamily="18" charset="0"/>
                <a:ea typeface="黑体" pitchFamily="2" charset="-122"/>
                <a:sym typeface="Times New Roman Special G2" pitchFamily="18" charset="2"/>
              </a:rPr>
              <a:t>记为</a:t>
            </a:r>
            <a:r>
              <a:rPr lang="en-US" altLang="zh-CN" dirty="0" smtClean="0">
                <a:solidFill>
                  <a:srgbClr val="C00000"/>
                </a:solidFill>
                <a:latin typeface="Bookman Old Style" pitchFamily="18" charset="0"/>
                <a:sym typeface="Times New Roman Special G2" pitchFamily="18" charset="2"/>
              </a:rPr>
              <a:t>T</a:t>
            </a:r>
            <a:r>
              <a:rPr lang="zh-CN" altLang="en-US" sz="1800" dirty="0" smtClean="0">
                <a:solidFill>
                  <a:srgbClr val="C00000"/>
                </a:solidFill>
                <a:latin typeface="Bookman Old Style" pitchFamily="18" charset="0"/>
                <a:sym typeface="Times New Roman Special G2" pitchFamily="18" charset="2"/>
              </a:rPr>
              <a:t>转 </a:t>
            </a:r>
            <a:r>
              <a:rPr lang="zh-CN" altLang="en-US" dirty="0" smtClean="0">
                <a:solidFill>
                  <a:srgbClr val="C00000"/>
                </a:solidFill>
                <a:latin typeface="Bookman Old Style" pitchFamily="18" charset="0"/>
                <a:sym typeface="Times New Roman Special G2" pitchFamily="18" charset="2"/>
              </a:rPr>
              <a:t></a:t>
            </a:r>
            <a:r>
              <a:rPr lang="zh-CN" altLang="en-US" dirty="0" smtClean="0">
                <a:solidFill>
                  <a:srgbClr val="C00000"/>
                </a:solidFill>
                <a:latin typeface="Bookman Old Style" pitchFamily="18" charset="0"/>
              </a:rPr>
              <a:t> </a:t>
            </a:r>
            <a:r>
              <a:rPr lang="zh-CN" altLang="en-US" sz="2800" dirty="0" smtClean="0">
                <a:solidFill>
                  <a:srgbClr val="C00000"/>
                </a:solidFill>
                <a:latin typeface="Bookman Old Style" pitchFamily="18" charset="0"/>
                <a:sym typeface="Symbol" pitchFamily="18" charset="2"/>
              </a:rPr>
              <a:t></a:t>
            </a:r>
            <a:r>
              <a:rPr lang="en-US" altLang="zh-CN" sz="2800" baseline="-25000" dirty="0" err="1" smtClean="0">
                <a:solidFill>
                  <a:srgbClr val="C00000"/>
                </a:solidFill>
                <a:latin typeface="Bookman Old Style" pitchFamily="18" charset="0"/>
              </a:rPr>
              <a:t>r</a:t>
            </a:r>
            <a:r>
              <a:rPr lang="en-US" altLang="zh-CN" sz="2800" dirty="0" err="1" smtClean="0">
                <a:solidFill>
                  <a:srgbClr val="C00000"/>
                </a:solidFill>
                <a:latin typeface="Bookman Old Style" pitchFamily="18" charset="0"/>
              </a:rPr>
              <a:t>H</a:t>
            </a:r>
            <a:r>
              <a:rPr lang="en-US" altLang="zh-CN" sz="2800" baseline="30000" dirty="0" err="1" smtClean="0">
                <a:solidFill>
                  <a:srgbClr val="C00000"/>
                </a:solidFill>
                <a:latin typeface="Bookman Old Style" pitchFamily="18" charset="0"/>
                <a:sym typeface="Symbol" pitchFamily="18" charset="2"/>
              </a:rPr>
              <a:t>Θ</a:t>
            </a:r>
            <a:r>
              <a:rPr lang="en-US" altLang="zh-CN" sz="2800" dirty="0" smtClean="0">
                <a:solidFill>
                  <a:srgbClr val="C00000"/>
                </a:solidFill>
                <a:latin typeface="Bookman Old Style" pitchFamily="18" charset="0"/>
              </a:rPr>
              <a:t>/</a:t>
            </a:r>
            <a:r>
              <a:rPr lang="en-US" altLang="zh-CN" sz="2800" dirty="0" smtClean="0">
                <a:solidFill>
                  <a:srgbClr val="C00000"/>
                </a:solidFill>
                <a:latin typeface="Bookman Old Style" pitchFamily="18" charset="0"/>
                <a:sym typeface="Symbol" pitchFamily="18" charset="2"/>
              </a:rPr>
              <a:t></a:t>
            </a:r>
            <a:r>
              <a:rPr lang="en-US" altLang="zh-CN" sz="2800" baseline="-25000" dirty="0" err="1" smtClean="0">
                <a:solidFill>
                  <a:srgbClr val="C00000"/>
                </a:solidFill>
                <a:latin typeface="Bookman Old Style" pitchFamily="18" charset="0"/>
              </a:rPr>
              <a:t>r</a:t>
            </a:r>
            <a:r>
              <a:rPr lang="en-US" altLang="zh-CN" sz="2800" dirty="0" err="1" smtClean="0">
                <a:solidFill>
                  <a:srgbClr val="C00000"/>
                </a:solidFill>
                <a:latin typeface="Bookman Old Style" pitchFamily="18" charset="0"/>
              </a:rPr>
              <a:t>S</a:t>
            </a:r>
            <a:r>
              <a:rPr lang="en-US" altLang="zh-CN" sz="2800" dirty="0" smtClean="0">
                <a:solidFill>
                  <a:srgbClr val="C00000"/>
                </a:solidFill>
                <a:latin typeface="Bookman Old Style" pitchFamily="18" charset="0"/>
              </a:rPr>
              <a:t> </a:t>
            </a:r>
            <a:r>
              <a:rPr lang="en-US" altLang="zh-CN" sz="2800" baseline="30000" dirty="0" smtClean="0">
                <a:solidFill>
                  <a:srgbClr val="C00000"/>
                </a:solidFill>
                <a:latin typeface="Bookman Old Style" pitchFamily="18" charset="0"/>
                <a:sym typeface="Symbol" pitchFamily="18" charset="2"/>
              </a:rPr>
              <a:t>Θ</a:t>
            </a:r>
            <a:r>
              <a:rPr lang="en-US" altLang="zh-CN" sz="2800" dirty="0" smtClean="0">
                <a:solidFill>
                  <a:srgbClr val="C00000"/>
                </a:solidFill>
                <a:latin typeface="Bookman Old Style" pitchFamily="18" charset="0"/>
              </a:rPr>
              <a:t> </a:t>
            </a:r>
          </a:p>
          <a:p>
            <a:pPr eaLnBrk="1" hangingPunct="1">
              <a:lnSpc>
                <a:spcPct val="80000"/>
              </a:lnSpc>
              <a:buFont typeface="Wingdings" pitchFamily="2" charset="2"/>
              <a:buNone/>
            </a:pPr>
            <a:r>
              <a:rPr lang="en-US" altLang="zh-CN" sz="2800" dirty="0" smtClean="0">
                <a:solidFill>
                  <a:srgbClr val="C00000"/>
                </a:solidFill>
                <a:latin typeface="Bookman Old Style" pitchFamily="18" charset="0"/>
              </a:rPr>
              <a:t>           ≈ </a:t>
            </a:r>
            <a:r>
              <a:rPr lang="zh-CN" altLang="en-US" sz="2800" dirty="0" smtClean="0">
                <a:solidFill>
                  <a:srgbClr val="C00000"/>
                </a:solidFill>
                <a:latin typeface="Bookman Old Style" pitchFamily="18" charset="0"/>
                <a:sym typeface="Symbol" pitchFamily="18" charset="2"/>
              </a:rPr>
              <a:t></a:t>
            </a:r>
            <a:r>
              <a:rPr lang="en-US" altLang="zh-CN" sz="2800" baseline="-25000" dirty="0" smtClean="0">
                <a:solidFill>
                  <a:srgbClr val="C00000"/>
                </a:solidFill>
                <a:latin typeface="Bookman Old Style" pitchFamily="18" charset="0"/>
              </a:rPr>
              <a:t>r</a:t>
            </a:r>
            <a:r>
              <a:rPr lang="en-US" altLang="zh-CN" sz="2800" dirty="0" smtClean="0">
                <a:solidFill>
                  <a:srgbClr val="C00000"/>
                </a:solidFill>
                <a:latin typeface="Bookman Old Style" pitchFamily="18" charset="0"/>
              </a:rPr>
              <a:t>H</a:t>
            </a:r>
            <a:r>
              <a:rPr lang="en-US" altLang="zh-CN" sz="2800" baseline="-25000" dirty="0" smtClean="0">
                <a:solidFill>
                  <a:srgbClr val="C00000"/>
                </a:solidFill>
                <a:latin typeface="Bookman Old Style" pitchFamily="18" charset="0"/>
                <a:sym typeface="Symbol" pitchFamily="18" charset="2"/>
              </a:rPr>
              <a:t>298</a:t>
            </a:r>
            <a:r>
              <a:rPr lang="en-US" altLang="zh-CN" sz="2800" dirty="0" smtClean="0">
                <a:solidFill>
                  <a:srgbClr val="C00000"/>
                </a:solidFill>
                <a:latin typeface="Bookman Old Style" pitchFamily="18" charset="0"/>
                <a:sym typeface="Symbol" pitchFamily="18" charset="2"/>
              </a:rPr>
              <a:t>Θ</a:t>
            </a:r>
            <a:r>
              <a:rPr lang="en-US" altLang="zh-CN" sz="2800" dirty="0" smtClean="0">
                <a:solidFill>
                  <a:srgbClr val="C00000"/>
                </a:solidFill>
                <a:latin typeface="Bookman Old Style" pitchFamily="18" charset="0"/>
              </a:rPr>
              <a:t> / </a:t>
            </a:r>
            <a:r>
              <a:rPr lang="en-US" altLang="zh-CN" sz="2800" dirty="0" smtClean="0">
                <a:solidFill>
                  <a:srgbClr val="C00000"/>
                </a:solidFill>
                <a:latin typeface="Bookman Old Style" pitchFamily="18" charset="0"/>
                <a:sym typeface="Symbol" pitchFamily="18" charset="2"/>
              </a:rPr>
              <a:t></a:t>
            </a:r>
            <a:r>
              <a:rPr lang="en-US" altLang="zh-CN" sz="2800" baseline="-25000" dirty="0" smtClean="0">
                <a:solidFill>
                  <a:srgbClr val="C00000"/>
                </a:solidFill>
                <a:latin typeface="Bookman Old Style" pitchFamily="18" charset="0"/>
              </a:rPr>
              <a:t>r</a:t>
            </a:r>
            <a:r>
              <a:rPr lang="en-US" altLang="zh-CN" sz="2800" dirty="0" smtClean="0">
                <a:solidFill>
                  <a:srgbClr val="C00000"/>
                </a:solidFill>
                <a:latin typeface="Bookman Old Style" pitchFamily="18" charset="0"/>
              </a:rPr>
              <a:t>S</a:t>
            </a:r>
            <a:r>
              <a:rPr lang="en-US" altLang="zh-CN" sz="2800" baseline="-25000" dirty="0" smtClean="0">
                <a:solidFill>
                  <a:srgbClr val="C00000"/>
                </a:solidFill>
                <a:latin typeface="Bookman Old Style" pitchFamily="18" charset="0"/>
                <a:sym typeface="Symbol" pitchFamily="18" charset="2"/>
              </a:rPr>
              <a:t>298</a:t>
            </a:r>
            <a:r>
              <a:rPr lang="en-US" altLang="zh-CN" sz="2800" baseline="30000" dirty="0" smtClean="0">
                <a:solidFill>
                  <a:srgbClr val="C00000"/>
                </a:solidFill>
                <a:latin typeface="Bookman Old Style" pitchFamily="18" charset="0"/>
                <a:sym typeface="Symbol" pitchFamily="18" charset="2"/>
              </a:rPr>
              <a:t>Θ</a:t>
            </a:r>
            <a:r>
              <a:rPr lang="en-US" altLang="zh-CN" sz="2800" dirty="0" smtClean="0">
                <a:solidFill>
                  <a:srgbClr val="C00000"/>
                </a:solidFill>
                <a:latin typeface="Bookman Old Style"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Effect transition="in" filter="dissolve">
                                      <p:cBhvr>
                                        <p:cTn id="7" dur="500"/>
                                        <p:tgtEl>
                                          <p:spTgt spid="1955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5587">
                                            <p:txEl>
                                              <p:pRg st="1" end="1"/>
                                            </p:txEl>
                                          </p:spTgt>
                                        </p:tgtEl>
                                        <p:attrNameLst>
                                          <p:attrName>style.visibility</p:attrName>
                                        </p:attrNameLst>
                                      </p:cBhvr>
                                      <p:to>
                                        <p:strVal val="visible"/>
                                      </p:to>
                                    </p:set>
                                    <p:animEffect transition="in" filter="dissolve">
                                      <p:cBhvr>
                                        <p:cTn id="12" dur="500"/>
                                        <p:tgtEl>
                                          <p:spTgt spid="1955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5587">
                                            <p:txEl>
                                              <p:pRg st="2" end="2"/>
                                            </p:txEl>
                                          </p:spTgt>
                                        </p:tgtEl>
                                        <p:attrNameLst>
                                          <p:attrName>style.visibility</p:attrName>
                                        </p:attrNameLst>
                                      </p:cBhvr>
                                      <p:to>
                                        <p:strVal val="visible"/>
                                      </p:to>
                                    </p:set>
                                    <p:animEffect transition="in" filter="dissolve">
                                      <p:cBhvr>
                                        <p:cTn id="17" dur="500"/>
                                        <p:tgtEl>
                                          <p:spTgt spid="1955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5587">
                                            <p:txEl>
                                              <p:pRg st="3" end="3"/>
                                            </p:txEl>
                                          </p:spTgt>
                                        </p:tgtEl>
                                        <p:attrNameLst>
                                          <p:attrName>style.visibility</p:attrName>
                                        </p:attrNameLst>
                                      </p:cBhvr>
                                      <p:to>
                                        <p:strVal val="visible"/>
                                      </p:to>
                                    </p:set>
                                    <p:animEffect transition="in" filter="dissolve">
                                      <p:cBhvr>
                                        <p:cTn id="22" dur="500"/>
                                        <p:tgtEl>
                                          <p:spTgt spid="1955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5587">
                                            <p:txEl>
                                              <p:pRg st="4" end="4"/>
                                            </p:txEl>
                                          </p:spTgt>
                                        </p:tgtEl>
                                        <p:attrNameLst>
                                          <p:attrName>style.visibility</p:attrName>
                                        </p:attrNameLst>
                                      </p:cBhvr>
                                      <p:to>
                                        <p:strVal val="visible"/>
                                      </p:to>
                                    </p:set>
                                    <p:animEffect transition="in" filter="dissolve">
                                      <p:cBhvr>
                                        <p:cTn id="27" dur="500"/>
                                        <p:tgtEl>
                                          <p:spTgt spid="1955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5587">
                                            <p:txEl>
                                              <p:pRg st="5" end="5"/>
                                            </p:txEl>
                                          </p:spTgt>
                                        </p:tgtEl>
                                        <p:attrNameLst>
                                          <p:attrName>style.visibility</p:attrName>
                                        </p:attrNameLst>
                                      </p:cBhvr>
                                      <p:to>
                                        <p:strVal val="visible"/>
                                      </p:to>
                                    </p:set>
                                    <p:animEffect transition="in" filter="dissolve">
                                      <p:cBhvr>
                                        <p:cTn id="32" dur="500"/>
                                        <p:tgtEl>
                                          <p:spTgt spid="19558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5587">
                                            <p:txEl>
                                              <p:pRg st="6" end="6"/>
                                            </p:txEl>
                                          </p:spTgt>
                                        </p:tgtEl>
                                        <p:attrNameLst>
                                          <p:attrName>style.visibility</p:attrName>
                                        </p:attrNameLst>
                                      </p:cBhvr>
                                      <p:to>
                                        <p:strVal val="visible"/>
                                      </p:to>
                                    </p:set>
                                    <p:animEffect transition="in" filter="dissolve">
                                      <p:cBhvr>
                                        <p:cTn id="37" dur="500"/>
                                        <p:tgtEl>
                                          <p:spTgt spid="19558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5587">
                                            <p:txEl>
                                              <p:pRg st="8" end="8"/>
                                            </p:txEl>
                                          </p:spTgt>
                                        </p:tgtEl>
                                        <p:attrNameLst>
                                          <p:attrName>style.visibility</p:attrName>
                                        </p:attrNameLst>
                                      </p:cBhvr>
                                      <p:to>
                                        <p:strVal val="visible"/>
                                      </p:to>
                                    </p:set>
                                    <p:animEffect transition="in" filter="dissolve">
                                      <p:cBhvr>
                                        <p:cTn id="42" dur="500"/>
                                        <p:tgtEl>
                                          <p:spTgt spid="195587">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95587">
                                            <p:txEl>
                                              <p:pRg st="9" end="9"/>
                                            </p:txEl>
                                          </p:spTgt>
                                        </p:tgtEl>
                                        <p:attrNameLst>
                                          <p:attrName>style.visibility</p:attrName>
                                        </p:attrNameLst>
                                      </p:cBhvr>
                                      <p:to>
                                        <p:strVal val="visible"/>
                                      </p:to>
                                    </p:set>
                                    <p:animEffect transition="in" filter="dissolve">
                                      <p:cBhvr>
                                        <p:cTn id="47" dur="500"/>
                                        <p:tgtEl>
                                          <p:spTgt spid="195587">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95587">
                                            <p:txEl>
                                              <p:pRg st="10" end="10"/>
                                            </p:txEl>
                                          </p:spTgt>
                                        </p:tgtEl>
                                        <p:attrNameLst>
                                          <p:attrName>style.visibility</p:attrName>
                                        </p:attrNameLst>
                                      </p:cBhvr>
                                      <p:to>
                                        <p:strVal val="visible"/>
                                      </p:to>
                                    </p:set>
                                    <p:animEffect transition="in" filter="dissolve">
                                      <p:cBhvr>
                                        <p:cTn id="52" dur="500"/>
                                        <p:tgtEl>
                                          <p:spTgt spid="195587">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95587">
                                            <p:txEl>
                                              <p:pRg st="11" end="11"/>
                                            </p:txEl>
                                          </p:spTgt>
                                        </p:tgtEl>
                                        <p:attrNameLst>
                                          <p:attrName>style.visibility</p:attrName>
                                        </p:attrNameLst>
                                      </p:cBhvr>
                                      <p:to>
                                        <p:strVal val="visible"/>
                                      </p:to>
                                    </p:set>
                                    <p:animEffect transition="in" filter="dissolve">
                                      <p:cBhvr>
                                        <p:cTn id="57" dur="500"/>
                                        <p:tgtEl>
                                          <p:spTgt spid="195587">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95587">
                                            <p:txEl>
                                              <p:pRg st="12" end="12"/>
                                            </p:txEl>
                                          </p:spTgt>
                                        </p:tgtEl>
                                        <p:attrNameLst>
                                          <p:attrName>style.visibility</p:attrName>
                                        </p:attrNameLst>
                                      </p:cBhvr>
                                      <p:to>
                                        <p:strVal val="visible"/>
                                      </p:to>
                                    </p:set>
                                    <p:animEffect transition="in" filter="dissolve">
                                      <p:cBhvr>
                                        <p:cTn id="62" dur="500"/>
                                        <p:tgtEl>
                                          <p:spTgt spid="1955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23850" y="476250"/>
            <a:ext cx="6624638" cy="882650"/>
          </a:xfrm>
          <a:solidFill>
            <a:schemeClr val="bg1"/>
          </a:solidFill>
        </p:spPr>
        <p:txBody>
          <a:bodyPr/>
          <a:lstStyle/>
          <a:p>
            <a:pPr eaLnBrk="1" hangingPunct="1"/>
            <a:r>
              <a:rPr lang="zh-CN" altLang="en-US" sz="4000" smtClean="0">
                <a:solidFill>
                  <a:srgbClr val="3333CC"/>
                </a:solidFill>
                <a:latin typeface="黑体" pitchFamily="2" charset="-122"/>
                <a:ea typeface="黑体" pitchFamily="2" charset="-122"/>
              </a:rPr>
              <a:t>状态和状态函数</a:t>
            </a:r>
          </a:p>
        </p:txBody>
      </p:sp>
      <p:sp>
        <p:nvSpPr>
          <p:cNvPr id="41987" name="Rectangle 3"/>
          <p:cNvSpPr>
            <a:spLocks noGrp="1" noChangeArrowheads="1"/>
          </p:cNvSpPr>
          <p:nvPr>
            <p:ph type="body" idx="1"/>
          </p:nvPr>
        </p:nvSpPr>
        <p:spPr>
          <a:xfrm>
            <a:off x="538931" y="1844824"/>
            <a:ext cx="8137525" cy="4178300"/>
          </a:xfrm>
          <a:extLst>
            <a:ext uri="{909E8E84-426E-40DD-AFC4-6F175D3DCCD1}">
              <a14:hiddenFill xmlns:a14="http://schemas.microsoft.com/office/drawing/2010/main">
                <a:solidFill>
                  <a:schemeClr val="bg1"/>
                </a:solidFill>
              </a14:hiddenFill>
            </a:ext>
          </a:extLst>
        </p:spPr>
        <p:txBody>
          <a:bodyPr/>
          <a:lstStyle/>
          <a:p>
            <a:pPr marL="0" indent="0" algn="just" eaLnBrk="1" hangingPunct="1">
              <a:lnSpc>
                <a:spcPct val="120000"/>
              </a:lnSpc>
              <a:buFont typeface="Wingdings" pitchFamily="2" charset="2"/>
              <a:buNone/>
            </a:pPr>
            <a:r>
              <a:rPr lang="zh-CN" altLang="en-US"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描述一个系统，必须确定它的一系列物理、</a:t>
            </a:r>
            <a:r>
              <a:rPr lang="zh-CN" altLang="en-US" sz="2400" dirty="0" smtClean="0">
                <a:solidFill>
                  <a:srgbClr val="3333CC"/>
                </a:solidFill>
                <a:latin typeface="微软雅黑" pitchFamily="34" charset="-122"/>
                <a:ea typeface="微软雅黑" pitchFamily="34" charset="-122"/>
              </a:rPr>
              <a:t>化学性质</a:t>
            </a:r>
            <a:r>
              <a:rPr lang="zh-CN" altLang="en-US" sz="2400" dirty="0" smtClean="0">
                <a:solidFill>
                  <a:srgbClr val="3333CC"/>
                </a:solidFill>
                <a:latin typeface="微软雅黑" pitchFamily="34" charset="-122"/>
                <a:ea typeface="微软雅黑" pitchFamily="34" charset="-122"/>
              </a:rPr>
              <a:t>，如</a:t>
            </a:r>
            <a:r>
              <a:rPr lang="zh-CN" altLang="en-US" sz="2400" dirty="0" smtClean="0">
                <a:solidFill>
                  <a:srgbClr val="FF0066"/>
                </a:solidFill>
                <a:latin typeface="微软雅黑" pitchFamily="34" charset="-122"/>
                <a:ea typeface="微软雅黑" pitchFamily="34" charset="-122"/>
              </a:rPr>
              <a:t>温度、压力、体积、质量、密度、能量</a:t>
            </a:r>
            <a:r>
              <a:rPr lang="zh-CN" altLang="en-US" sz="2400" dirty="0" smtClean="0">
                <a:solidFill>
                  <a:srgbClr val="3333CC"/>
                </a:solidFill>
                <a:latin typeface="微软雅黑" pitchFamily="34" charset="-122"/>
                <a:ea typeface="微软雅黑" pitchFamily="34" charset="-122"/>
              </a:rPr>
              <a:t>…</a:t>
            </a:r>
            <a:r>
              <a:rPr lang="zh-CN" altLang="en-US" sz="2400" dirty="0" smtClean="0">
                <a:solidFill>
                  <a:srgbClr val="3333CC"/>
                </a:solidFill>
                <a:latin typeface="微软雅黑" pitchFamily="34" charset="-122"/>
                <a:ea typeface="微软雅黑" pitchFamily="34" charset="-122"/>
              </a:rPr>
              <a:t>。这些</a:t>
            </a:r>
            <a:r>
              <a:rPr lang="zh-CN" altLang="en-US" sz="2400" dirty="0" smtClean="0">
                <a:solidFill>
                  <a:srgbClr val="3333CC"/>
                </a:solidFill>
                <a:latin typeface="微软雅黑" pitchFamily="34" charset="-122"/>
                <a:ea typeface="微软雅黑" pitchFamily="34" charset="-122"/>
              </a:rPr>
              <a:t>性质的总和，确定了系统所处的</a:t>
            </a:r>
            <a:r>
              <a:rPr lang="zh-CN" altLang="en-US" sz="2400" dirty="0" smtClean="0">
                <a:solidFill>
                  <a:srgbClr val="FF0066"/>
                </a:solidFill>
                <a:latin typeface="微软雅黑" pitchFamily="34" charset="-122"/>
                <a:ea typeface="微软雅黑" pitchFamily="34" charset="-122"/>
              </a:rPr>
              <a:t>状态</a:t>
            </a:r>
            <a:r>
              <a:rPr lang="zh-CN" altLang="en-US" sz="2400" dirty="0" smtClean="0">
                <a:latin typeface="微软雅黑" pitchFamily="34" charset="-122"/>
                <a:ea typeface="微软雅黑" pitchFamily="34" charset="-122"/>
              </a:rPr>
              <a:t>。 </a:t>
            </a:r>
          </a:p>
          <a:p>
            <a:pPr marL="0" indent="0" algn="just" eaLnBrk="1" hangingPunct="1">
              <a:lnSpc>
                <a:spcPct val="120000"/>
              </a:lnSpc>
              <a:buFont typeface="Wingdings" pitchFamily="2" charset="2"/>
              <a:buNone/>
            </a:pPr>
            <a:r>
              <a:rPr lang="zh-CN" altLang="en-US"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把</a:t>
            </a:r>
            <a:r>
              <a:rPr lang="zh-CN" altLang="en-US" sz="2400" dirty="0" smtClean="0">
                <a:solidFill>
                  <a:srgbClr val="3333CC"/>
                </a:solidFill>
                <a:latin typeface="微软雅黑" pitchFamily="34" charset="-122"/>
                <a:ea typeface="微软雅黑" pitchFamily="34" charset="-122"/>
              </a:rPr>
              <a:t>用来描述系统状态的</a:t>
            </a:r>
            <a:r>
              <a:rPr lang="zh-CN" altLang="en-US" sz="2400" dirty="0" smtClean="0">
                <a:solidFill>
                  <a:srgbClr val="FF0066"/>
                </a:solidFill>
                <a:latin typeface="微软雅黑" pitchFamily="34" charset="-122"/>
                <a:ea typeface="微软雅黑" pitchFamily="34" charset="-122"/>
              </a:rPr>
              <a:t>宏观性质</a:t>
            </a:r>
            <a:r>
              <a:rPr lang="zh-CN" altLang="en-US" sz="2400" dirty="0" smtClean="0">
                <a:solidFill>
                  <a:srgbClr val="3333CC"/>
                </a:solidFill>
                <a:latin typeface="微软雅黑" pitchFamily="34" charset="-122"/>
                <a:ea typeface="微软雅黑" pitchFamily="34" charset="-122"/>
              </a:rPr>
              <a:t>，叫做</a:t>
            </a:r>
            <a:r>
              <a:rPr lang="zh-CN" altLang="en-US" sz="2400" dirty="0" smtClean="0">
                <a:solidFill>
                  <a:srgbClr val="FF0066"/>
                </a:solidFill>
                <a:latin typeface="微软雅黑" pitchFamily="34" charset="-122"/>
                <a:ea typeface="微软雅黑" pitchFamily="34" charset="-122"/>
              </a:rPr>
              <a:t>状态函数</a:t>
            </a:r>
            <a:r>
              <a:rPr lang="zh-CN" altLang="en-US" sz="2400" dirty="0" smtClean="0">
                <a:solidFill>
                  <a:srgbClr val="3333CC"/>
                </a:solidFill>
                <a:latin typeface="微软雅黑" pitchFamily="34" charset="-122"/>
                <a:ea typeface="微软雅黑" pitchFamily="34" charset="-122"/>
              </a:rPr>
              <a:t>。</a:t>
            </a:r>
          </a:p>
          <a:p>
            <a:pPr marL="0" indent="0" algn="just" eaLnBrk="1" hangingPunct="1">
              <a:lnSpc>
                <a:spcPct val="120000"/>
              </a:lnSpc>
              <a:buFont typeface="Wingdings" pitchFamily="2" charset="2"/>
              <a:buNone/>
            </a:pPr>
            <a:r>
              <a:rPr lang="zh-CN" altLang="en-US"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如</a:t>
            </a:r>
            <a:r>
              <a:rPr lang="zh-CN" altLang="en-US" sz="2400" dirty="0" smtClean="0">
                <a:solidFill>
                  <a:srgbClr val="3333CC"/>
                </a:solidFill>
                <a:latin typeface="微软雅黑" pitchFamily="34" charset="-122"/>
                <a:ea typeface="微软雅黑" pitchFamily="34" charset="-122"/>
              </a:rPr>
              <a:t>理想气体的状态通常可以用</a:t>
            </a:r>
            <a:r>
              <a:rPr lang="en-US" altLang="zh-CN" sz="2400" i="1" dirty="0" smtClean="0">
                <a:solidFill>
                  <a:srgbClr val="3333CC"/>
                </a:solidFill>
                <a:latin typeface="微软雅黑" pitchFamily="34" charset="-122"/>
                <a:ea typeface="微软雅黑" pitchFamily="34" charset="-122"/>
              </a:rPr>
              <a:t>p</a:t>
            </a:r>
            <a:r>
              <a:rPr lang="zh-CN" altLang="en-US" sz="2400" i="1" dirty="0" smtClean="0">
                <a:solidFill>
                  <a:srgbClr val="3333CC"/>
                </a:solidFill>
                <a:latin typeface="微软雅黑" pitchFamily="34" charset="-122"/>
                <a:ea typeface="微软雅黑" pitchFamily="34" charset="-122"/>
              </a:rPr>
              <a:t>、</a:t>
            </a:r>
            <a:r>
              <a:rPr lang="en-US" altLang="zh-CN" sz="2400" i="1" dirty="0" smtClean="0">
                <a:solidFill>
                  <a:srgbClr val="3333CC"/>
                </a:solidFill>
                <a:latin typeface="微软雅黑" pitchFamily="34" charset="-122"/>
                <a:ea typeface="微软雅黑" pitchFamily="34" charset="-122"/>
              </a:rPr>
              <a:t>V</a:t>
            </a:r>
            <a:r>
              <a:rPr lang="zh-CN" altLang="en-US" sz="2400" i="1" dirty="0" smtClean="0">
                <a:solidFill>
                  <a:srgbClr val="3333CC"/>
                </a:solidFill>
                <a:latin typeface="微软雅黑" pitchFamily="34" charset="-122"/>
                <a:ea typeface="微软雅黑" pitchFamily="34" charset="-122"/>
              </a:rPr>
              <a:t>、</a:t>
            </a:r>
            <a:r>
              <a:rPr lang="en-US" altLang="zh-CN" sz="2400" i="1" dirty="0" smtClean="0">
                <a:solidFill>
                  <a:srgbClr val="3333CC"/>
                </a:solidFill>
                <a:latin typeface="微软雅黑" pitchFamily="34" charset="-122"/>
                <a:ea typeface="微软雅黑" pitchFamily="34" charset="-122"/>
              </a:rPr>
              <a:t>T</a:t>
            </a:r>
            <a:r>
              <a:rPr lang="zh-CN" altLang="en-US" sz="2400" i="1" dirty="0" smtClean="0">
                <a:solidFill>
                  <a:srgbClr val="3333CC"/>
                </a:solidFill>
                <a:latin typeface="微软雅黑" pitchFamily="34" charset="-122"/>
                <a:ea typeface="微软雅黑" pitchFamily="34" charset="-122"/>
              </a:rPr>
              <a:t>、</a:t>
            </a:r>
            <a:r>
              <a:rPr lang="en-US" altLang="zh-CN" sz="2400" i="1" dirty="0" smtClean="0">
                <a:solidFill>
                  <a:srgbClr val="3333CC"/>
                </a:solidFill>
                <a:latin typeface="微软雅黑" pitchFamily="34" charset="-122"/>
                <a:ea typeface="微软雅黑" pitchFamily="34" charset="-122"/>
              </a:rPr>
              <a:t>n</a:t>
            </a:r>
            <a:r>
              <a:rPr lang="zh-CN" altLang="en-US" sz="2400" dirty="0" smtClean="0">
                <a:solidFill>
                  <a:srgbClr val="3333CC"/>
                </a:solidFill>
                <a:latin typeface="微软雅黑" pitchFamily="34" charset="-122"/>
                <a:ea typeface="微软雅黑" pitchFamily="34" charset="-122"/>
              </a:rPr>
              <a:t>四个物理量来描述。这四个量确定，该系统的状态就确定，它们就是状态函数。</a:t>
            </a:r>
          </a:p>
          <a:p>
            <a:pPr marL="0" indent="0" algn="just" eaLnBrk="1" hangingPunct="1">
              <a:lnSpc>
                <a:spcPct val="120000"/>
              </a:lnSpc>
              <a:buFont typeface="Wingdings" pitchFamily="2" charset="2"/>
              <a:buNone/>
            </a:pPr>
            <a:r>
              <a:rPr lang="zh-CN" altLang="en-US"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状态</a:t>
            </a:r>
            <a:r>
              <a:rPr lang="zh-CN" altLang="en-US" sz="2400" dirty="0" smtClean="0">
                <a:solidFill>
                  <a:srgbClr val="3333CC"/>
                </a:solidFill>
                <a:latin typeface="微软雅黑" pitchFamily="34" charset="-122"/>
                <a:ea typeface="微软雅黑" pitchFamily="34" charset="-122"/>
              </a:rPr>
              <a:t>变化前叫</a:t>
            </a:r>
            <a:r>
              <a:rPr lang="zh-CN" altLang="en-US" sz="2400" dirty="0" smtClean="0">
                <a:solidFill>
                  <a:srgbClr val="FF0066"/>
                </a:solidFill>
                <a:latin typeface="微软雅黑" pitchFamily="34" charset="-122"/>
                <a:ea typeface="微软雅黑" pitchFamily="34" charset="-122"/>
              </a:rPr>
              <a:t>始态</a:t>
            </a:r>
            <a:r>
              <a:rPr lang="zh-CN" altLang="en-US" sz="2400" dirty="0" smtClean="0">
                <a:solidFill>
                  <a:srgbClr val="3333CC"/>
                </a:solidFill>
                <a:latin typeface="微软雅黑" pitchFamily="34" charset="-122"/>
                <a:ea typeface="微软雅黑" pitchFamily="34" charset="-122"/>
              </a:rPr>
              <a:t>，状态变化后叫</a:t>
            </a:r>
            <a:r>
              <a:rPr lang="zh-CN" altLang="en-US" sz="2400" dirty="0" smtClean="0">
                <a:solidFill>
                  <a:srgbClr val="FF0066"/>
                </a:solidFill>
                <a:latin typeface="微软雅黑" pitchFamily="34" charset="-122"/>
                <a:ea typeface="微软雅黑" pitchFamily="34" charset="-122"/>
              </a:rPr>
              <a:t>终态</a:t>
            </a:r>
            <a:r>
              <a:rPr lang="zh-CN" altLang="en-US" sz="2400" dirty="0" smtClean="0">
                <a:solidFill>
                  <a:srgbClr val="3333CC"/>
                </a:solidFill>
                <a:latin typeface="微软雅黑" pitchFamily="34" charset="-122"/>
                <a:ea typeface="微软雅黑" pitchFamily="34" charset="-122"/>
              </a:rPr>
              <a:t>。</a:t>
            </a:r>
          </a:p>
        </p:txBody>
      </p:sp>
      <p:sp>
        <p:nvSpPr>
          <p:cNvPr id="19460" name="Line 5"/>
          <p:cNvSpPr>
            <a:spLocks noChangeShapeType="1"/>
          </p:cNvSpPr>
          <p:nvPr/>
        </p:nvSpPr>
        <p:spPr bwMode="auto">
          <a:xfrm>
            <a:off x="468313" y="1341438"/>
            <a:ext cx="8208962" cy="0"/>
          </a:xfrm>
          <a:prstGeom prst="line">
            <a:avLst/>
          </a:prstGeom>
          <a:noFill/>
          <a:ln w="6985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986">
                                            <p:txEl>
                                              <p:charRg st="4294967295" end="4294967295"/>
                                            </p:txEl>
                                          </p:spTgt>
                                        </p:tgtEl>
                                        <p:attrNameLst>
                                          <p:attrName>style.visibility</p:attrName>
                                        </p:attrNameLst>
                                      </p:cBhvr>
                                      <p:to>
                                        <p:strVal val="visible"/>
                                      </p:to>
                                    </p:set>
                                    <p:animEffect transition="in" filter="dissolve">
                                      <p:cBhvr>
                                        <p:cTn id="7" dur="500"/>
                                        <p:tgtEl>
                                          <p:spTgt spid="41986">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41987">
                                            <p:txEl>
                                              <p:pRg st="0" end="0"/>
                                            </p:txEl>
                                          </p:spTgt>
                                        </p:tgtEl>
                                        <p:attrNameLst>
                                          <p:attrName>style.visibility</p:attrName>
                                        </p:attrNameLst>
                                      </p:cBhvr>
                                      <p:to>
                                        <p:strVal val="visible"/>
                                      </p:to>
                                    </p:set>
                                    <p:anim calcmode="lin" valueType="num">
                                      <p:cBhvr additive="base">
                                        <p:cTn id="12" dur="5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19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1987">
                                            <p:txEl>
                                              <p:pRg st="1" end="1"/>
                                            </p:txEl>
                                          </p:spTgt>
                                        </p:tgtEl>
                                        <p:attrNameLst>
                                          <p:attrName>style.visibility</p:attrName>
                                        </p:attrNameLst>
                                      </p:cBhvr>
                                      <p:to>
                                        <p:strVal val="visible"/>
                                      </p:to>
                                    </p:set>
                                    <p:anim calcmode="lin" valueType="num">
                                      <p:cBhvr additive="base">
                                        <p:cTn id="18" dur="5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19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41987">
                                            <p:txEl>
                                              <p:pRg st="2" end="2"/>
                                            </p:txEl>
                                          </p:spTgt>
                                        </p:tgtEl>
                                        <p:attrNameLst>
                                          <p:attrName>style.visibility</p:attrName>
                                        </p:attrNameLst>
                                      </p:cBhvr>
                                      <p:to>
                                        <p:strVal val="visible"/>
                                      </p:to>
                                    </p:set>
                                    <p:animEffect transition="in" filter="checkerboard(across)">
                                      <p:cBhvr>
                                        <p:cTn id="24" dur="500"/>
                                        <p:tgtEl>
                                          <p:spTgt spid="41987">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41987">
                                            <p:txEl>
                                              <p:pRg st="3" end="3"/>
                                            </p:txEl>
                                          </p:spTgt>
                                        </p:tgtEl>
                                        <p:attrNameLst>
                                          <p:attrName>style.visibility</p:attrName>
                                        </p:attrNameLst>
                                      </p:cBhvr>
                                      <p:to>
                                        <p:strVal val="visible"/>
                                      </p:to>
                                    </p:set>
                                    <p:animEffect transition="in" filter="checkerboard(across)">
                                      <p:cBhvr>
                                        <p:cTn id="29" dur="500"/>
                                        <p:tgtEl>
                                          <p:spTgt spid="41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zh-CN" altLang="en-US" smtClean="0">
                <a:solidFill>
                  <a:srgbClr val="3333CC"/>
                </a:solidFill>
                <a:latin typeface="微软雅黑" pitchFamily="34" charset="-122"/>
                <a:ea typeface="微软雅黑" pitchFamily="34" charset="-122"/>
              </a:rPr>
              <a:t>改变</a:t>
            </a:r>
            <a:r>
              <a:rPr lang="zh-CN" altLang="en-US" sz="4800" smtClean="0">
                <a:solidFill>
                  <a:srgbClr val="3333CC"/>
                </a:solidFill>
                <a:latin typeface="微软雅黑" pitchFamily="34" charset="-122"/>
                <a:ea typeface="微软雅黑" pitchFamily="34" charset="-122"/>
                <a:sym typeface="Symbol" pitchFamily="18" charset="2"/>
              </a:rPr>
              <a:t></a:t>
            </a:r>
            <a:r>
              <a:rPr lang="en-US" altLang="zh-CN" sz="4800" smtClean="0">
                <a:solidFill>
                  <a:srgbClr val="3333CC"/>
                </a:solidFill>
                <a:latin typeface="微软雅黑" pitchFamily="34" charset="-122"/>
                <a:ea typeface="微软雅黑" pitchFamily="34" charset="-122"/>
              </a:rPr>
              <a:t>G</a:t>
            </a:r>
            <a:r>
              <a:rPr lang="en-US" altLang="zh-CN" baseline="30000" smtClean="0">
                <a:solidFill>
                  <a:srgbClr val="3333CC"/>
                </a:solidFill>
                <a:latin typeface="微软雅黑" pitchFamily="34" charset="-122"/>
                <a:ea typeface="微软雅黑" pitchFamily="34" charset="-122"/>
                <a:sym typeface="Symbol" pitchFamily="18" charset="2"/>
              </a:rPr>
              <a:t>Θ</a:t>
            </a:r>
            <a:r>
              <a:rPr lang="en-US" altLang="zh-CN" sz="3200" smtClean="0">
                <a:solidFill>
                  <a:srgbClr val="3333CC"/>
                </a:solidFill>
                <a:latin typeface="微软雅黑" pitchFamily="34" charset="-122"/>
                <a:ea typeface="微软雅黑" pitchFamily="34" charset="-122"/>
              </a:rPr>
              <a:t>T</a:t>
            </a:r>
            <a:r>
              <a:rPr lang="zh-CN" altLang="en-US" smtClean="0">
                <a:solidFill>
                  <a:srgbClr val="3333CC"/>
                </a:solidFill>
                <a:latin typeface="微软雅黑" pitchFamily="34" charset="-122"/>
                <a:ea typeface="微软雅黑" pitchFamily="34" charset="-122"/>
              </a:rPr>
              <a:t>符号的温度</a:t>
            </a:r>
            <a:r>
              <a:rPr lang="en-US" altLang="zh-CN" smtClean="0">
                <a:solidFill>
                  <a:srgbClr val="3333CC"/>
                </a:solidFill>
                <a:latin typeface="微软雅黑" pitchFamily="34" charset="-122"/>
                <a:ea typeface="微软雅黑" pitchFamily="34" charset="-122"/>
              </a:rPr>
              <a:t>T</a:t>
            </a:r>
          </a:p>
        </p:txBody>
      </p:sp>
      <p:pic>
        <p:nvPicPr>
          <p:cNvPr id="3358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133600"/>
            <a:ext cx="4175125"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5878" name="Text Box 6"/>
          <p:cNvSpPr txBox="1">
            <a:spLocks noChangeArrowheads="1"/>
          </p:cNvSpPr>
          <p:nvPr/>
        </p:nvSpPr>
        <p:spPr bwMode="auto">
          <a:xfrm>
            <a:off x="5508625" y="2852738"/>
            <a:ext cx="2216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a:solidFill>
                  <a:srgbClr val="CC0099"/>
                </a:solidFill>
                <a:latin typeface="微软雅黑" pitchFamily="34" charset="-122"/>
                <a:ea typeface="微软雅黑" pitchFamily="34" charset="-122"/>
              </a:rPr>
              <a:t>其它情况？</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5877"/>
                                        </p:tgtEl>
                                        <p:attrNameLst>
                                          <p:attrName>style.visibility</p:attrName>
                                        </p:attrNameLst>
                                      </p:cBhvr>
                                      <p:to>
                                        <p:strVal val="visible"/>
                                      </p:to>
                                    </p:set>
                                    <p:animEffect transition="in" filter="box(in)">
                                      <p:cBhvr>
                                        <p:cTn id="7" dur="500"/>
                                        <p:tgtEl>
                                          <p:spTgt spid="3358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35878"/>
                                        </p:tgtEl>
                                        <p:attrNameLst>
                                          <p:attrName>style.visibility</p:attrName>
                                        </p:attrNameLst>
                                      </p:cBhvr>
                                      <p:to>
                                        <p:strVal val="visible"/>
                                      </p:to>
                                    </p:set>
                                    <p:animEffect transition="in" filter="diamond(in)">
                                      <p:cBhvr>
                                        <p:cTn id="12" dur="2000"/>
                                        <p:tgtEl>
                                          <p:spTgt spid="335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8" grpId="0"/>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1" name="Rectangle 3"/>
          <p:cNvSpPr>
            <a:spLocks noGrp="1" noChangeArrowheads="1"/>
          </p:cNvSpPr>
          <p:nvPr>
            <p:ph type="body" idx="1"/>
          </p:nvPr>
        </p:nvSpPr>
        <p:spPr>
          <a:xfrm>
            <a:off x="539750" y="765175"/>
            <a:ext cx="8208963" cy="5334000"/>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zh-CN" sz="2800" dirty="0" smtClean="0">
                <a:solidFill>
                  <a:srgbClr val="3333CC"/>
                </a:solidFill>
                <a:latin typeface="Bookman Old Style" pitchFamily="18" charset="0"/>
                <a:sym typeface="Symbol" pitchFamily="18" charset="2"/>
              </a:rPr>
              <a:t>3）</a:t>
            </a:r>
            <a:r>
              <a:rPr lang="zh-CN" altLang="zh-CN" sz="2800" dirty="0" smtClean="0">
                <a:solidFill>
                  <a:srgbClr val="3333CC"/>
                </a:solidFill>
                <a:latin typeface="Bookman Old Style" pitchFamily="18" charset="0"/>
                <a:ea typeface="黑体" pitchFamily="2" charset="-122"/>
                <a:sym typeface="Symbol" pitchFamily="18" charset="2"/>
              </a:rPr>
              <a:t>若</a:t>
            </a:r>
            <a:r>
              <a:rPr lang="en-US" altLang="zh-CN" sz="2800" dirty="0" smtClean="0">
                <a:solidFill>
                  <a:srgbClr val="3333CC"/>
                </a:solidFill>
                <a:latin typeface="Bookman Old Style" pitchFamily="18" charset="0"/>
                <a:sym typeface="Symbol" pitchFamily="18" charset="2"/>
              </a:rPr>
              <a:t>T=298.15K，p(NH</a:t>
            </a:r>
            <a:r>
              <a:rPr lang="en-US" altLang="zh-CN" sz="2800" baseline="-25000" dirty="0" smtClean="0">
                <a:solidFill>
                  <a:srgbClr val="3333CC"/>
                </a:solidFill>
                <a:latin typeface="Bookman Old Style" pitchFamily="18" charset="0"/>
                <a:sym typeface="Symbol" pitchFamily="18" charset="2"/>
              </a:rPr>
              <a:t>3</a:t>
            </a:r>
            <a:r>
              <a:rPr lang="en-US" altLang="zh-CN" sz="2800" dirty="0" smtClean="0">
                <a:solidFill>
                  <a:srgbClr val="3333CC"/>
                </a:solidFill>
                <a:latin typeface="Bookman Old Style" pitchFamily="18" charset="0"/>
                <a:sym typeface="Symbol" pitchFamily="18" charset="2"/>
              </a:rPr>
              <a:t>)=p(N</a:t>
            </a:r>
            <a:r>
              <a:rPr lang="en-US" altLang="zh-CN" sz="2800" baseline="-25000" dirty="0" smtClean="0">
                <a:solidFill>
                  <a:srgbClr val="3333CC"/>
                </a:solidFill>
                <a:latin typeface="Bookman Old Style" pitchFamily="18" charset="0"/>
                <a:sym typeface="Symbol" pitchFamily="18" charset="2"/>
              </a:rPr>
              <a:t>2</a:t>
            </a:r>
            <a:r>
              <a:rPr lang="en-US" altLang="zh-CN" sz="2800" dirty="0" smtClean="0">
                <a:solidFill>
                  <a:srgbClr val="3333CC"/>
                </a:solidFill>
                <a:latin typeface="Bookman Old Style" pitchFamily="18" charset="0"/>
                <a:sym typeface="Symbol" pitchFamily="18" charset="2"/>
              </a:rPr>
              <a:t>)=101kPa, p(H</a:t>
            </a:r>
            <a:r>
              <a:rPr lang="en-US" altLang="zh-CN" sz="2800" baseline="-25000" dirty="0" smtClean="0">
                <a:solidFill>
                  <a:srgbClr val="3333CC"/>
                </a:solidFill>
                <a:latin typeface="Bookman Old Style" pitchFamily="18" charset="0"/>
                <a:sym typeface="Symbol" pitchFamily="18" charset="2"/>
              </a:rPr>
              <a:t>2</a:t>
            </a:r>
            <a:r>
              <a:rPr lang="en-US" altLang="zh-CN" sz="2800" dirty="0" smtClean="0">
                <a:solidFill>
                  <a:srgbClr val="3333CC"/>
                </a:solidFill>
                <a:latin typeface="Bookman Old Style" pitchFamily="18" charset="0"/>
                <a:sym typeface="Symbol" pitchFamily="18" charset="2"/>
              </a:rPr>
              <a:t>)=1.01kPa, </a:t>
            </a:r>
            <a:r>
              <a:rPr lang="zh-CN" altLang="en-US" sz="2800" dirty="0" smtClean="0">
                <a:solidFill>
                  <a:srgbClr val="3333CC"/>
                </a:solidFill>
                <a:latin typeface="Bookman Old Style" pitchFamily="18" charset="0"/>
                <a:ea typeface="黑体" pitchFamily="2" charset="-122"/>
                <a:sym typeface="Symbol" pitchFamily="18" charset="2"/>
              </a:rPr>
              <a:t>此时氨能否自发分解？</a:t>
            </a:r>
          </a:p>
          <a:p>
            <a:pPr eaLnBrk="1" hangingPunct="1">
              <a:buFont typeface="Wingdings" pitchFamily="2" charset="2"/>
              <a:buNone/>
            </a:pPr>
            <a:r>
              <a:rPr lang="zh-CN" altLang="en-US" dirty="0" smtClean="0">
                <a:solidFill>
                  <a:srgbClr val="3333CC"/>
                </a:solidFill>
                <a:latin typeface="Bookman Old Style" pitchFamily="18" charset="0"/>
                <a:ea typeface="黑体" pitchFamily="2" charset="-122"/>
                <a:sym typeface="Symbol" pitchFamily="18" charset="2"/>
              </a:rPr>
              <a:t>解</a:t>
            </a:r>
            <a:r>
              <a:rPr lang="zh-CN" altLang="en-US" dirty="0" smtClean="0">
                <a:solidFill>
                  <a:srgbClr val="3333CC"/>
                </a:solidFill>
                <a:latin typeface="Bookman Old Style" pitchFamily="18" charset="0"/>
                <a:sym typeface="Symbol" pitchFamily="18" charset="2"/>
              </a:rPr>
              <a:t>：</a:t>
            </a:r>
            <a:r>
              <a:rPr lang="zh-CN" altLang="en-US" sz="2800" dirty="0" smtClean="0">
                <a:solidFill>
                  <a:srgbClr val="3333CC"/>
                </a:solidFill>
                <a:latin typeface="Bookman Old Style" pitchFamily="18" charset="0"/>
                <a:sym typeface="Symbol" pitchFamily="18" charset="2"/>
              </a:rPr>
              <a:t></a:t>
            </a:r>
            <a:r>
              <a:rPr lang="en-US" altLang="zh-CN" sz="2800" baseline="-25000" dirty="0" err="1" smtClean="0">
                <a:solidFill>
                  <a:srgbClr val="3333CC"/>
                </a:solidFill>
                <a:latin typeface="Bookman Old Style" pitchFamily="18" charset="0"/>
                <a:sym typeface="Symbol" pitchFamily="18" charset="2"/>
              </a:rPr>
              <a:t>r</a:t>
            </a:r>
            <a:r>
              <a:rPr lang="en-US" altLang="zh-CN" sz="2800" dirty="0" err="1" smtClean="0">
                <a:solidFill>
                  <a:srgbClr val="3333CC"/>
                </a:solidFill>
                <a:latin typeface="Bookman Old Style" pitchFamily="18" charset="0"/>
              </a:rPr>
              <a:t>G</a:t>
            </a:r>
            <a:r>
              <a:rPr lang="en-US" altLang="zh-CN" sz="2800" baseline="-25000" dirty="0" err="1" smtClean="0">
                <a:solidFill>
                  <a:srgbClr val="3333CC"/>
                </a:solidFill>
                <a:latin typeface="Bookman Old Style" pitchFamily="18" charset="0"/>
              </a:rPr>
              <a:t>T</a:t>
            </a:r>
            <a:r>
              <a:rPr lang="en-US" altLang="zh-CN" sz="2800" dirty="0" smtClean="0">
                <a:solidFill>
                  <a:srgbClr val="3333CC"/>
                </a:solidFill>
                <a:latin typeface="Bookman Old Style" pitchFamily="18" charset="0"/>
              </a:rPr>
              <a:t> =  </a:t>
            </a:r>
            <a:r>
              <a:rPr lang="en-US" altLang="zh-CN" sz="2800" dirty="0" smtClean="0">
                <a:solidFill>
                  <a:srgbClr val="3333CC"/>
                </a:solidFill>
                <a:latin typeface="Bookman Old Style" pitchFamily="18" charset="0"/>
                <a:sym typeface="Symbol" pitchFamily="18" charset="2"/>
              </a:rPr>
              <a:t></a:t>
            </a:r>
            <a:r>
              <a:rPr lang="en-US" altLang="zh-CN" sz="2800" baseline="-25000" dirty="0" err="1" smtClean="0">
                <a:solidFill>
                  <a:srgbClr val="3333CC"/>
                </a:solidFill>
                <a:latin typeface="Bookman Old Style" pitchFamily="18" charset="0"/>
                <a:sym typeface="Symbol" pitchFamily="18" charset="2"/>
              </a:rPr>
              <a:t>r</a:t>
            </a:r>
            <a:r>
              <a:rPr lang="en-US" altLang="zh-CN" sz="2800" dirty="0" err="1" smtClean="0">
                <a:solidFill>
                  <a:srgbClr val="3333CC"/>
                </a:solidFill>
                <a:latin typeface="Bookman Old Style" pitchFamily="18" charset="0"/>
              </a:rPr>
              <a:t>G</a:t>
            </a:r>
            <a:r>
              <a:rPr lang="en-US" altLang="zh-CN" sz="2800" baseline="-25000" dirty="0" err="1" smtClean="0">
                <a:solidFill>
                  <a:srgbClr val="3333CC"/>
                </a:solidFill>
                <a:latin typeface="Bookman Old Style" pitchFamily="18" charset="0"/>
              </a:rPr>
              <a:t>T</a:t>
            </a:r>
            <a:r>
              <a:rPr lang="en-US" altLang="zh-CN" sz="2800" baseline="30000" dirty="0" err="1" smtClean="0">
                <a:solidFill>
                  <a:srgbClr val="3333CC"/>
                </a:solidFill>
                <a:latin typeface="Bookman Old Style" pitchFamily="18" charset="0"/>
                <a:sym typeface="Symbol" pitchFamily="18" charset="2"/>
              </a:rPr>
              <a:t>Θ</a:t>
            </a:r>
            <a:r>
              <a:rPr lang="en-US" altLang="zh-CN" sz="2800" baseline="30000" dirty="0" smtClean="0">
                <a:solidFill>
                  <a:srgbClr val="3333CC"/>
                </a:solidFill>
                <a:latin typeface="Bookman Old Style" pitchFamily="18" charset="0"/>
                <a:sym typeface="Symbol" pitchFamily="18" charset="2"/>
              </a:rPr>
              <a:t> </a:t>
            </a:r>
            <a:r>
              <a:rPr lang="en-US" altLang="zh-CN" sz="2800" dirty="0" smtClean="0">
                <a:solidFill>
                  <a:srgbClr val="3333CC"/>
                </a:solidFill>
                <a:latin typeface="Bookman Old Style" pitchFamily="18" charset="0"/>
                <a:sym typeface="Symbol" pitchFamily="18" charset="2"/>
              </a:rPr>
              <a:t>+2.303RTlgQ</a:t>
            </a:r>
            <a:endParaRPr lang="en-US" altLang="zh-CN" sz="2800" dirty="0" smtClean="0">
              <a:solidFill>
                <a:srgbClr val="3333CC"/>
              </a:solidFill>
              <a:latin typeface="Bookman Old Style" pitchFamily="18" charset="0"/>
            </a:endParaRPr>
          </a:p>
          <a:p>
            <a:pPr eaLnBrk="1" hangingPunct="1">
              <a:buFont typeface="Wingdings" pitchFamily="2" charset="2"/>
              <a:buNone/>
            </a:pPr>
            <a:r>
              <a:rPr lang="en-US" altLang="zh-CN" dirty="0" smtClean="0">
                <a:latin typeface="Bookman Old Style" pitchFamily="18" charset="0"/>
                <a:sym typeface="Symbol" pitchFamily="18" charset="2"/>
              </a:rPr>
              <a:t> </a:t>
            </a:r>
            <a:r>
              <a:rPr lang="en-US" altLang="zh-CN" sz="2800" dirty="0" err="1" smtClean="0">
                <a:solidFill>
                  <a:srgbClr val="3333CC"/>
                </a:solidFill>
                <a:latin typeface="Bookman Old Style" pitchFamily="18" charset="0"/>
                <a:sym typeface="Symbol" pitchFamily="18" charset="2"/>
              </a:rPr>
              <a:t>lgQ</a:t>
            </a:r>
            <a:r>
              <a:rPr lang="en-US" altLang="zh-CN" sz="2800" dirty="0" smtClean="0">
                <a:solidFill>
                  <a:srgbClr val="3333CC"/>
                </a:solidFill>
                <a:latin typeface="Bookman Old Style" pitchFamily="18" charset="0"/>
                <a:sym typeface="Symbol" pitchFamily="18" charset="2"/>
              </a:rPr>
              <a:t>=</a:t>
            </a:r>
            <a:r>
              <a:rPr lang="en-US" altLang="zh-CN" sz="2800" dirty="0" err="1" smtClean="0">
                <a:solidFill>
                  <a:srgbClr val="3333CC"/>
                </a:solidFill>
                <a:latin typeface="Bookman Old Style" pitchFamily="18" charset="0"/>
                <a:sym typeface="Symbol" pitchFamily="18" charset="2"/>
              </a:rPr>
              <a:t>lg</a:t>
            </a:r>
            <a:r>
              <a:rPr lang="en-US" altLang="zh-CN" sz="2800" dirty="0" smtClean="0">
                <a:latin typeface="Bookman Old Style" pitchFamily="18" charset="0"/>
                <a:sym typeface="Symbol" pitchFamily="18" charset="2"/>
              </a:rPr>
              <a:t> </a:t>
            </a:r>
            <a:r>
              <a:rPr lang="en-US" altLang="zh-CN" sz="2800" dirty="0" smtClean="0">
                <a:solidFill>
                  <a:srgbClr val="C00000"/>
                </a:solidFill>
                <a:latin typeface="Bookman Old Style" pitchFamily="18" charset="0"/>
                <a:sym typeface="Symbol" pitchFamily="18" charset="2"/>
              </a:rPr>
              <a:t>[</a:t>
            </a:r>
            <a:r>
              <a:rPr lang="en-US" altLang="zh-CN" sz="2800" dirty="0" smtClean="0">
                <a:solidFill>
                  <a:srgbClr val="C00000"/>
                </a:solidFill>
                <a:latin typeface="Bookman Old Style" pitchFamily="18" charset="0"/>
              </a:rPr>
              <a:t>p</a:t>
            </a:r>
            <a:r>
              <a:rPr lang="en-US" altLang="zh-CN" dirty="0" smtClean="0">
                <a:solidFill>
                  <a:srgbClr val="C00000"/>
                </a:solidFill>
                <a:latin typeface="Bookman Old Style" pitchFamily="18" charset="0"/>
              </a:rPr>
              <a:t> </a:t>
            </a:r>
            <a:r>
              <a:rPr lang="en-US" altLang="zh-CN" sz="2000" dirty="0" smtClean="0">
                <a:solidFill>
                  <a:srgbClr val="C00000"/>
                </a:solidFill>
                <a:latin typeface="Bookman Old Style" pitchFamily="18" charset="0"/>
              </a:rPr>
              <a:t>( N</a:t>
            </a:r>
            <a:r>
              <a:rPr lang="en-US" altLang="zh-CN" sz="2000" baseline="-25000" dirty="0" smtClean="0">
                <a:solidFill>
                  <a:srgbClr val="C00000"/>
                </a:solidFill>
                <a:latin typeface="Bookman Old Style" pitchFamily="18" charset="0"/>
              </a:rPr>
              <a:t>2</a:t>
            </a:r>
            <a:r>
              <a:rPr lang="en-US" altLang="zh-CN" sz="2000" dirty="0" smtClean="0">
                <a:solidFill>
                  <a:srgbClr val="C00000"/>
                </a:solidFill>
                <a:latin typeface="Bookman Old Style" pitchFamily="18" charset="0"/>
              </a:rPr>
              <a:t>)</a:t>
            </a:r>
            <a:r>
              <a:rPr lang="en-US" altLang="zh-CN" dirty="0" smtClean="0">
                <a:solidFill>
                  <a:srgbClr val="C00000"/>
                </a:solidFill>
                <a:latin typeface="Bookman Old Style" pitchFamily="18" charset="0"/>
              </a:rPr>
              <a:t>/</a:t>
            </a:r>
            <a:r>
              <a:rPr lang="en-US" altLang="zh-CN" sz="2800" dirty="0" err="1" smtClean="0">
                <a:solidFill>
                  <a:srgbClr val="C00000"/>
                </a:solidFill>
                <a:latin typeface="Bookman Old Style" pitchFamily="18" charset="0"/>
              </a:rPr>
              <a:t>p</a:t>
            </a:r>
            <a:r>
              <a:rPr lang="en-US" altLang="zh-CN" sz="2800" baseline="30000" dirty="0" err="1" smtClean="0">
                <a:solidFill>
                  <a:srgbClr val="C00000"/>
                </a:solidFill>
                <a:latin typeface="Bookman Old Style" pitchFamily="18" charset="0"/>
                <a:sym typeface="Symbol" pitchFamily="18" charset="2"/>
              </a:rPr>
              <a:t>Θ</a:t>
            </a:r>
            <a:r>
              <a:rPr lang="en-US" altLang="zh-CN" sz="2800" dirty="0" smtClean="0">
                <a:solidFill>
                  <a:srgbClr val="C00000"/>
                </a:solidFill>
                <a:latin typeface="Bookman Old Style" pitchFamily="18" charset="0"/>
                <a:sym typeface="Symbol" pitchFamily="18" charset="2"/>
              </a:rPr>
              <a:t>]</a:t>
            </a:r>
            <a:r>
              <a:rPr lang="en-US" altLang="zh-CN" sz="2800" baseline="30000" dirty="0" smtClean="0">
                <a:solidFill>
                  <a:srgbClr val="C00000"/>
                </a:solidFill>
                <a:latin typeface="Bookman Old Style" pitchFamily="18" charset="0"/>
              </a:rPr>
              <a:t> </a:t>
            </a:r>
            <a:r>
              <a:rPr lang="en-US" altLang="zh-CN" sz="2800" dirty="0" smtClean="0">
                <a:solidFill>
                  <a:srgbClr val="3333CC"/>
                </a:solidFill>
                <a:latin typeface="Bookman Old Style" pitchFamily="18" charset="0"/>
                <a:sym typeface="Symbol" pitchFamily="18" charset="2"/>
              </a:rPr>
              <a:t>[</a:t>
            </a:r>
            <a:r>
              <a:rPr lang="en-US" altLang="zh-CN" sz="2800" dirty="0" smtClean="0">
                <a:solidFill>
                  <a:srgbClr val="3333CC"/>
                </a:solidFill>
                <a:latin typeface="Bookman Old Style" pitchFamily="18" charset="0"/>
              </a:rPr>
              <a:t>p</a:t>
            </a:r>
            <a:r>
              <a:rPr lang="en-US" altLang="zh-CN" dirty="0" smtClean="0">
                <a:solidFill>
                  <a:srgbClr val="3333CC"/>
                </a:solidFill>
                <a:latin typeface="Bookman Old Style" pitchFamily="18" charset="0"/>
              </a:rPr>
              <a:t> </a:t>
            </a:r>
            <a:r>
              <a:rPr lang="en-US" altLang="zh-CN" sz="2000" dirty="0" smtClean="0">
                <a:solidFill>
                  <a:srgbClr val="3333CC"/>
                </a:solidFill>
                <a:latin typeface="Bookman Old Style" pitchFamily="18" charset="0"/>
              </a:rPr>
              <a:t>( H</a:t>
            </a:r>
            <a:r>
              <a:rPr lang="en-US" altLang="zh-CN" sz="2000" baseline="-25000" dirty="0" smtClean="0">
                <a:solidFill>
                  <a:srgbClr val="3333CC"/>
                </a:solidFill>
                <a:latin typeface="Bookman Old Style" pitchFamily="18" charset="0"/>
              </a:rPr>
              <a:t>2</a:t>
            </a:r>
            <a:r>
              <a:rPr lang="en-US" altLang="zh-CN" sz="2000" dirty="0" smtClean="0">
                <a:solidFill>
                  <a:srgbClr val="3333CC"/>
                </a:solidFill>
                <a:latin typeface="Bookman Old Style" pitchFamily="18" charset="0"/>
              </a:rPr>
              <a:t>)</a:t>
            </a:r>
            <a:r>
              <a:rPr lang="en-US" altLang="zh-CN" sz="2800" dirty="0" smtClean="0">
                <a:solidFill>
                  <a:srgbClr val="3333CC"/>
                </a:solidFill>
                <a:latin typeface="Bookman Old Style" pitchFamily="18" charset="0"/>
              </a:rPr>
              <a:t>/p </a:t>
            </a:r>
            <a:r>
              <a:rPr lang="en-US" altLang="zh-CN" sz="2800" baseline="30000" dirty="0" smtClean="0">
                <a:solidFill>
                  <a:srgbClr val="3333CC"/>
                </a:solidFill>
                <a:latin typeface="Bookman Old Style" pitchFamily="18" charset="0"/>
                <a:sym typeface="Symbol" pitchFamily="18" charset="2"/>
              </a:rPr>
              <a:t>Θ</a:t>
            </a:r>
            <a:r>
              <a:rPr lang="en-US" altLang="zh-CN" sz="2800" dirty="0" smtClean="0">
                <a:solidFill>
                  <a:srgbClr val="3333CC"/>
                </a:solidFill>
                <a:latin typeface="Bookman Old Style" pitchFamily="18" charset="0"/>
              </a:rPr>
              <a:t> </a:t>
            </a:r>
            <a:r>
              <a:rPr lang="en-US" altLang="zh-CN" sz="2800" dirty="0" smtClean="0">
                <a:solidFill>
                  <a:srgbClr val="3333CC"/>
                </a:solidFill>
                <a:latin typeface="Bookman Old Style" pitchFamily="18" charset="0"/>
                <a:sym typeface="Symbol" pitchFamily="18" charset="2"/>
              </a:rPr>
              <a:t>]</a:t>
            </a:r>
            <a:r>
              <a:rPr lang="en-US" altLang="zh-CN" sz="2800" baseline="30000" dirty="0" smtClean="0">
                <a:solidFill>
                  <a:srgbClr val="3333CC"/>
                </a:solidFill>
                <a:latin typeface="Bookman Old Style" pitchFamily="18" charset="0"/>
                <a:sym typeface="Symbol" pitchFamily="18" charset="2"/>
              </a:rPr>
              <a:t> </a:t>
            </a:r>
            <a:r>
              <a:rPr lang="en-US" altLang="zh-CN" sz="2800" baseline="30000" dirty="0" smtClean="0">
                <a:solidFill>
                  <a:srgbClr val="3333CC"/>
                </a:solidFill>
                <a:latin typeface="Bookman Old Style" pitchFamily="18" charset="0"/>
              </a:rPr>
              <a:t>3</a:t>
            </a:r>
            <a:r>
              <a:rPr lang="en-US" altLang="zh-CN" sz="2800" baseline="30000" dirty="0" smtClean="0">
                <a:latin typeface="Bookman Old Style" pitchFamily="18" charset="0"/>
              </a:rPr>
              <a:t> </a:t>
            </a:r>
            <a:r>
              <a:rPr lang="en-US" altLang="zh-CN" sz="2800" dirty="0" smtClean="0">
                <a:solidFill>
                  <a:srgbClr val="C00000"/>
                </a:solidFill>
                <a:latin typeface="Bookman Old Style" pitchFamily="18" charset="0"/>
                <a:sym typeface="Symbol" pitchFamily="18" charset="2"/>
              </a:rPr>
              <a:t>[</a:t>
            </a:r>
            <a:r>
              <a:rPr lang="en-US" altLang="zh-CN" sz="2800" dirty="0" smtClean="0">
                <a:solidFill>
                  <a:srgbClr val="C00000"/>
                </a:solidFill>
                <a:latin typeface="Bookman Old Style" pitchFamily="18" charset="0"/>
              </a:rPr>
              <a:t>p</a:t>
            </a:r>
            <a:r>
              <a:rPr lang="en-US" altLang="zh-CN" dirty="0" smtClean="0">
                <a:solidFill>
                  <a:srgbClr val="C00000"/>
                </a:solidFill>
                <a:latin typeface="Bookman Old Style" pitchFamily="18" charset="0"/>
              </a:rPr>
              <a:t> </a:t>
            </a:r>
            <a:r>
              <a:rPr lang="en-US" altLang="zh-CN" sz="2000" dirty="0" smtClean="0">
                <a:solidFill>
                  <a:srgbClr val="C00000"/>
                </a:solidFill>
                <a:latin typeface="Bookman Old Style" pitchFamily="18" charset="0"/>
              </a:rPr>
              <a:t>( N</a:t>
            </a:r>
            <a:r>
              <a:rPr lang="en-US" altLang="zh-CN" sz="2400" dirty="0" smtClean="0">
                <a:solidFill>
                  <a:srgbClr val="C00000"/>
                </a:solidFill>
                <a:latin typeface="Bookman Old Style" pitchFamily="18" charset="0"/>
              </a:rPr>
              <a:t> </a:t>
            </a:r>
            <a:r>
              <a:rPr lang="en-US" altLang="zh-CN" sz="2000" dirty="0" smtClean="0">
                <a:solidFill>
                  <a:srgbClr val="C00000"/>
                </a:solidFill>
                <a:latin typeface="Bookman Old Style" pitchFamily="18" charset="0"/>
              </a:rPr>
              <a:t>H</a:t>
            </a:r>
            <a:r>
              <a:rPr lang="en-US" altLang="zh-CN" sz="2000" baseline="-25000" dirty="0" smtClean="0">
                <a:solidFill>
                  <a:srgbClr val="C00000"/>
                </a:solidFill>
                <a:latin typeface="Bookman Old Style" pitchFamily="18" charset="0"/>
              </a:rPr>
              <a:t>3</a:t>
            </a:r>
            <a:r>
              <a:rPr lang="en-US" altLang="zh-CN" sz="2000" dirty="0" smtClean="0">
                <a:solidFill>
                  <a:srgbClr val="C00000"/>
                </a:solidFill>
                <a:latin typeface="Bookman Old Style" pitchFamily="18" charset="0"/>
              </a:rPr>
              <a:t>)</a:t>
            </a:r>
            <a:r>
              <a:rPr lang="en-US" altLang="zh-CN" sz="2800" dirty="0" smtClean="0">
                <a:solidFill>
                  <a:srgbClr val="C00000"/>
                </a:solidFill>
                <a:latin typeface="Bookman Old Style" pitchFamily="18" charset="0"/>
              </a:rPr>
              <a:t>/p </a:t>
            </a:r>
            <a:r>
              <a:rPr lang="en-US" altLang="zh-CN" sz="2800" baseline="30000" dirty="0" smtClean="0">
                <a:solidFill>
                  <a:srgbClr val="C00000"/>
                </a:solidFill>
                <a:latin typeface="Bookman Old Style" pitchFamily="18" charset="0"/>
                <a:sym typeface="Symbol" pitchFamily="18" charset="2"/>
              </a:rPr>
              <a:t>Θ </a:t>
            </a:r>
            <a:r>
              <a:rPr lang="en-US" altLang="zh-CN" sz="2800" dirty="0" smtClean="0">
                <a:solidFill>
                  <a:srgbClr val="C00000"/>
                </a:solidFill>
                <a:latin typeface="Bookman Old Style" pitchFamily="18" charset="0"/>
                <a:sym typeface="Symbol" pitchFamily="18" charset="2"/>
              </a:rPr>
              <a:t>]</a:t>
            </a:r>
            <a:r>
              <a:rPr lang="en-US" altLang="zh-CN" sz="2800" baseline="30000" dirty="0" smtClean="0">
                <a:solidFill>
                  <a:srgbClr val="C00000"/>
                </a:solidFill>
                <a:latin typeface="Bookman Old Style" pitchFamily="18" charset="0"/>
                <a:sym typeface="Symbol" pitchFamily="18" charset="2"/>
              </a:rPr>
              <a:t>-</a:t>
            </a:r>
            <a:r>
              <a:rPr lang="en-US" altLang="zh-CN" sz="2800" baseline="30000" dirty="0" smtClean="0">
                <a:solidFill>
                  <a:srgbClr val="C00000"/>
                </a:solidFill>
                <a:latin typeface="Bookman Old Style" pitchFamily="18" charset="0"/>
              </a:rPr>
              <a:t>2</a:t>
            </a:r>
          </a:p>
          <a:p>
            <a:pPr eaLnBrk="1" hangingPunct="1">
              <a:buFont typeface="Wingdings" pitchFamily="2" charset="2"/>
              <a:buNone/>
            </a:pPr>
            <a:r>
              <a:rPr lang="en-US" altLang="zh-CN" dirty="0" smtClean="0">
                <a:latin typeface="Bookman Old Style" pitchFamily="18" charset="0"/>
              </a:rPr>
              <a:t>       </a:t>
            </a:r>
            <a:r>
              <a:rPr lang="en-US" altLang="zh-CN" dirty="0" smtClean="0">
                <a:solidFill>
                  <a:srgbClr val="3333CC"/>
                </a:solidFill>
                <a:latin typeface="Bookman Old Style" pitchFamily="18" charset="0"/>
              </a:rPr>
              <a:t>=-6.003</a:t>
            </a:r>
            <a:endParaRPr lang="en-US" altLang="zh-CN" sz="2800" dirty="0" smtClean="0">
              <a:solidFill>
                <a:srgbClr val="3333CC"/>
              </a:solidFill>
              <a:latin typeface="Bookman Old Style" pitchFamily="18" charset="0"/>
              <a:sym typeface="Symbol" pitchFamily="18" charset="2"/>
            </a:endParaRPr>
          </a:p>
          <a:p>
            <a:pPr eaLnBrk="1" hangingPunct="1">
              <a:buFont typeface="Wingdings" pitchFamily="2" charset="2"/>
              <a:buNone/>
            </a:pPr>
            <a:r>
              <a:rPr lang="zh-CN" altLang="zh-CN" dirty="0" smtClean="0">
                <a:solidFill>
                  <a:srgbClr val="3333CC"/>
                </a:solidFill>
                <a:latin typeface="Bookman Old Style" pitchFamily="18" charset="0"/>
                <a:sym typeface="Symbol" pitchFamily="18" charset="2"/>
              </a:rPr>
              <a:t>则 </a:t>
            </a:r>
            <a:r>
              <a:rPr lang="zh-CN" altLang="en-US" dirty="0" smtClean="0">
                <a:solidFill>
                  <a:srgbClr val="3333CC"/>
                </a:solidFill>
                <a:latin typeface="Bookman Old Style" pitchFamily="18" charset="0"/>
                <a:sym typeface="Symbol" pitchFamily="18" charset="2"/>
              </a:rPr>
              <a:t> </a:t>
            </a:r>
            <a:r>
              <a:rPr lang="en-US" altLang="zh-CN" baseline="-25000" dirty="0" err="1" smtClean="0">
                <a:solidFill>
                  <a:srgbClr val="3333CC"/>
                </a:solidFill>
                <a:latin typeface="Bookman Old Style" pitchFamily="18" charset="0"/>
                <a:sym typeface="Symbol" pitchFamily="18" charset="2"/>
              </a:rPr>
              <a:t>r</a:t>
            </a:r>
            <a:r>
              <a:rPr lang="en-US" altLang="zh-CN" dirty="0" err="1" smtClean="0">
                <a:solidFill>
                  <a:srgbClr val="3333CC"/>
                </a:solidFill>
                <a:latin typeface="Bookman Old Style" pitchFamily="18" charset="0"/>
              </a:rPr>
              <a:t>G</a:t>
            </a:r>
            <a:r>
              <a:rPr lang="en-US" altLang="zh-CN" dirty="0" smtClean="0">
                <a:solidFill>
                  <a:srgbClr val="3333CC"/>
                </a:solidFill>
                <a:latin typeface="Bookman Old Style" pitchFamily="18" charset="0"/>
              </a:rPr>
              <a:t> = [(+33.28)+2.303 </a:t>
            </a:r>
            <a:r>
              <a:rPr lang="en-US" altLang="zh-CN" dirty="0" smtClean="0">
                <a:solidFill>
                  <a:srgbClr val="3333CC"/>
                </a:solidFill>
                <a:latin typeface="Bookman Old Style" pitchFamily="18" charset="0"/>
                <a:sym typeface="Symbol" pitchFamily="18" charset="2"/>
              </a:rPr>
              <a:t></a:t>
            </a:r>
            <a:r>
              <a:rPr lang="en-US" altLang="zh-CN" dirty="0" smtClean="0">
                <a:solidFill>
                  <a:srgbClr val="3333CC"/>
                </a:solidFill>
                <a:latin typeface="Bookman Old Style" pitchFamily="18" charset="0"/>
              </a:rPr>
              <a:t>8.314 </a:t>
            </a:r>
            <a:r>
              <a:rPr lang="en-US" altLang="zh-CN" dirty="0" smtClean="0">
                <a:solidFill>
                  <a:srgbClr val="3333CC"/>
                </a:solidFill>
                <a:latin typeface="Bookman Old Style" pitchFamily="18" charset="0"/>
                <a:sym typeface="Symbol" pitchFamily="18" charset="2"/>
              </a:rPr>
              <a:t></a:t>
            </a:r>
            <a:r>
              <a:rPr lang="en-US" altLang="zh-CN" dirty="0" smtClean="0">
                <a:solidFill>
                  <a:srgbClr val="FF0066"/>
                </a:solidFill>
                <a:latin typeface="Bookman Old Style" pitchFamily="18" charset="0"/>
              </a:rPr>
              <a:t>10</a:t>
            </a:r>
            <a:r>
              <a:rPr lang="en-US" altLang="zh-CN" baseline="30000" dirty="0" smtClean="0">
                <a:solidFill>
                  <a:srgbClr val="FF0066"/>
                </a:solidFill>
                <a:latin typeface="Bookman Old Style" pitchFamily="18" charset="0"/>
              </a:rPr>
              <a:t>-3</a:t>
            </a:r>
            <a:r>
              <a:rPr lang="en-US" altLang="zh-CN" dirty="0" smtClean="0">
                <a:solidFill>
                  <a:srgbClr val="FF0066"/>
                </a:solidFill>
                <a:latin typeface="Bookman Old Style" pitchFamily="18" charset="0"/>
              </a:rPr>
              <a:t> </a:t>
            </a:r>
          </a:p>
          <a:p>
            <a:pPr eaLnBrk="1" hangingPunct="1">
              <a:buFont typeface="Wingdings" pitchFamily="2" charset="2"/>
              <a:buNone/>
            </a:pPr>
            <a:r>
              <a:rPr lang="en-US" altLang="zh-CN" dirty="0" smtClean="0">
                <a:latin typeface="Bookman Old Style" pitchFamily="18" charset="0"/>
              </a:rPr>
              <a:t>                   </a:t>
            </a:r>
            <a:r>
              <a:rPr lang="en-US" altLang="zh-CN" dirty="0" smtClean="0">
                <a:solidFill>
                  <a:srgbClr val="3333CC"/>
                </a:solidFill>
                <a:latin typeface="Bookman Old Style" pitchFamily="18" charset="0"/>
                <a:sym typeface="Symbol" pitchFamily="18" charset="2"/>
              </a:rPr>
              <a:t></a:t>
            </a:r>
            <a:r>
              <a:rPr lang="en-US" altLang="zh-CN" dirty="0" smtClean="0">
                <a:solidFill>
                  <a:srgbClr val="3333CC"/>
                </a:solidFill>
                <a:latin typeface="Bookman Old Style" pitchFamily="18" charset="0"/>
              </a:rPr>
              <a:t>298.15 </a:t>
            </a:r>
            <a:r>
              <a:rPr lang="en-US" altLang="zh-CN" dirty="0" smtClean="0">
                <a:solidFill>
                  <a:srgbClr val="3333CC"/>
                </a:solidFill>
                <a:latin typeface="Bookman Old Style" pitchFamily="18" charset="0"/>
                <a:sym typeface="Symbol" pitchFamily="18" charset="2"/>
              </a:rPr>
              <a:t></a:t>
            </a:r>
            <a:r>
              <a:rPr lang="en-US" altLang="zh-CN" dirty="0" smtClean="0">
                <a:solidFill>
                  <a:srgbClr val="3333CC"/>
                </a:solidFill>
                <a:latin typeface="Bookman Old Style" pitchFamily="18" charset="0"/>
              </a:rPr>
              <a:t> (-6.003)]</a:t>
            </a:r>
          </a:p>
          <a:p>
            <a:pPr eaLnBrk="1" hangingPunct="1">
              <a:buFont typeface="Wingdings" pitchFamily="2" charset="2"/>
              <a:buNone/>
            </a:pPr>
            <a:r>
              <a:rPr lang="en-US" altLang="zh-CN" dirty="0" smtClean="0">
                <a:solidFill>
                  <a:srgbClr val="3333CC"/>
                </a:solidFill>
                <a:latin typeface="Bookman Old Style" pitchFamily="18" charset="0"/>
              </a:rPr>
              <a:t>              =-0.99kJ/</a:t>
            </a:r>
            <a:r>
              <a:rPr lang="en-US" altLang="zh-CN" dirty="0" err="1" smtClean="0">
                <a:solidFill>
                  <a:srgbClr val="3333CC"/>
                </a:solidFill>
                <a:latin typeface="Bookman Old Style" pitchFamily="18" charset="0"/>
              </a:rPr>
              <a:t>mol</a:t>
            </a:r>
            <a:endParaRPr lang="en-US" altLang="zh-CN" dirty="0" smtClean="0">
              <a:solidFill>
                <a:srgbClr val="3333CC"/>
              </a:solidFill>
              <a:latin typeface="Bookman Old Style" pitchFamily="18" charset="0"/>
            </a:endParaRPr>
          </a:p>
          <a:p>
            <a:pPr eaLnBrk="1" hangingPunct="1">
              <a:buFont typeface="Wingdings" pitchFamily="2" charset="2"/>
              <a:buNone/>
            </a:pPr>
            <a:r>
              <a:rPr lang="zh-CN" altLang="en-US" sz="2800" dirty="0" smtClean="0">
                <a:solidFill>
                  <a:srgbClr val="3333CC"/>
                </a:solidFill>
                <a:latin typeface="Bookman Old Style" pitchFamily="18" charset="0"/>
                <a:ea typeface="黑体" pitchFamily="2" charset="-122"/>
              </a:rPr>
              <a:t>题设条件下氨能自发分解。</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Effect transition="in" filter="dissolve">
                                      <p:cBhvr>
                                        <p:cTn id="7" dur="500"/>
                                        <p:tgtEl>
                                          <p:spTgt spid="1966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6611">
                                            <p:txEl>
                                              <p:pRg st="1" end="1"/>
                                            </p:txEl>
                                          </p:spTgt>
                                        </p:tgtEl>
                                        <p:attrNameLst>
                                          <p:attrName>style.visibility</p:attrName>
                                        </p:attrNameLst>
                                      </p:cBhvr>
                                      <p:to>
                                        <p:strVal val="visible"/>
                                      </p:to>
                                    </p:set>
                                    <p:animEffect transition="in" filter="dissolve">
                                      <p:cBhvr>
                                        <p:cTn id="12" dur="500"/>
                                        <p:tgtEl>
                                          <p:spTgt spid="1966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6611">
                                            <p:txEl>
                                              <p:pRg st="2" end="2"/>
                                            </p:txEl>
                                          </p:spTgt>
                                        </p:tgtEl>
                                        <p:attrNameLst>
                                          <p:attrName>style.visibility</p:attrName>
                                        </p:attrNameLst>
                                      </p:cBhvr>
                                      <p:to>
                                        <p:strVal val="visible"/>
                                      </p:to>
                                    </p:set>
                                    <p:animEffect transition="in" filter="dissolve">
                                      <p:cBhvr>
                                        <p:cTn id="17" dur="500"/>
                                        <p:tgtEl>
                                          <p:spTgt spid="1966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6611">
                                            <p:txEl>
                                              <p:pRg st="3" end="3"/>
                                            </p:txEl>
                                          </p:spTgt>
                                        </p:tgtEl>
                                        <p:attrNameLst>
                                          <p:attrName>style.visibility</p:attrName>
                                        </p:attrNameLst>
                                      </p:cBhvr>
                                      <p:to>
                                        <p:strVal val="visible"/>
                                      </p:to>
                                    </p:set>
                                    <p:animEffect transition="in" filter="dissolve">
                                      <p:cBhvr>
                                        <p:cTn id="22" dur="500"/>
                                        <p:tgtEl>
                                          <p:spTgt spid="1966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6611">
                                            <p:txEl>
                                              <p:pRg st="4" end="4"/>
                                            </p:txEl>
                                          </p:spTgt>
                                        </p:tgtEl>
                                        <p:attrNameLst>
                                          <p:attrName>style.visibility</p:attrName>
                                        </p:attrNameLst>
                                      </p:cBhvr>
                                      <p:to>
                                        <p:strVal val="visible"/>
                                      </p:to>
                                    </p:set>
                                    <p:animEffect transition="in" filter="dissolve">
                                      <p:cBhvr>
                                        <p:cTn id="27" dur="500"/>
                                        <p:tgtEl>
                                          <p:spTgt spid="1966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6611">
                                            <p:txEl>
                                              <p:pRg st="5" end="5"/>
                                            </p:txEl>
                                          </p:spTgt>
                                        </p:tgtEl>
                                        <p:attrNameLst>
                                          <p:attrName>style.visibility</p:attrName>
                                        </p:attrNameLst>
                                      </p:cBhvr>
                                      <p:to>
                                        <p:strVal val="visible"/>
                                      </p:to>
                                    </p:set>
                                    <p:animEffect transition="in" filter="dissolve">
                                      <p:cBhvr>
                                        <p:cTn id="32" dur="500"/>
                                        <p:tgtEl>
                                          <p:spTgt spid="1966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6611">
                                            <p:txEl>
                                              <p:pRg st="6" end="6"/>
                                            </p:txEl>
                                          </p:spTgt>
                                        </p:tgtEl>
                                        <p:attrNameLst>
                                          <p:attrName>style.visibility</p:attrName>
                                        </p:attrNameLst>
                                      </p:cBhvr>
                                      <p:to>
                                        <p:strVal val="visible"/>
                                      </p:to>
                                    </p:set>
                                    <p:animEffect transition="in" filter="dissolve">
                                      <p:cBhvr>
                                        <p:cTn id="37" dur="500"/>
                                        <p:tgtEl>
                                          <p:spTgt spid="19661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6611">
                                            <p:txEl>
                                              <p:pRg st="7" end="7"/>
                                            </p:txEl>
                                          </p:spTgt>
                                        </p:tgtEl>
                                        <p:attrNameLst>
                                          <p:attrName>style.visibility</p:attrName>
                                        </p:attrNameLst>
                                      </p:cBhvr>
                                      <p:to>
                                        <p:strVal val="visible"/>
                                      </p:to>
                                    </p:set>
                                    <p:animEffect transition="in" filter="dissolve">
                                      <p:cBhvr>
                                        <p:cTn id="42" dur="500"/>
                                        <p:tgtEl>
                                          <p:spTgt spid="1966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026"/>
          <p:cNvSpPr>
            <a:spLocks noChangeArrowheads="1"/>
          </p:cNvSpPr>
          <p:nvPr/>
        </p:nvSpPr>
        <p:spPr bwMode="auto">
          <a:xfrm>
            <a:off x="395288" y="1268413"/>
            <a:ext cx="834548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4000">
                <a:solidFill>
                  <a:srgbClr val="3333CC"/>
                </a:solidFill>
                <a:latin typeface="微软雅黑" pitchFamily="34" charset="-122"/>
                <a:ea typeface="微软雅黑" pitchFamily="34" charset="-122"/>
              </a:rPr>
              <a:t> </a:t>
            </a:r>
            <a:r>
              <a:rPr kumimoji="1" lang="zh-CN" altLang="en-US" sz="3600">
                <a:solidFill>
                  <a:srgbClr val="3333CC"/>
                </a:solidFill>
                <a:latin typeface="微软雅黑" pitchFamily="34" charset="-122"/>
                <a:ea typeface="微软雅黑" pitchFamily="34" charset="-122"/>
              </a:rPr>
              <a:t>例</a:t>
            </a:r>
            <a:r>
              <a:rPr kumimoji="1" lang="en-US" altLang="zh-CN" sz="3600">
                <a:solidFill>
                  <a:srgbClr val="3333CC"/>
                </a:solidFill>
                <a:latin typeface="微软雅黑" pitchFamily="34" charset="-122"/>
                <a:ea typeface="微软雅黑" pitchFamily="34" charset="-122"/>
              </a:rPr>
              <a:t>1</a:t>
            </a:r>
            <a:r>
              <a:rPr kumimoji="1" lang="en-US" altLang="zh-CN" sz="4000">
                <a:solidFill>
                  <a:srgbClr val="3333CC"/>
                </a:solidFill>
                <a:latin typeface="微软雅黑" pitchFamily="34" charset="-122"/>
                <a:ea typeface="微软雅黑" pitchFamily="34" charset="-122"/>
              </a:rPr>
              <a:t>    </a:t>
            </a:r>
          </a:p>
          <a:p>
            <a:pPr eaLnBrk="1" hangingPunct="1">
              <a:spcBef>
                <a:spcPct val="0"/>
              </a:spcBef>
              <a:buClrTx/>
              <a:buSzTx/>
              <a:buFontTx/>
              <a:buNone/>
            </a:pPr>
            <a:r>
              <a:rPr kumimoji="1" lang="zh-CN" altLang="en-US" sz="4000">
                <a:solidFill>
                  <a:srgbClr val="3333CC"/>
                </a:solidFill>
                <a:latin typeface="微软雅黑" pitchFamily="34" charset="-122"/>
                <a:ea typeface="微软雅黑" pitchFamily="34" charset="-122"/>
              </a:rPr>
              <a:t>      </a:t>
            </a:r>
            <a:r>
              <a:rPr kumimoji="1" lang="zh-CN" altLang="en-US">
                <a:solidFill>
                  <a:srgbClr val="3333CC"/>
                </a:solidFill>
                <a:latin typeface="微软雅黑" pitchFamily="34" charset="-122"/>
                <a:ea typeface="微软雅黑" pitchFamily="34" charset="-122"/>
              </a:rPr>
              <a:t>在室温下铜金属线暴露在空气中，其表面逐渐覆盖一层黑色氧化铜，</a:t>
            </a:r>
          </a:p>
          <a:p>
            <a:pPr eaLnBrk="1" hangingPunct="1">
              <a:spcBef>
                <a:spcPct val="0"/>
              </a:spcBef>
              <a:buClrTx/>
              <a:buSzTx/>
              <a:buFontTx/>
              <a:buNone/>
            </a:pPr>
            <a:endParaRPr kumimoji="1" lang="zh-CN" altLang="en-US" sz="2000">
              <a:solidFill>
                <a:srgbClr val="3333CC"/>
              </a:solidFill>
              <a:latin typeface="微软雅黑" pitchFamily="34" charset="-122"/>
              <a:ea typeface="微软雅黑" pitchFamily="34" charset="-122"/>
            </a:endParaRPr>
          </a:p>
          <a:p>
            <a:pPr eaLnBrk="1" hangingPunct="1">
              <a:spcBef>
                <a:spcPct val="0"/>
              </a:spcBef>
              <a:buClrTx/>
              <a:buSzTx/>
              <a:buFontTx/>
              <a:buNone/>
            </a:pPr>
            <a:r>
              <a:rPr kumimoji="1" lang="zh-CN" altLang="en-US">
                <a:solidFill>
                  <a:srgbClr val="3333CC"/>
                </a:solidFill>
                <a:latin typeface="微软雅黑" pitchFamily="34" charset="-122"/>
                <a:ea typeface="微软雅黑" pitchFamily="34" charset="-122"/>
              </a:rPr>
              <a:t>       当此铜线被加热超过一定温度后，黑色氧化铜就变为红色氧化亚铜，</a:t>
            </a:r>
          </a:p>
          <a:p>
            <a:pPr eaLnBrk="1" hangingPunct="1">
              <a:spcBef>
                <a:spcPct val="0"/>
              </a:spcBef>
              <a:buClrTx/>
              <a:buSzTx/>
              <a:buFontTx/>
              <a:buNone/>
            </a:pPr>
            <a:endParaRPr kumimoji="1" lang="zh-CN" altLang="en-US" sz="2000">
              <a:solidFill>
                <a:srgbClr val="3333CC"/>
              </a:solidFill>
              <a:latin typeface="微软雅黑" pitchFamily="34" charset="-122"/>
              <a:ea typeface="微软雅黑" pitchFamily="34" charset="-122"/>
            </a:endParaRPr>
          </a:p>
          <a:p>
            <a:pPr eaLnBrk="1" hangingPunct="1">
              <a:spcBef>
                <a:spcPct val="0"/>
              </a:spcBef>
              <a:buClrTx/>
              <a:buSzTx/>
              <a:buFontTx/>
              <a:buNone/>
            </a:pPr>
            <a:r>
              <a:rPr kumimoji="1" lang="zh-CN" altLang="en-US">
                <a:solidFill>
                  <a:srgbClr val="3333CC"/>
                </a:solidFill>
                <a:latin typeface="微软雅黑" pitchFamily="34" charset="-122"/>
                <a:ea typeface="微软雅黑" pitchFamily="34" charset="-122"/>
              </a:rPr>
              <a:t>       在更高温度，氧化物覆盖层又逐渐消失，如何解释这种实验现象？</a:t>
            </a:r>
          </a:p>
        </p:txBody>
      </p:sp>
      <p:sp>
        <p:nvSpPr>
          <p:cNvPr id="136195" name="Rectangle 1027"/>
          <p:cNvSpPr>
            <a:spLocks noChangeArrowheads="1"/>
          </p:cNvSpPr>
          <p:nvPr/>
        </p:nvSpPr>
        <p:spPr bwMode="auto">
          <a:xfrm>
            <a:off x="457200" y="420688"/>
            <a:ext cx="721042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4400">
                <a:solidFill>
                  <a:srgbClr val="3333CC"/>
                </a:solidFill>
                <a:latin typeface="微软雅黑" pitchFamily="34" charset="-122"/>
                <a:ea typeface="微软雅黑" pitchFamily="34" charset="-122"/>
              </a:rPr>
              <a:t>2.判断物质的稳定性</a:t>
            </a:r>
          </a:p>
        </p:txBody>
      </p:sp>
      <p:sp>
        <p:nvSpPr>
          <p:cNvPr id="136196" name="Line 1028"/>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body" idx="4294967295"/>
          </p:nvPr>
        </p:nvSpPr>
        <p:spPr>
          <a:xfrm>
            <a:off x="323850" y="609600"/>
            <a:ext cx="8820150" cy="2098675"/>
          </a:xfrm>
          <a:solidFill>
            <a:schemeClr val="bg1"/>
          </a:solidFill>
        </p:spPr>
        <p:txBody>
          <a:bodyPr/>
          <a:lstStyle/>
          <a:p>
            <a:pPr eaLnBrk="1" hangingPunct="1"/>
            <a:r>
              <a:rPr lang="zh-CN" altLang="en-US" sz="4000" b="1" smtClean="0">
                <a:solidFill>
                  <a:srgbClr val="3333CC"/>
                </a:solidFill>
                <a:latin typeface="Bookman Old Style" pitchFamily="18" charset="0"/>
                <a:ea typeface="黑体" pitchFamily="2" charset="-122"/>
              </a:rPr>
              <a:t>解：反应为</a:t>
            </a:r>
            <a:r>
              <a:rPr lang="zh-CN" altLang="en-US" sz="4000" b="1" smtClean="0">
                <a:solidFill>
                  <a:srgbClr val="3333CC"/>
                </a:solidFill>
                <a:latin typeface="Bookman Old Style" pitchFamily="18" charset="0"/>
              </a:rPr>
              <a:t>  </a:t>
            </a:r>
          </a:p>
          <a:p>
            <a:pPr lvl="1" eaLnBrk="1" hangingPunct="1"/>
            <a:r>
              <a:rPr lang="zh-CN" altLang="en-US" sz="3600" b="1" smtClean="0">
                <a:solidFill>
                  <a:srgbClr val="3333CC"/>
                </a:solidFill>
                <a:latin typeface="Bookman Old Style" pitchFamily="18" charset="0"/>
              </a:rPr>
              <a:t> </a:t>
            </a:r>
            <a:r>
              <a:rPr lang="zh-CN" altLang="en-US" sz="3200" b="1" smtClean="0">
                <a:solidFill>
                  <a:srgbClr val="3333CC"/>
                </a:solidFill>
                <a:latin typeface="Bookman Old Style" pitchFamily="18" charset="0"/>
              </a:rPr>
              <a:t>2</a:t>
            </a:r>
            <a:r>
              <a:rPr lang="en-US" altLang="zh-CN" sz="3200" b="1" smtClean="0">
                <a:solidFill>
                  <a:srgbClr val="3333CC"/>
                </a:solidFill>
                <a:latin typeface="Bookman Old Style" pitchFamily="18" charset="0"/>
              </a:rPr>
              <a:t>CuO(s)       Cu</a:t>
            </a:r>
            <a:r>
              <a:rPr lang="en-US" altLang="zh-CN" sz="3600" b="1" baseline="-25000" smtClean="0">
                <a:solidFill>
                  <a:srgbClr val="3333CC"/>
                </a:solidFill>
                <a:latin typeface="Bookman Old Style" pitchFamily="18" charset="0"/>
              </a:rPr>
              <a:t>2</a:t>
            </a:r>
            <a:r>
              <a:rPr lang="en-US" altLang="zh-CN" sz="3200" b="1" smtClean="0">
                <a:solidFill>
                  <a:srgbClr val="3333CC"/>
                </a:solidFill>
                <a:latin typeface="Bookman Old Style" pitchFamily="18" charset="0"/>
              </a:rPr>
              <a:t>O(s)+</a:t>
            </a:r>
            <a:r>
              <a:rPr lang="en-US" altLang="zh-CN" b="1" smtClean="0">
                <a:solidFill>
                  <a:srgbClr val="3333CC"/>
                </a:solidFill>
                <a:latin typeface="Bookman Old Style" pitchFamily="18" charset="0"/>
              </a:rPr>
              <a:t>1/2</a:t>
            </a:r>
            <a:r>
              <a:rPr lang="en-US" altLang="zh-CN" sz="3200" b="1" smtClean="0">
                <a:solidFill>
                  <a:srgbClr val="3333CC"/>
                </a:solidFill>
                <a:latin typeface="Bookman Old Style" pitchFamily="18" charset="0"/>
              </a:rPr>
              <a:t>O</a:t>
            </a:r>
            <a:r>
              <a:rPr lang="en-US" altLang="zh-CN" sz="3600" b="1" baseline="-25000" smtClean="0">
                <a:solidFill>
                  <a:srgbClr val="3333CC"/>
                </a:solidFill>
                <a:latin typeface="Bookman Old Style" pitchFamily="18" charset="0"/>
              </a:rPr>
              <a:t>2</a:t>
            </a:r>
            <a:r>
              <a:rPr lang="en-US" altLang="zh-CN" sz="3200" b="1" smtClean="0">
                <a:solidFill>
                  <a:srgbClr val="3333CC"/>
                </a:solidFill>
                <a:latin typeface="Bookman Old Style" pitchFamily="18" charset="0"/>
              </a:rPr>
              <a:t>(g)</a:t>
            </a:r>
          </a:p>
          <a:p>
            <a:pPr lvl="1" eaLnBrk="1" hangingPunct="1"/>
            <a:r>
              <a:rPr lang="en-US" altLang="zh-CN" sz="3600" b="1" smtClean="0">
                <a:solidFill>
                  <a:srgbClr val="3333CC"/>
                </a:solidFill>
                <a:latin typeface="Bookman Old Style" pitchFamily="18" charset="0"/>
              </a:rPr>
              <a:t> Cu</a:t>
            </a:r>
            <a:r>
              <a:rPr lang="en-US" altLang="zh-CN" sz="4000" b="1" baseline="-25000" smtClean="0">
                <a:solidFill>
                  <a:srgbClr val="3333CC"/>
                </a:solidFill>
                <a:latin typeface="Bookman Old Style" pitchFamily="18" charset="0"/>
              </a:rPr>
              <a:t>2</a:t>
            </a:r>
            <a:r>
              <a:rPr lang="en-US" altLang="zh-CN" sz="3600" b="1" smtClean="0">
                <a:solidFill>
                  <a:srgbClr val="3333CC"/>
                </a:solidFill>
                <a:latin typeface="Bookman Old Style" pitchFamily="18" charset="0"/>
              </a:rPr>
              <a:t>O       2Cu(s) +</a:t>
            </a:r>
            <a:r>
              <a:rPr lang="en-US" altLang="zh-CN" sz="3200" b="1" smtClean="0">
                <a:solidFill>
                  <a:srgbClr val="3333CC"/>
                </a:solidFill>
                <a:latin typeface="Bookman Old Style" pitchFamily="18" charset="0"/>
              </a:rPr>
              <a:t>1/2</a:t>
            </a:r>
            <a:r>
              <a:rPr lang="en-US" altLang="zh-CN" sz="3600" b="1" smtClean="0">
                <a:solidFill>
                  <a:srgbClr val="3333CC"/>
                </a:solidFill>
                <a:latin typeface="Bookman Old Style" pitchFamily="18" charset="0"/>
              </a:rPr>
              <a:t>O</a:t>
            </a:r>
            <a:r>
              <a:rPr lang="en-US" altLang="zh-CN" sz="4000" b="1" baseline="-25000" smtClean="0">
                <a:solidFill>
                  <a:srgbClr val="3333CC"/>
                </a:solidFill>
                <a:latin typeface="Bookman Old Style" pitchFamily="18" charset="0"/>
              </a:rPr>
              <a:t>2</a:t>
            </a:r>
            <a:r>
              <a:rPr lang="en-US" altLang="zh-CN" sz="3600" b="1" smtClean="0">
                <a:solidFill>
                  <a:srgbClr val="3333CC"/>
                </a:solidFill>
                <a:latin typeface="Bookman Old Style" pitchFamily="18" charset="0"/>
              </a:rPr>
              <a:t>(g)</a:t>
            </a:r>
            <a:endParaRPr lang="en-US" altLang="zh-CN" sz="3200" b="1" smtClean="0">
              <a:solidFill>
                <a:srgbClr val="3333CC"/>
              </a:solidFill>
              <a:latin typeface="Bookman Old Style" pitchFamily="18" charset="0"/>
            </a:endParaRPr>
          </a:p>
        </p:txBody>
      </p:sp>
      <p:graphicFrame>
        <p:nvGraphicFramePr>
          <p:cNvPr id="199683" name="Object 3"/>
          <p:cNvGraphicFramePr>
            <a:graphicFrameLocks noChangeAspect="1"/>
          </p:cNvGraphicFramePr>
          <p:nvPr/>
        </p:nvGraphicFramePr>
        <p:xfrm>
          <a:off x="1135063" y="3205163"/>
          <a:ext cx="7402512" cy="2986087"/>
        </p:xfrm>
        <a:graphic>
          <a:graphicData uri="http://schemas.openxmlformats.org/presentationml/2006/ole">
            <mc:AlternateContent xmlns:mc="http://schemas.openxmlformats.org/markup-compatibility/2006">
              <mc:Choice xmlns:v="urn:schemas-microsoft-com:vml" Requires="v">
                <p:oleObj spid="_x0000_s137276" name="Document" r:id="rId3" imgW="7554233" imgH="3044896" progId="Word.Document.8">
                  <p:embed/>
                </p:oleObj>
              </mc:Choice>
              <mc:Fallback>
                <p:oleObj name="Document" r:id="rId3" imgW="7554233" imgH="3044896"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3205163"/>
                        <a:ext cx="7402512" cy="29860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20" name="Line 4"/>
          <p:cNvSpPr>
            <a:spLocks noChangeShapeType="1"/>
          </p:cNvSpPr>
          <p:nvPr/>
        </p:nvSpPr>
        <p:spPr bwMode="auto">
          <a:xfrm>
            <a:off x="1116013" y="3213100"/>
            <a:ext cx="7494587" cy="0"/>
          </a:xfrm>
          <a:prstGeom prst="line">
            <a:avLst/>
          </a:prstGeom>
          <a:noFill/>
          <a:ln w="38100">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1" name="Line 5"/>
          <p:cNvSpPr>
            <a:spLocks noChangeShapeType="1"/>
          </p:cNvSpPr>
          <p:nvPr/>
        </p:nvSpPr>
        <p:spPr bwMode="auto">
          <a:xfrm flipV="1">
            <a:off x="1187450" y="3933825"/>
            <a:ext cx="7423150" cy="38100"/>
          </a:xfrm>
          <a:prstGeom prst="line">
            <a:avLst/>
          </a:prstGeom>
          <a:noFill/>
          <a:ln w="38100">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2" name="Line 6"/>
          <p:cNvSpPr>
            <a:spLocks noChangeShapeType="1"/>
          </p:cNvSpPr>
          <p:nvPr/>
        </p:nvSpPr>
        <p:spPr bwMode="auto">
          <a:xfrm>
            <a:off x="1187450" y="5229225"/>
            <a:ext cx="7416800" cy="0"/>
          </a:xfrm>
          <a:prstGeom prst="line">
            <a:avLst/>
          </a:prstGeom>
          <a:noFill/>
          <a:ln w="38100">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3" name="Line 7"/>
          <p:cNvSpPr>
            <a:spLocks noChangeShapeType="1"/>
          </p:cNvSpPr>
          <p:nvPr/>
        </p:nvSpPr>
        <p:spPr bwMode="auto">
          <a:xfrm>
            <a:off x="3203575" y="1700213"/>
            <a:ext cx="647700"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4" name="Line 8"/>
          <p:cNvSpPr>
            <a:spLocks noChangeShapeType="1"/>
          </p:cNvSpPr>
          <p:nvPr/>
        </p:nvSpPr>
        <p:spPr bwMode="auto">
          <a:xfrm>
            <a:off x="2627313" y="2349500"/>
            <a:ext cx="865187" cy="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99683"/>
                                        </p:tgtEl>
                                        <p:attrNameLst>
                                          <p:attrName>style.visibility</p:attrName>
                                        </p:attrNameLst>
                                      </p:cBhvr>
                                      <p:to>
                                        <p:strVal val="visible"/>
                                      </p:to>
                                    </p:set>
                                    <p:anim calcmode="lin" valueType="num">
                                      <p:cBhvr additive="base">
                                        <p:cTn id="7" dur="500" fill="hold"/>
                                        <p:tgtEl>
                                          <p:spTgt spid="199683"/>
                                        </p:tgtEl>
                                        <p:attrNameLst>
                                          <p:attrName>ppt_x</p:attrName>
                                        </p:attrNameLst>
                                      </p:cBhvr>
                                      <p:tavLst>
                                        <p:tav tm="0">
                                          <p:val>
                                            <p:strVal val="1+#ppt_w/2"/>
                                          </p:val>
                                        </p:tav>
                                        <p:tav tm="100000">
                                          <p:val>
                                            <p:strVal val="#ppt_x"/>
                                          </p:val>
                                        </p:tav>
                                      </p:tavLst>
                                    </p:anim>
                                    <p:anim calcmode="lin" valueType="num">
                                      <p:cBhvr additive="base">
                                        <p:cTn id="8" dur="500" fill="hold"/>
                                        <p:tgtEl>
                                          <p:spTgt spid="1996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026"/>
          <p:cNvSpPr>
            <a:spLocks noChangeArrowheads="1"/>
          </p:cNvSpPr>
          <p:nvPr/>
        </p:nvSpPr>
        <p:spPr bwMode="auto">
          <a:xfrm>
            <a:off x="611188" y="620713"/>
            <a:ext cx="1512887"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4000">
                <a:solidFill>
                  <a:srgbClr val="3333CC"/>
                </a:solidFill>
                <a:latin typeface="黑体" pitchFamily="2" charset="-122"/>
                <a:ea typeface="黑体" pitchFamily="2" charset="-122"/>
              </a:rPr>
              <a:t>例  </a:t>
            </a:r>
            <a:r>
              <a:rPr kumimoji="1" lang="en-US" altLang="zh-CN" sz="4000">
                <a:solidFill>
                  <a:srgbClr val="3333CC"/>
                </a:solidFill>
                <a:latin typeface="黑体" pitchFamily="2" charset="-122"/>
                <a:ea typeface="黑体" pitchFamily="2" charset="-122"/>
              </a:rPr>
              <a:t>2</a:t>
            </a:r>
          </a:p>
        </p:txBody>
      </p:sp>
      <p:sp>
        <p:nvSpPr>
          <p:cNvPr id="202755" name="Rectangle 1027"/>
          <p:cNvSpPr>
            <a:spLocks noChangeArrowheads="1"/>
          </p:cNvSpPr>
          <p:nvPr/>
        </p:nvSpPr>
        <p:spPr bwMode="auto">
          <a:xfrm>
            <a:off x="611188" y="1341438"/>
            <a:ext cx="801052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a:solidFill>
                  <a:srgbClr val="3333CC"/>
                </a:solidFill>
                <a:latin typeface="Bookman Old Style" pitchFamily="18" charset="0"/>
                <a:ea typeface="黑体" pitchFamily="2" charset="-122"/>
              </a:rPr>
              <a:t>    根据下列数据说明298</a:t>
            </a:r>
            <a:r>
              <a:rPr kumimoji="1" lang="en-US" altLang="zh-CN">
                <a:solidFill>
                  <a:srgbClr val="3333CC"/>
                </a:solidFill>
                <a:latin typeface="Bookman Old Style" pitchFamily="18" charset="0"/>
                <a:ea typeface="黑体" pitchFamily="2" charset="-122"/>
              </a:rPr>
              <a:t>K</a:t>
            </a:r>
            <a:r>
              <a:rPr kumimoji="1" lang="zh-CN" altLang="zh-CN">
                <a:solidFill>
                  <a:srgbClr val="3333CC"/>
                </a:solidFill>
                <a:latin typeface="Bookman Old Style" pitchFamily="18" charset="0"/>
                <a:ea typeface="黑体" pitchFamily="2" charset="-122"/>
              </a:rPr>
              <a:t>下</a:t>
            </a:r>
            <a:r>
              <a:rPr kumimoji="1" lang="zh-CN" altLang="en-US">
                <a:solidFill>
                  <a:srgbClr val="3333CC"/>
                </a:solidFill>
                <a:latin typeface="Bookman Old Style" pitchFamily="18" charset="0"/>
                <a:ea typeface="黑体" pitchFamily="2" charset="-122"/>
              </a:rPr>
              <a:t>，锡的稳定单质是哪一种同素异形体？</a:t>
            </a:r>
          </a:p>
          <a:p>
            <a:pPr lvl="1" eaLnBrk="1" hangingPunct="1">
              <a:spcBef>
                <a:spcPct val="0"/>
              </a:spcBef>
              <a:buClrTx/>
              <a:buSzTx/>
              <a:buFontTx/>
              <a:buNone/>
            </a:pPr>
            <a:r>
              <a:rPr kumimoji="1" lang="zh-CN" altLang="en-US" sz="2400">
                <a:solidFill>
                  <a:srgbClr val="3333CC"/>
                </a:solidFill>
                <a:latin typeface="Bookman Old Style" pitchFamily="18" charset="0"/>
              </a:rPr>
              <a:t>                                 </a:t>
            </a:r>
            <a:r>
              <a:rPr kumimoji="1" lang="en-US" altLang="zh-CN">
                <a:solidFill>
                  <a:srgbClr val="3333CC"/>
                </a:solidFill>
                <a:latin typeface="Bookman Old Style" pitchFamily="18" charset="0"/>
                <a:ea typeface="黑体" pitchFamily="2" charset="-122"/>
              </a:rPr>
              <a:t>Sn（</a:t>
            </a:r>
            <a:r>
              <a:rPr kumimoji="1" lang="zh-CN" altLang="en-US">
                <a:solidFill>
                  <a:srgbClr val="3333CC"/>
                </a:solidFill>
                <a:latin typeface="Bookman Old Style" pitchFamily="18" charset="0"/>
                <a:ea typeface="黑体" pitchFamily="2" charset="-122"/>
              </a:rPr>
              <a:t>白）      </a:t>
            </a:r>
            <a:r>
              <a:rPr kumimoji="1" lang="en-US" altLang="zh-CN">
                <a:solidFill>
                  <a:srgbClr val="3333CC"/>
                </a:solidFill>
                <a:latin typeface="Bookman Old Style" pitchFamily="18" charset="0"/>
                <a:ea typeface="黑体" pitchFamily="2" charset="-122"/>
              </a:rPr>
              <a:t>Sn（</a:t>
            </a:r>
            <a:r>
              <a:rPr kumimoji="1" lang="zh-CN" altLang="en-US">
                <a:solidFill>
                  <a:srgbClr val="3333CC"/>
                </a:solidFill>
                <a:latin typeface="Bookman Old Style" pitchFamily="18" charset="0"/>
                <a:ea typeface="黑体" pitchFamily="2" charset="-122"/>
              </a:rPr>
              <a:t>灰）</a:t>
            </a:r>
          </a:p>
          <a:p>
            <a:pPr lvl="1" eaLnBrk="1" hangingPunct="1">
              <a:spcBef>
                <a:spcPct val="0"/>
              </a:spcBef>
              <a:buClrTx/>
              <a:buSzTx/>
              <a:buFontTx/>
              <a:buNone/>
            </a:pPr>
            <a:r>
              <a:rPr kumimoji="1" lang="zh-CN" altLang="en-US">
                <a:solidFill>
                  <a:srgbClr val="3333CC"/>
                </a:solidFill>
                <a:latin typeface="Bookman Old Style" pitchFamily="18" charset="0"/>
              </a:rPr>
              <a:t> </a:t>
            </a:r>
            <a:r>
              <a:rPr kumimoji="1" lang="zh-CN" altLang="en-US">
                <a:solidFill>
                  <a:srgbClr val="3333CC"/>
                </a:solidFill>
                <a:latin typeface="Bookman Old Style" pitchFamily="18" charset="0"/>
                <a:sym typeface="Symbol" pitchFamily="18" charset="2"/>
              </a:rPr>
              <a:t></a:t>
            </a:r>
            <a:r>
              <a:rPr kumimoji="1" lang="en-US" altLang="zh-CN" baseline="-25000">
                <a:solidFill>
                  <a:srgbClr val="3333CC"/>
                </a:solidFill>
                <a:latin typeface="Bookman Old Style" pitchFamily="18" charset="0"/>
                <a:sym typeface="Symbol" pitchFamily="18" charset="2"/>
              </a:rPr>
              <a:t>f</a:t>
            </a:r>
            <a:r>
              <a:rPr kumimoji="1" lang="en-US" altLang="zh-CN">
                <a:solidFill>
                  <a:srgbClr val="3333CC"/>
                </a:solidFill>
                <a:latin typeface="Bookman Old Style" pitchFamily="18" charset="0"/>
                <a:sym typeface="Symbol" pitchFamily="18" charset="2"/>
              </a:rPr>
              <a:t> </a:t>
            </a:r>
            <a:r>
              <a:rPr kumimoji="1" lang="en-US" altLang="zh-CN">
                <a:solidFill>
                  <a:srgbClr val="3333CC"/>
                </a:solidFill>
                <a:latin typeface="Bookman Old Style" pitchFamily="18" charset="0"/>
              </a:rPr>
              <a:t>H </a:t>
            </a:r>
            <a:r>
              <a:rPr kumimoji="1" lang="en-US" altLang="zh-CN" baseline="30000">
                <a:solidFill>
                  <a:srgbClr val="3333CC"/>
                </a:solidFill>
                <a:latin typeface="Bookman Old Style" pitchFamily="18" charset="0"/>
                <a:sym typeface="Symbol" pitchFamily="18" charset="2"/>
              </a:rPr>
              <a:t>Θ </a:t>
            </a:r>
            <a:r>
              <a:rPr kumimoji="1" lang="en-US" altLang="zh-CN">
                <a:solidFill>
                  <a:srgbClr val="3333CC"/>
                </a:solidFill>
                <a:latin typeface="Bookman Old Style" pitchFamily="18" charset="0"/>
              </a:rPr>
              <a:t>kJ/mol     0                  -2.1</a:t>
            </a:r>
          </a:p>
          <a:p>
            <a:pPr lvl="1" eaLnBrk="1" hangingPunct="1">
              <a:spcBef>
                <a:spcPct val="0"/>
              </a:spcBef>
              <a:buClrTx/>
              <a:buSzTx/>
              <a:buFontTx/>
              <a:buNone/>
            </a:pPr>
            <a:r>
              <a:rPr kumimoji="1" lang="en-US" altLang="zh-CN">
                <a:solidFill>
                  <a:srgbClr val="3333CC"/>
                </a:solidFill>
                <a:latin typeface="Bookman Old Style" pitchFamily="18" charset="0"/>
              </a:rPr>
              <a:t>   S </a:t>
            </a:r>
            <a:r>
              <a:rPr kumimoji="1" lang="en-US" altLang="zh-CN" baseline="30000">
                <a:solidFill>
                  <a:srgbClr val="3333CC"/>
                </a:solidFill>
                <a:latin typeface="Bookman Old Style" pitchFamily="18" charset="0"/>
                <a:sym typeface="Symbol" pitchFamily="18" charset="2"/>
              </a:rPr>
              <a:t>Θ</a:t>
            </a:r>
            <a:r>
              <a:rPr kumimoji="1" lang="en-US" altLang="zh-CN">
                <a:solidFill>
                  <a:srgbClr val="3333CC"/>
                </a:solidFill>
                <a:latin typeface="Bookman Old Style" pitchFamily="18" charset="0"/>
                <a:sym typeface="Symbol" pitchFamily="18" charset="2"/>
              </a:rPr>
              <a:t> </a:t>
            </a:r>
            <a:r>
              <a:rPr kumimoji="1" lang="en-US" altLang="zh-CN">
                <a:solidFill>
                  <a:srgbClr val="3333CC"/>
                </a:solidFill>
                <a:latin typeface="Bookman Old Style" pitchFamily="18" charset="0"/>
              </a:rPr>
              <a:t>J/mol·K   51.55             44.14</a:t>
            </a:r>
            <a:r>
              <a:rPr kumimoji="1" lang="en-US" altLang="zh-CN">
                <a:solidFill>
                  <a:srgbClr val="3333CC"/>
                </a:solidFill>
                <a:latin typeface="Bookman Old Style" pitchFamily="18" charset="0"/>
                <a:sym typeface="Symbol" pitchFamily="18" charset="2"/>
              </a:rPr>
              <a:t>  </a:t>
            </a:r>
            <a:endParaRPr kumimoji="1" lang="en-US" altLang="zh-CN">
              <a:solidFill>
                <a:srgbClr val="3333CC"/>
              </a:solidFill>
              <a:latin typeface="Bookman Old Style" pitchFamily="18" charset="0"/>
            </a:endParaRPr>
          </a:p>
          <a:p>
            <a:pPr eaLnBrk="1" hangingPunct="1">
              <a:spcBef>
                <a:spcPct val="0"/>
              </a:spcBef>
              <a:buClrTx/>
              <a:buSzTx/>
              <a:buFontTx/>
              <a:buNone/>
            </a:pPr>
            <a:r>
              <a:rPr kumimoji="1" lang="zh-CN" altLang="en-US" sz="2800">
                <a:solidFill>
                  <a:srgbClr val="3333CC"/>
                </a:solidFill>
                <a:latin typeface="Bookman Old Style" pitchFamily="18" charset="0"/>
                <a:sym typeface="Symbol" pitchFamily="18" charset="2"/>
              </a:rPr>
              <a:t>解：    </a:t>
            </a:r>
            <a:r>
              <a:rPr kumimoji="1" lang="en-US" altLang="zh-CN" sz="2800" baseline="-25000">
                <a:solidFill>
                  <a:srgbClr val="3333CC"/>
                </a:solidFill>
                <a:latin typeface="Bookman Old Style" pitchFamily="18" charset="0"/>
                <a:sym typeface="Symbol" pitchFamily="18" charset="2"/>
              </a:rPr>
              <a:t>r</a:t>
            </a:r>
            <a:r>
              <a:rPr kumimoji="1" lang="en-US" altLang="zh-CN" sz="2800">
                <a:solidFill>
                  <a:srgbClr val="3333CC"/>
                </a:solidFill>
                <a:latin typeface="Bookman Old Style" pitchFamily="18" charset="0"/>
                <a:sym typeface="Symbol" pitchFamily="18" charset="2"/>
              </a:rPr>
              <a:t>H</a:t>
            </a:r>
            <a:r>
              <a:rPr kumimoji="1" lang="en-US" altLang="zh-CN" sz="2800" baseline="30000">
                <a:solidFill>
                  <a:srgbClr val="3333CC"/>
                </a:solidFill>
                <a:latin typeface="Bookman Old Style" pitchFamily="18" charset="0"/>
                <a:sym typeface="Symbol" pitchFamily="18" charset="2"/>
              </a:rPr>
              <a:t> Θ</a:t>
            </a:r>
            <a:r>
              <a:rPr kumimoji="1" lang="en-US" altLang="zh-CN" sz="2800">
                <a:solidFill>
                  <a:srgbClr val="3333CC"/>
                </a:solidFill>
                <a:latin typeface="Bookman Old Style" pitchFamily="18" charset="0"/>
              </a:rPr>
              <a:t> =-2.1kJ/mol</a:t>
            </a:r>
          </a:p>
          <a:p>
            <a:pPr lvl="1" eaLnBrk="1" hangingPunct="1">
              <a:spcBef>
                <a:spcPct val="0"/>
              </a:spcBef>
              <a:buClrTx/>
              <a:buSzTx/>
              <a:buFontTx/>
              <a:buNone/>
            </a:pPr>
            <a:r>
              <a:rPr kumimoji="1" lang="en-US" altLang="zh-CN">
                <a:solidFill>
                  <a:srgbClr val="3333CC"/>
                </a:solidFill>
                <a:latin typeface="Bookman Old Style" pitchFamily="18" charset="0"/>
                <a:sym typeface="Symbol" pitchFamily="18" charset="2"/>
              </a:rPr>
              <a:t>       </a:t>
            </a:r>
            <a:r>
              <a:rPr kumimoji="1" lang="en-US" altLang="zh-CN" baseline="-25000">
                <a:solidFill>
                  <a:srgbClr val="3333CC"/>
                </a:solidFill>
                <a:latin typeface="Bookman Old Style" pitchFamily="18" charset="0"/>
                <a:sym typeface="Symbol" pitchFamily="18" charset="2"/>
              </a:rPr>
              <a:t>r</a:t>
            </a:r>
            <a:r>
              <a:rPr kumimoji="1" lang="en-US" altLang="zh-CN">
                <a:solidFill>
                  <a:srgbClr val="3333CC"/>
                </a:solidFill>
                <a:latin typeface="Bookman Old Style" pitchFamily="18" charset="0"/>
                <a:sym typeface="Symbol" pitchFamily="18" charset="2"/>
              </a:rPr>
              <a:t>S </a:t>
            </a:r>
            <a:r>
              <a:rPr kumimoji="1" lang="en-US" altLang="zh-CN" baseline="30000">
                <a:solidFill>
                  <a:srgbClr val="3333CC"/>
                </a:solidFill>
                <a:latin typeface="Bookman Old Style" pitchFamily="18" charset="0"/>
                <a:sym typeface="Symbol" pitchFamily="18" charset="2"/>
              </a:rPr>
              <a:t>Θ </a:t>
            </a:r>
            <a:r>
              <a:rPr kumimoji="1" lang="en-US" altLang="zh-CN">
                <a:solidFill>
                  <a:srgbClr val="3333CC"/>
                </a:solidFill>
                <a:latin typeface="Bookman Old Style" pitchFamily="18" charset="0"/>
                <a:sym typeface="Symbol" pitchFamily="18" charset="2"/>
              </a:rPr>
              <a:t>=-7.41 </a:t>
            </a:r>
            <a:r>
              <a:rPr kumimoji="1" lang="en-US" altLang="zh-CN">
                <a:solidFill>
                  <a:srgbClr val="3333CC"/>
                </a:solidFill>
                <a:latin typeface="Bookman Old Style" pitchFamily="18" charset="0"/>
              </a:rPr>
              <a:t>J/mol·K</a:t>
            </a:r>
          </a:p>
          <a:p>
            <a:pPr lvl="1" eaLnBrk="1" hangingPunct="1">
              <a:spcBef>
                <a:spcPct val="0"/>
              </a:spcBef>
              <a:buClrTx/>
              <a:buSzTx/>
              <a:buFontTx/>
              <a:buNone/>
            </a:pPr>
            <a:r>
              <a:rPr kumimoji="1" lang="en-US" altLang="zh-CN">
                <a:solidFill>
                  <a:srgbClr val="3333CC"/>
                </a:solidFill>
                <a:latin typeface="Bookman Old Style" pitchFamily="18" charset="0"/>
                <a:sym typeface="Symbol" pitchFamily="18" charset="2"/>
              </a:rPr>
              <a:t>      </a:t>
            </a:r>
            <a:r>
              <a:rPr kumimoji="1" lang="en-US" altLang="zh-CN" baseline="-25000">
                <a:solidFill>
                  <a:srgbClr val="3333CC"/>
                </a:solidFill>
                <a:latin typeface="Bookman Old Style" pitchFamily="18" charset="0"/>
                <a:sym typeface="Symbol" pitchFamily="18" charset="2"/>
              </a:rPr>
              <a:t>r</a:t>
            </a:r>
            <a:r>
              <a:rPr kumimoji="1" lang="en-US" altLang="zh-CN">
                <a:solidFill>
                  <a:srgbClr val="3333CC"/>
                </a:solidFill>
                <a:latin typeface="Bookman Old Style" pitchFamily="18" charset="0"/>
                <a:sym typeface="Symbol" pitchFamily="18" charset="2"/>
              </a:rPr>
              <a:t>G </a:t>
            </a:r>
            <a:r>
              <a:rPr kumimoji="1" lang="en-US" altLang="zh-CN" baseline="30000">
                <a:solidFill>
                  <a:srgbClr val="3333CC"/>
                </a:solidFill>
                <a:latin typeface="Bookman Old Style" pitchFamily="18" charset="0"/>
                <a:sym typeface="Symbol" pitchFamily="18" charset="2"/>
              </a:rPr>
              <a:t>Θ</a:t>
            </a:r>
            <a:r>
              <a:rPr kumimoji="1" lang="en-US" altLang="zh-CN">
                <a:solidFill>
                  <a:srgbClr val="3333CC"/>
                </a:solidFill>
                <a:latin typeface="Bookman Old Style" pitchFamily="18" charset="0"/>
              </a:rPr>
              <a:t> =+0.1kJ/mol</a:t>
            </a:r>
          </a:p>
          <a:p>
            <a:pPr lvl="1" eaLnBrk="1" hangingPunct="1">
              <a:spcBef>
                <a:spcPct val="0"/>
              </a:spcBef>
              <a:buClrTx/>
              <a:buSzTx/>
              <a:buFontTx/>
              <a:buNone/>
            </a:pPr>
            <a:endParaRPr kumimoji="1" lang="en-US" altLang="zh-CN">
              <a:solidFill>
                <a:srgbClr val="3333CC"/>
              </a:solidFill>
              <a:latin typeface="Bookman Old Style" pitchFamily="18" charset="0"/>
            </a:endParaRPr>
          </a:p>
          <a:p>
            <a:pPr eaLnBrk="1" hangingPunct="1">
              <a:spcBef>
                <a:spcPct val="0"/>
              </a:spcBef>
              <a:buClrTx/>
              <a:buSzTx/>
              <a:buFontTx/>
              <a:buNone/>
            </a:pPr>
            <a:r>
              <a:rPr kumimoji="1" lang="zh-CN" altLang="en-US" sz="2800">
                <a:solidFill>
                  <a:srgbClr val="3333CC"/>
                </a:solidFill>
                <a:latin typeface="Bookman Old Style" pitchFamily="18" charset="0"/>
                <a:ea typeface="黑体" pitchFamily="2" charset="-122"/>
              </a:rPr>
              <a:t>在298标准状态下，白锡是稳定单质。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 calcmode="lin" valueType="num">
                                      <p:cBhvr additive="base">
                                        <p:cTn id="7" dur="500" fill="hold"/>
                                        <p:tgtEl>
                                          <p:spTgt spid="20275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275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2755">
                                            <p:txEl>
                                              <p:pRg st="1" end="1"/>
                                            </p:txEl>
                                          </p:spTgt>
                                        </p:tgtEl>
                                        <p:attrNameLst>
                                          <p:attrName>style.visibility</p:attrName>
                                        </p:attrNameLst>
                                      </p:cBhvr>
                                      <p:to>
                                        <p:strVal val="visible"/>
                                      </p:to>
                                    </p:set>
                                    <p:anim calcmode="lin" valueType="num">
                                      <p:cBhvr additive="base">
                                        <p:cTn id="11" dur="500" fill="hold"/>
                                        <p:tgtEl>
                                          <p:spTgt spid="20275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275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2755">
                                            <p:txEl>
                                              <p:pRg st="2" end="2"/>
                                            </p:txEl>
                                          </p:spTgt>
                                        </p:tgtEl>
                                        <p:attrNameLst>
                                          <p:attrName>style.visibility</p:attrName>
                                        </p:attrNameLst>
                                      </p:cBhvr>
                                      <p:to>
                                        <p:strVal val="visible"/>
                                      </p:to>
                                    </p:set>
                                    <p:anim calcmode="lin" valueType="num">
                                      <p:cBhvr additive="base">
                                        <p:cTn id="15" dur="500" fill="hold"/>
                                        <p:tgtEl>
                                          <p:spTgt spid="20275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275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2755">
                                            <p:txEl>
                                              <p:pRg st="3" end="3"/>
                                            </p:txEl>
                                          </p:spTgt>
                                        </p:tgtEl>
                                        <p:attrNameLst>
                                          <p:attrName>style.visibility</p:attrName>
                                        </p:attrNameLst>
                                      </p:cBhvr>
                                      <p:to>
                                        <p:strVal val="visible"/>
                                      </p:to>
                                    </p:set>
                                    <p:anim calcmode="lin" valueType="num">
                                      <p:cBhvr additive="base">
                                        <p:cTn id="19" dur="500" fill="hold"/>
                                        <p:tgtEl>
                                          <p:spTgt spid="20275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27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2755">
                                            <p:txEl>
                                              <p:pRg st="4" end="4"/>
                                            </p:txEl>
                                          </p:spTgt>
                                        </p:tgtEl>
                                        <p:attrNameLst>
                                          <p:attrName>style.visibility</p:attrName>
                                        </p:attrNameLst>
                                      </p:cBhvr>
                                      <p:to>
                                        <p:strVal val="visible"/>
                                      </p:to>
                                    </p:set>
                                    <p:anim calcmode="lin" valueType="num">
                                      <p:cBhvr additive="base">
                                        <p:cTn id="25" dur="500" fill="hold"/>
                                        <p:tgtEl>
                                          <p:spTgt spid="20275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0275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02755">
                                            <p:txEl>
                                              <p:pRg st="5" end="5"/>
                                            </p:txEl>
                                          </p:spTgt>
                                        </p:tgtEl>
                                        <p:attrNameLst>
                                          <p:attrName>style.visibility</p:attrName>
                                        </p:attrNameLst>
                                      </p:cBhvr>
                                      <p:to>
                                        <p:strVal val="visible"/>
                                      </p:to>
                                    </p:set>
                                    <p:anim calcmode="lin" valueType="num">
                                      <p:cBhvr additive="base">
                                        <p:cTn id="29" dur="500" fill="hold"/>
                                        <p:tgtEl>
                                          <p:spTgt spid="20275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02755">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02755">
                                            <p:txEl>
                                              <p:pRg st="6" end="6"/>
                                            </p:txEl>
                                          </p:spTgt>
                                        </p:tgtEl>
                                        <p:attrNameLst>
                                          <p:attrName>style.visibility</p:attrName>
                                        </p:attrNameLst>
                                      </p:cBhvr>
                                      <p:to>
                                        <p:strVal val="visible"/>
                                      </p:to>
                                    </p:set>
                                    <p:anim calcmode="lin" valueType="num">
                                      <p:cBhvr additive="base">
                                        <p:cTn id="33" dur="500" fill="hold"/>
                                        <p:tgtEl>
                                          <p:spTgt spid="202755">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027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202755">
                                            <p:txEl>
                                              <p:pRg st="8" end="8"/>
                                            </p:txEl>
                                          </p:spTgt>
                                        </p:tgtEl>
                                        <p:attrNameLst>
                                          <p:attrName>style.visibility</p:attrName>
                                        </p:attrNameLst>
                                      </p:cBhvr>
                                      <p:to>
                                        <p:strVal val="visible"/>
                                      </p:to>
                                    </p:set>
                                    <p:anim calcmode="lin" valueType="num">
                                      <p:cBhvr additive="base">
                                        <p:cTn id="39" dur="500" fill="hold"/>
                                        <p:tgtEl>
                                          <p:spTgt spid="202755">
                                            <p:txEl>
                                              <p:pRg st="8" end="8"/>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0275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95288" y="476250"/>
            <a:ext cx="6985000" cy="779463"/>
          </a:xfrm>
          <a:noFill/>
        </p:spPr>
        <p:txBody>
          <a:bodyPr/>
          <a:lstStyle/>
          <a:p>
            <a:pPr eaLnBrk="1" hangingPunct="1"/>
            <a:r>
              <a:rPr lang="zh-CN" altLang="en-US" sz="4000" smtClean="0">
                <a:solidFill>
                  <a:srgbClr val="3333CC"/>
                </a:solidFill>
                <a:latin typeface="黑体" pitchFamily="2" charset="-122"/>
                <a:ea typeface="黑体" pitchFamily="2" charset="-122"/>
              </a:rPr>
              <a:t>3.  估计反应进行的温度</a:t>
            </a:r>
          </a:p>
        </p:txBody>
      </p:sp>
      <p:sp>
        <p:nvSpPr>
          <p:cNvPr id="200707" name="Rectangle 3"/>
          <p:cNvSpPr>
            <a:spLocks noGrp="1" noChangeArrowheads="1"/>
          </p:cNvSpPr>
          <p:nvPr>
            <p:ph type="body" idx="1"/>
          </p:nvPr>
        </p:nvSpPr>
        <p:spPr>
          <a:xfrm>
            <a:off x="250825" y="1487488"/>
            <a:ext cx="8893175" cy="5181600"/>
          </a:xfrm>
          <a:extLst>
            <a:ext uri="{909E8E84-426E-40DD-AFC4-6F175D3DCCD1}">
              <a14:hiddenFill xmlns:a14="http://schemas.microsoft.com/office/drawing/2010/main">
                <a:solidFill>
                  <a:schemeClr val="tx2"/>
                </a:solidFill>
              </a14:hiddenFill>
            </a:ext>
          </a:extLst>
        </p:spPr>
        <p:txBody>
          <a:bodyPr/>
          <a:lstStyle/>
          <a:p>
            <a:pPr eaLnBrk="1" hangingPunct="1"/>
            <a:r>
              <a:rPr lang="zh-CN" altLang="en-US" sz="2800" smtClean="0">
                <a:solidFill>
                  <a:srgbClr val="3333CC"/>
                </a:solidFill>
                <a:latin typeface="Bookman Old Style" pitchFamily="18" charset="0"/>
                <a:ea typeface="黑体" pitchFamily="2" charset="-122"/>
              </a:rPr>
              <a:t>例</a:t>
            </a:r>
            <a:r>
              <a:rPr lang="en-US" altLang="zh-CN" sz="2800" smtClean="0">
                <a:solidFill>
                  <a:srgbClr val="3333CC"/>
                </a:solidFill>
                <a:latin typeface="Bookman Old Style" pitchFamily="18" charset="0"/>
                <a:ea typeface="黑体" pitchFamily="2" charset="-122"/>
              </a:rPr>
              <a:t>1  </a:t>
            </a:r>
            <a:r>
              <a:rPr lang="zh-CN" altLang="en-US" sz="2800" smtClean="0">
                <a:solidFill>
                  <a:srgbClr val="3333CC"/>
                </a:solidFill>
                <a:latin typeface="Bookman Old Style" pitchFamily="18" charset="0"/>
                <a:ea typeface="黑体" pitchFamily="2" charset="-122"/>
              </a:rPr>
              <a:t>标准状态下，利用甲醇来制备甲烷，反应如下：</a:t>
            </a:r>
          </a:p>
          <a:p>
            <a:pPr eaLnBrk="1" hangingPunct="1"/>
            <a:r>
              <a:rPr lang="zh-CN" altLang="en-US" smtClean="0">
                <a:solidFill>
                  <a:srgbClr val="3333CC"/>
                </a:solidFill>
                <a:latin typeface="Bookman Old Style" pitchFamily="18" charset="0"/>
              </a:rPr>
              <a:t>      </a:t>
            </a:r>
            <a:r>
              <a:rPr lang="en-US" altLang="zh-CN" smtClean="0">
                <a:solidFill>
                  <a:srgbClr val="3333CC"/>
                </a:solidFill>
                <a:latin typeface="Bookman Old Style" pitchFamily="18" charset="0"/>
              </a:rPr>
              <a:t>CH</a:t>
            </a:r>
            <a:r>
              <a:rPr lang="en-US" altLang="zh-CN" baseline="-25000" smtClean="0">
                <a:solidFill>
                  <a:srgbClr val="3333CC"/>
                </a:solidFill>
                <a:latin typeface="Bookman Old Style" pitchFamily="18" charset="0"/>
              </a:rPr>
              <a:t>3</a:t>
            </a:r>
            <a:r>
              <a:rPr lang="en-US" altLang="zh-CN" smtClean="0">
                <a:solidFill>
                  <a:srgbClr val="3333CC"/>
                </a:solidFill>
                <a:latin typeface="Bookman Old Style" pitchFamily="18" charset="0"/>
              </a:rPr>
              <a:t>OH</a:t>
            </a:r>
            <a:r>
              <a:rPr lang="en-US" altLang="zh-CN" sz="2400" smtClean="0">
                <a:solidFill>
                  <a:srgbClr val="3333CC"/>
                </a:solidFill>
                <a:latin typeface="Bookman Old Style" pitchFamily="18" charset="0"/>
              </a:rPr>
              <a:t>(l)</a:t>
            </a:r>
            <a:r>
              <a:rPr lang="en-US" altLang="zh-CN" smtClean="0">
                <a:solidFill>
                  <a:srgbClr val="3333CC"/>
                </a:solidFill>
                <a:latin typeface="Bookman Old Style" pitchFamily="18" charset="0"/>
              </a:rPr>
              <a:t>       CH</a:t>
            </a:r>
            <a:r>
              <a:rPr lang="en-US" altLang="zh-CN" baseline="-25000" smtClean="0">
                <a:solidFill>
                  <a:srgbClr val="3333CC"/>
                </a:solidFill>
                <a:latin typeface="Bookman Old Style" pitchFamily="18" charset="0"/>
              </a:rPr>
              <a:t>4</a:t>
            </a:r>
            <a:r>
              <a:rPr lang="en-US" altLang="zh-CN" smtClean="0">
                <a:solidFill>
                  <a:srgbClr val="3333CC"/>
                </a:solidFill>
                <a:latin typeface="Bookman Old Style" pitchFamily="18" charset="0"/>
              </a:rPr>
              <a:t>+</a:t>
            </a:r>
            <a:r>
              <a:rPr lang="en-US" altLang="zh-CN" sz="2800" smtClean="0">
                <a:solidFill>
                  <a:srgbClr val="3333CC"/>
                </a:solidFill>
                <a:latin typeface="Bookman Old Style" pitchFamily="18" charset="0"/>
              </a:rPr>
              <a:t>1/2</a:t>
            </a:r>
            <a:r>
              <a:rPr lang="en-US" altLang="zh-CN" smtClean="0">
                <a:solidFill>
                  <a:srgbClr val="3333CC"/>
                </a:solidFill>
                <a:latin typeface="Bookman Old Style" pitchFamily="18" charset="0"/>
              </a:rPr>
              <a:t>O</a:t>
            </a:r>
            <a:r>
              <a:rPr lang="en-US" altLang="zh-CN" baseline="-25000" smtClean="0">
                <a:solidFill>
                  <a:srgbClr val="3333CC"/>
                </a:solidFill>
                <a:latin typeface="Bookman Old Style" pitchFamily="18" charset="0"/>
              </a:rPr>
              <a:t>2</a:t>
            </a:r>
            <a:r>
              <a:rPr lang="en-US" altLang="zh-CN" sz="2400" smtClean="0">
                <a:solidFill>
                  <a:srgbClr val="3333CC"/>
                </a:solidFill>
                <a:latin typeface="Bookman Old Style" pitchFamily="18" charset="0"/>
              </a:rPr>
              <a:t>(g)</a:t>
            </a:r>
          </a:p>
          <a:p>
            <a:pPr eaLnBrk="1" hangingPunct="1"/>
            <a:r>
              <a:rPr lang="zh-CN" altLang="zh-CN" sz="2800" smtClean="0">
                <a:solidFill>
                  <a:srgbClr val="3333CC"/>
                </a:solidFill>
                <a:latin typeface="Bookman Old Style" pitchFamily="18" charset="0"/>
                <a:ea typeface="黑体" pitchFamily="2" charset="-122"/>
              </a:rPr>
              <a:t>问多少温度以上反应才能自发进行？</a:t>
            </a:r>
          </a:p>
          <a:p>
            <a:pPr lvl="1" eaLnBrk="1" hangingPunct="1">
              <a:buFont typeface="Wingdings" pitchFamily="2" charset="2"/>
              <a:buNone/>
            </a:pPr>
            <a:r>
              <a:rPr lang="zh-CN" altLang="zh-CN" sz="3200" smtClean="0">
                <a:solidFill>
                  <a:srgbClr val="3333CC"/>
                </a:solidFill>
                <a:latin typeface="Bookman Old Style" pitchFamily="18" charset="0"/>
              </a:rPr>
              <a:t>解： </a:t>
            </a:r>
            <a:r>
              <a:rPr lang="zh-CN" altLang="en-US" smtClean="0">
                <a:solidFill>
                  <a:srgbClr val="3333CC"/>
                </a:solidFill>
                <a:latin typeface="Bookman Old Style" pitchFamily="18" charset="0"/>
                <a:sym typeface="Symbol" pitchFamily="18" charset="2"/>
              </a:rPr>
              <a:t></a:t>
            </a:r>
            <a:r>
              <a:rPr lang="en-US" altLang="zh-CN" baseline="-25000" smtClean="0">
                <a:solidFill>
                  <a:srgbClr val="3333CC"/>
                </a:solidFill>
                <a:latin typeface="Bookman Old Style" pitchFamily="18" charset="0"/>
                <a:sym typeface="Symbol" pitchFamily="18" charset="2"/>
              </a:rPr>
              <a:t>r</a:t>
            </a:r>
            <a:r>
              <a:rPr lang="en-US" altLang="zh-CN" smtClean="0">
                <a:solidFill>
                  <a:srgbClr val="3333CC"/>
                </a:solidFill>
                <a:latin typeface="Bookman Old Style" pitchFamily="18" charset="0"/>
              </a:rPr>
              <a:t>H</a:t>
            </a:r>
            <a:r>
              <a:rPr lang="en-US" altLang="zh-CN" sz="2400" baseline="30000" smtClean="0">
                <a:solidFill>
                  <a:srgbClr val="3333CC"/>
                </a:solidFill>
                <a:latin typeface="Bookman Old Style" pitchFamily="18" charset="0"/>
                <a:sym typeface="Symbol" pitchFamily="18" charset="2"/>
              </a:rPr>
              <a:t>Θ</a:t>
            </a:r>
            <a:r>
              <a:rPr lang="en-US" altLang="zh-CN" baseline="30000" smtClean="0">
                <a:solidFill>
                  <a:srgbClr val="3333CC"/>
                </a:solidFill>
                <a:latin typeface="Bookman Old Style" pitchFamily="18" charset="0"/>
                <a:sym typeface="Symbol" pitchFamily="18" charset="2"/>
              </a:rPr>
              <a:t> </a:t>
            </a:r>
            <a:r>
              <a:rPr lang="en-US" altLang="zh-CN" smtClean="0">
                <a:solidFill>
                  <a:srgbClr val="3333CC"/>
                </a:solidFill>
                <a:latin typeface="Bookman Old Style" pitchFamily="18" charset="0"/>
                <a:sym typeface="Symbol" pitchFamily="18" charset="2"/>
              </a:rPr>
              <a:t>=74.8-（-238.6）</a:t>
            </a:r>
          </a:p>
          <a:p>
            <a:pPr lvl="1" eaLnBrk="1" hangingPunct="1">
              <a:buFont typeface="Wingdings" pitchFamily="2" charset="2"/>
              <a:buNone/>
            </a:pPr>
            <a:r>
              <a:rPr lang="en-US" altLang="zh-CN" smtClean="0">
                <a:solidFill>
                  <a:srgbClr val="3333CC"/>
                </a:solidFill>
                <a:latin typeface="Bookman Old Style" pitchFamily="18" charset="0"/>
                <a:sym typeface="Symbol" pitchFamily="18" charset="2"/>
              </a:rPr>
              <a:t>                   =+163.8</a:t>
            </a:r>
            <a:r>
              <a:rPr lang="en-US" altLang="zh-CN" smtClean="0">
                <a:solidFill>
                  <a:srgbClr val="3333CC"/>
                </a:solidFill>
                <a:latin typeface="Bookman Old Style" pitchFamily="18" charset="0"/>
              </a:rPr>
              <a:t>kJ/mol</a:t>
            </a:r>
            <a:endParaRPr lang="en-US" altLang="zh-CN" sz="3200" smtClean="0">
              <a:solidFill>
                <a:srgbClr val="3333CC"/>
              </a:solidFill>
              <a:latin typeface="Bookman Old Style" pitchFamily="18" charset="0"/>
            </a:endParaRPr>
          </a:p>
          <a:p>
            <a:pPr lvl="1" eaLnBrk="1" hangingPunct="1">
              <a:buFont typeface="Wingdings" pitchFamily="2" charset="2"/>
              <a:buNone/>
            </a:pPr>
            <a:r>
              <a:rPr lang="en-US" altLang="zh-CN" sz="3200" smtClean="0">
                <a:solidFill>
                  <a:srgbClr val="3333CC"/>
                </a:solidFill>
                <a:latin typeface="Bookman Old Style" pitchFamily="18" charset="0"/>
                <a:sym typeface="Symbol" pitchFamily="18" charset="2"/>
              </a:rPr>
              <a:t></a:t>
            </a:r>
            <a:r>
              <a:rPr lang="en-US" altLang="zh-CN" sz="3200" baseline="-25000" smtClean="0">
                <a:solidFill>
                  <a:srgbClr val="3333CC"/>
                </a:solidFill>
                <a:latin typeface="Bookman Old Style" pitchFamily="18" charset="0"/>
                <a:sym typeface="Symbol" pitchFamily="18" charset="2"/>
              </a:rPr>
              <a:t>r</a:t>
            </a:r>
            <a:r>
              <a:rPr lang="en-US" altLang="zh-CN" sz="3200" smtClean="0">
                <a:solidFill>
                  <a:srgbClr val="3333CC"/>
                </a:solidFill>
                <a:latin typeface="Bookman Old Style" pitchFamily="18" charset="0"/>
              </a:rPr>
              <a:t>S</a:t>
            </a:r>
            <a:r>
              <a:rPr lang="en-US" altLang="zh-CN" sz="2400" baseline="30000" smtClean="0">
                <a:solidFill>
                  <a:srgbClr val="3333CC"/>
                </a:solidFill>
                <a:latin typeface="Bookman Old Style" pitchFamily="18" charset="0"/>
                <a:sym typeface="Symbol" pitchFamily="18" charset="2"/>
              </a:rPr>
              <a:t>Θ</a:t>
            </a:r>
            <a:r>
              <a:rPr lang="en-US" altLang="zh-CN" sz="1800" smtClean="0">
                <a:solidFill>
                  <a:srgbClr val="3333CC"/>
                </a:solidFill>
                <a:latin typeface="Bookman Old Style" pitchFamily="18" charset="0"/>
              </a:rPr>
              <a:t> </a:t>
            </a:r>
            <a:r>
              <a:rPr lang="en-US" altLang="zh-CN" smtClean="0">
                <a:solidFill>
                  <a:srgbClr val="3333CC"/>
                </a:solidFill>
                <a:latin typeface="Bookman Old Style" pitchFamily="18" charset="0"/>
                <a:sym typeface="Symbol" pitchFamily="18" charset="2"/>
              </a:rPr>
              <a:t>=1/2（205）+186.2+126.7               </a:t>
            </a:r>
          </a:p>
          <a:p>
            <a:pPr lvl="1" eaLnBrk="1" hangingPunct="1">
              <a:buFont typeface="Wingdings" pitchFamily="2" charset="2"/>
              <a:buNone/>
            </a:pPr>
            <a:r>
              <a:rPr lang="en-US" altLang="zh-CN" smtClean="0">
                <a:solidFill>
                  <a:srgbClr val="3333CC"/>
                </a:solidFill>
                <a:latin typeface="Bookman Old Style" pitchFamily="18" charset="0"/>
                <a:sym typeface="Symbol" pitchFamily="18" charset="2"/>
              </a:rPr>
              <a:t>        =+162 </a:t>
            </a:r>
            <a:r>
              <a:rPr lang="en-US" altLang="zh-CN" sz="2400" smtClean="0">
                <a:solidFill>
                  <a:srgbClr val="3333CC"/>
                </a:solidFill>
                <a:latin typeface="Bookman Old Style" pitchFamily="18" charset="0"/>
              </a:rPr>
              <a:t>J/mol·K</a:t>
            </a:r>
            <a:endParaRPr lang="en-US" altLang="zh-CN" sz="3200" smtClean="0">
              <a:solidFill>
                <a:srgbClr val="3333CC"/>
              </a:solidFill>
              <a:latin typeface="Bookman Old Style" pitchFamily="18" charset="0"/>
              <a:sym typeface="Symbol" pitchFamily="18" charset="2"/>
            </a:endParaRPr>
          </a:p>
          <a:p>
            <a:pPr lvl="1" eaLnBrk="1" hangingPunct="1">
              <a:buFont typeface="Wingdings" pitchFamily="2" charset="2"/>
              <a:buNone/>
            </a:pPr>
            <a:r>
              <a:rPr lang="en-US" altLang="zh-CN" sz="3600" smtClean="0">
                <a:solidFill>
                  <a:srgbClr val="FF0066"/>
                </a:solidFill>
                <a:latin typeface="Bookman Old Style" pitchFamily="18" charset="0"/>
                <a:sym typeface="Times New Roman Special G2" pitchFamily="18" charset="2"/>
              </a:rPr>
              <a:t>T</a:t>
            </a:r>
            <a:r>
              <a:rPr lang="zh-CN" altLang="en-US" sz="2000" smtClean="0">
                <a:solidFill>
                  <a:srgbClr val="FF0066"/>
                </a:solidFill>
                <a:latin typeface="Bookman Old Style" pitchFamily="18" charset="0"/>
                <a:sym typeface="Times New Roman Special G2" pitchFamily="18" charset="2"/>
              </a:rPr>
              <a:t>转</a:t>
            </a:r>
            <a:r>
              <a:rPr lang="zh-CN" altLang="en-US" sz="3600" smtClean="0">
                <a:solidFill>
                  <a:srgbClr val="FF0066"/>
                </a:solidFill>
                <a:latin typeface="Bookman Old Style" pitchFamily="18" charset="0"/>
                <a:sym typeface="Symbol" pitchFamily="18" charset="2"/>
              </a:rPr>
              <a:t></a:t>
            </a:r>
            <a:r>
              <a:rPr lang="zh-CN" altLang="en-US" sz="3600" smtClean="0">
                <a:solidFill>
                  <a:srgbClr val="3333CC"/>
                </a:solidFill>
                <a:latin typeface="Bookman Old Style" pitchFamily="18" charset="0"/>
              </a:rPr>
              <a:t> </a:t>
            </a:r>
            <a:r>
              <a:rPr lang="zh-CN" altLang="en-US" sz="3200" smtClean="0">
                <a:solidFill>
                  <a:srgbClr val="3333CC"/>
                </a:solidFill>
                <a:latin typeface="Bookman Old Style" pitchFamily="18" charset="0"/>
                <a:sym typeface="Symbol" pitchFamily="18" charset="2"/>
              </a:rPr>
              <a:t></a:t>
            </a:r>
            <a:r>
              <a:rPr lang="en-US" altLang="zh-CN" sz="3200" baseline="-25000" smtClean="0">
                <a:solidFill>
                  <a:srgbClr val="3333CC"/>
                </a:solidFill>
                <a:latin typeface="Bookman Old Style" pitchFamily="18" charset="0"/>
              </a:rPr>
              <a:t>r</a:t>
            </a:r>
            <a:r>
              <a:rPr lang="en-US" altLang="zh-CN" sz="3200" smtClean="0">
                <a:solidFill>
                  <a:srgbClr val="3333CC"/>
                </a:solidFill>
                <a:latin typeface="Bookman Old Style" pitchFamily="18" charset="0"/>
              </a:rPr>
              <a:t>H</a:t>
            </a:r>
            <a:r>
              <a:rPr lang="en-US" altLang="zh-CN" sz="2400" baseline="30000" smtClean="0">
                <a:solidFill>
                  <a:srgbClr val="3333CC"/>
                </a:solidFill>
                <a:latin typeface="Bookman Old Style" pitchFamily="18" charset="0"/>
                <a:sym typeface="Symbol" pitchFamily="18" charset="2"/>
              </a:rPr>
              <a:t>Θ</a:t>
            </a:r>
            <a:r>
              <a:rPr lang="en-US" altLang="zh-CN" sz="3200" smtClean="0">
                <a:solidFill>
                  <a:srgbClr val="3333CC"/>
                </a:solidFill>
                <a:latin typeface="Bookman Old Style" pitchFamily="18" charset="0"/>
              </a:rPr>
              <a:t> /</a:t>
            </a:r>
            <a:r>
              <a:rPr lang="en-US" altLang="zh-CN" sz="3200" smtClean="0">
                <a:solidFill>
                  <a:srgbClr val="3333CC"/>
                </a:solidFill>
                <a:latin typeface="Bookman Old Style" pitchFamily="18" charset="0"/>
                <a:sym typeface="Symbol" pitchFamily="18" charset="2"/>
              </a:rPr>
              <a:t></a:t>
            </a:r>
            <a:r>
              <a:rPr lang="en-US" altLang="zh-CN" sz="3200" baseline="-25000" smtClean="0">
                <a:solidFill>
                  <a:srgbClr val="3333CC"/>
                </a:solidFill>
                <a:latin typeface="Bookman Old Style" pitchFamily="18" charset="0"/>
              </a:rPr>
              <a:t>r</a:t>
            </a:r>
            <a:r>
              <a:rPr lang="en-US" altLang="zh-CN" sz="3200" smtClean="0">
                <a:solidFill>
                  <a:srgbClr val="3333CC"/>
                </a:solidFill>
                <a:latin typeface="Bookman Old Style" pitchFamily="18" charset="0"/>
              </a:rPr>
              <a:t>S</a:t>
            </a:r>
            <a:r>
              <a:rPr lang="en-US" altLang="zh-CN" sz="2400" baseline="30000" smtClean="0">
                <a:solidFill>
                  <a:srgbClr val="3333CC"/>
                </a:solidFill>
                <a:latin typeface="Bookman Old Style" pitchFamily="18" charset="0"/>
                <a:sym typeface="Symbol" pitchFamily="18" charset="2"/>
              </a:rPr>
              <a:t>Θ</a:t>
            </a:r>
            <a:r>
              <a:rPr lang="en-US" altLang="zh-CN" sz="3200" smtClean="0">
                <a:solidFill>
                  <a:srgbClr val="FF0066"/>
                </a:solidFill>
                <a:latin typeface="Bookman Old Style" pitchFamily="18" charset="0"/>
              </a:rPr>
              <a:t> </a:t>
            </a:r>
            <a:r>
              <a:rPr lang="zh-CN" altLang="en-US" sz="3600" smtClean="0">
                <a:solidFill>
                  <a:srgbClr val="FF0066"/>
                </a:solidFill>
                <a:latin typeface="Bookman Old Style" pitchFamily="18" charset="0"/>
                <a:sym typeface="Symbol" pitchFamily="18" charset="2"/>
              </a:rPr>
              <a:t></a:t>
            </a:r>
            <a:r>
              <a:rPr lang="en-US" altLang="zh-CN" sz="3200" smtClean="0">
                <a:solidFill>
                  <a:srgbClr val="3333CC"/>
                </a:solidFill>
                <a:latin typeface="Bookman Old Style" pitchFamily="18" charset="0"/>
              </a:rPr>
              <a:t> 1010K</a:t>
            </a:r>
            <a:endParaRPr lang="en-US" altLang="zh-CN" sz="3600" smtClean="0">
              <a:solidFill>
                <a:srgbClr val="3333CC"/>
              </a:solidFill>
              <a:latin typeface="Bookman Old Style" pitchFamily="18" charset="0"/>
            </a:endParaRPr>
          </a:p>
          <a:p>
            <a:pPr lvl="1" eaLnBrk="1" hangingPunct="1">
              <a:buFont typeface="Wingdings" pitchFamily="2" charset="2"/>
              <a:buNone/>
            </a:pPr>
            <a:endParaRPr lang="zh-CN" altLang="en-US" sz="2400" smtClean="0">
              <a:solidFill>
                <a:srgbClr val="3333CC"/>
              </a:solidFill>
              <a:latin typeface="Bookman Old Style" pitchFamily="18" charset="0"/>
              <a:hlinkClick r:id="rId2" action="ppaction://hlinksldjump"/>
            </a:endParaRPr>
          </a:p>
        </p:txBody>
      </p:sp>
      <p:sp>
        <p:nvSpPr>
          <p:cNvPr id="200708" name="Line 4"/>
          <p:cNvSpPr>
            <a:spLocks noChangeShapeType="1"/>
          </p:cNvSpPr>
          <p:nvPr/>
        </p:nvSpPr>
        <p:spPr bwMode="auto">
          <a:xfrm>
            <a:off x="3348236" y="2276872"/>
            <a:ext cx="647700"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69" name="Line 2"/>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box(in)">
                                      <p:cBhvr>
                                        <p:cTn id="7" dur="500"/>
                                        <p:tgtEl>
                                          <p:spTgt spid="200707">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00707">
                                            <p:txEl>
                                              <p:pRg st="1" end="1"/>
                                            </p:txEl>
                                          </p:spTgt>
                                        </p:tgtEl>
                                        <p:attrNameLst>
                                          <p:attrName>style.visibility</p:attrName>
                                        </p:attrNameLst>
                                      </p:cBhvr>
                                      <p:to>
                                        <p:strVal val="visible"/>
                                      </p:to>
                                    </p:set>
                                    <p:animEffect transition="in" filter="box(in)">
                                      <p:cBhvr>
                                        <p:cTn id="10" dur="500"/>
                                        <p:tgtEl>
                                          <p:spTgt spid="200707">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00707">
                                            <p:txEl>
                                              <p:pRg st="2" end="2"/>
                                            </p:txEl>
                                          </p:spTgt>
                                        </p:tgtEl>
                                        <p:attrNameLst>
                                          <p:attrName>style.visibility</p:attrName>
                                        </p:attrNameLst>
                                      </p:cBhvr>
                                      <p:to>
                                        <p:strVal val="visible"/>
                                      </p:to>
                                    </p:set>
                                    <p:animEffect transition="in" filter="box(in)">
                                      <p:cBhvr>
                                        <p:cTn id="13" dur="500"/>
                                        <p:tgtEl>
                                          <p:spTgt spid="20070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200708"/>
                                        </p:tgtEl>
                                        <p:attrNameLst>
                                          <p:attrName>style.visibility</p:attrName>
                                        </p:attrNameLst>
                                      </p:cBhvr>
                                      <p:to>
                                        <p:strVal val="visible"/>
                                      </p:to>
                                    </p:set>
                                    <p:animEffect transition="in" filter="slide(fromLeft)">
                                      <p:cBhvr>
                                        <p:cTn id="18" dur="500"/>
                                        <p:tgtEl>
                                          <p:spTgt spid="20070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7" presetClass="entr" presetSubtype="0" fill="hold" nodeType="clickEffect">
                                  <p:stCondLst>
                                    <p:cond delay="0"/>
                                  </p:stCondLst>
                                  <p:iterate type="lt">
                                    <p:tmPct val="50000"/>
                                  </p:iterate>
                                  <p:childTnLst>
                                    <p:set>
                                      <p:cBhvr>
                                        <p:cTn id="22" dur="1" fill="hold">
                                          <p:stCondLst>
                                            <p:cond delay="0"/>
                                          </p:stCondLst>
                                        </p:cTn>
                                        <p:tgtEl>
                                          <p:spTgt spid="200707">
                                            <p:txEl>
                                              <p:pRg st="3" end="3"/>
                                            </p:txEl>
                                          </p:spTgt>
                                        </p:tgtEl>
                                        <p:attrNameLst>
                                          <p:attrName>style.visibility</p:attrName>
                                        </p:attrNameLst>
                                      </p:cBhvr>
                                      <p:to>
                                        <p:strVal val="visible"/>
                                      </p:to>
                                    </p:set>
                                    <p:anim calcmode="discrete" valueType="clr">
                                      <p:cBhvr override="childStyle">
                                        <p:cTn id="23" dur="80"/>
                                        <p:tgtEl>
                                          <p:spTgt spid="20070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200707">
                                            <p:txEl>
                                              <p:pRg st="3" end="3"/>
                                            </p:txEl>
                                          </p:spTgt>
                                        </p:tgtEl>
                                        <p:attrNameLst>
                                          <p:attrName>fillcolor</p:attrName>
                                        </p:attrNameLst>
                                      </p:cBhvr>
                                      <p:tavLst>
                                        <p:tav tm="0">
                                          <p:val>
                                            <p:clrVal>
                                              <a:schemeClr val="accent2"/>
                                            </p:clrVal>
                                          </p:val>
                                        </p:tav>
                                        <p:tav tm="50000">
                                          <p:val>
                                            <p:clrVal>
                                              <a:schemeClr val="hlink"/>
                                            </p:clrVal>
                                          </p:val>
                                        </p:tav>
                                      </p:tavLst>
                                    </p:anim>
                                    <p:set>
                                      <p:cBhvr>
                                        <p:cTn id="25" dur="80"/>
                                        <p:tgtEl>
                                          <p:spTgt spid="200707">
                                            <p:txEl>
                                              <p:pRg st="3" end="3"/>
                                            </p:txEl>
                                          </p:spTgt>
                                        </p:tgtEl>
                                        <p:attrNameLst>
                                          <p:attrName>fill.type</p:attrName>
                                        </p:attrNameLst>
                                      </p:cBhvr>
                                      <p:to>
                                        <p:strVal val="solid"/>
                                      </p:to>
                                    </p:set>
                                  </p:childTnLst>
                                </p:cTn>
                              </p:par>
                              <p:par>
                                <p:cTn id="26" presetID="27" presetClass="entr" presetSubtype="0" fill="hold" nodeType="withEffect">
                                  <p:stCondLst>
                                    <p:cond delay="0"/>
                                  </p:stCondLst>
                                  <p:iterate type="lt">
                                    <p:tmPct val="50000"/>
                                  </p:iterate>
                                  <p:childTnLst>
                                    <p:set>
                                      <p:cBhvr>
                                        <p:cTn id="27" dur="1" fill="hold">
                                          <p:stCondLst>
                                            <p:cond delay="0"/>
                                          </p:stCondLst>
                                        </p:cTn>
                                        <p:tgtEl>
                                          <p:spTgt spid="200707">
                                            <p:txEl>
                                              <p:pRg st="4" end="4"/>
                                            </p:txEl>
                                          </p:spTgt>
                                        </p:tgtEl>
                                        <p:attrNameLst>
                                          <p:attrName>style.visibility</p:attrName>
                                        </p:attrNameLst>
                                      </p:cBhvr>
                                      <p:to>
                                        <p:strVal val="visible"/>
                                      </p:to>
                                    </p:set>
                                    <p:anim calcmode="discrete" valueType="clr">
                                      <p:cBhvr override="childStyle">
                                        <p:cTn id="28" dur="80"/>
                                        <p:tgtEl>
                                          <p:spTgt spid="20070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200707">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200707">
                                            <p:txEl>
                                              <p:pRg st="4" end="4"/>
                                            </p:txEl>
                                          </p:spTgt>
                                        </p:tgtEl>
                                        <p:attrNameLst>
                                          <p:attrName>fill.type</p:attrName>
                                        </p:attrNameLst>
                                      </p:cBhvr>
                                      <p:to>
                                        <p:strVal val="solid"/>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200707">
                                            <p:txEl>
                                              <p:pRg st="5" end="5"/>
                                            </p:txEl>
                                          </p:spTgt>
                                        </p:tgtEl>
                                        <p:attrNameLst>
                                          <p:attrName>style.visibility</p:attrName>
                                        </p:attrNameLst>
                                      </p:cBhvr>
                                      <p:to>
                                        <p:strVal val="visible"/>
                                      </p:to>
                                    </p:set>
                                    <p:anim calcmode="discrete" valueType="clr">
                                      <p:cBhvr override="childStyle">
                                        <p:cTn id="35" dur="80"/>
                                        <p:tgtEl>
                                          <p:spTgt spid="20070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200707">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200707">
                                            <p:txEl>
                                              <p:pRg st="5" end="5"/>
                                            </p:txEl>
                                          </p:spTgt>
                                        </p:tgtEl>
                                        <p:attrNameLst>
                                          <p:attrName>fill.type</p:attrName>
                                        </p:attrNameLst>
                                      </p:cBhvr>
                                      <p:to>
                                        <p:strVal val="solid"/>
                                      </p:to>
                                    </p:set>
                                  </p:childTnLst>
                                </p:cTn>
                              </p:par>
                              <p:par>
                                <p:cTn id="38" presetID="27" presetClass="entr" presetSubtype="0" fill="hold" nodeType="withEffect">
                                  <p:stCondLst>
                                    <p:cond delay="0"/>
                                  </p:stCondLst>
                                  <p:iterate type="lt">
                                    <p:tmPct val="50000"/>
                                  </p:iterate>
                                  <p:childTnLst>
                                    <p:set>
                                      <p:cBhvr>
                                        <p:cTn id="39" dur="1" fill="hold">
                                          <p:stCondLst>
                                            <p:cond delay="0"/>
                                          </p:stCondLst>
                                        </p:cTn>
                                        <p:tgtEl>
                                          <p:spTgt spid="200707">
                                            <p:txEl>
                                              <p:pRg st="6" end="6"/>
                                            </p:txEl>
                                          </p:spTgt>
                                        </p:tgtEl>
                                        <p:attrNameLst>
                                          <p:attrName>style.visibility</p:attrName>
                                        </p:attrNameLst>
                                      </p:cBhvr>
                                      <p:to>
                                        <p:strVal val="visible"/>
                                      </p:to>
                                    </p:set>
                                    <p:anim calcmode="discrete" valueType="clr">
                                      <p:cBhvr override="childStyle">
                                        <p:cTn id="40" dur="80"/>
                                        <p:tgtEl>
                                          <p:spTgt spid="20070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200707">
                                            <p:txEl>
                                              <p:pRg st="6" end="6"/>
                                            </p:txEl>
                                          </p:spTgt>
                                        </p:tgtEl>
                                        <p:attrNameLst>
                                          <p:attrName>fillcolor</p:attrName>
                                        </p:attrNameLst>
                                      </p:cBhvr>
                                      <p:tavLst>
                                        <p:tav tm="0">
                                          <p:val>
                                            <p:clrVal>
                                              <a:schemeClr val="accent2"/>
                                            </p:clrVal>
                                          </p:val>
                                        </p:tav>
                                        <p:tav tm="50000">
                                          <p:val>
                                            <p:clrVal>
                                              <a:schemeClr val="hlink"/>
                                            </p:clrVal>
                                          </p:val>
                                        </p:tav>
                                      </p:tavLst>
                                    </p:anim>
                                    <p:set>
                                      <p:cBhvr>
                                        <p:cTn id="42" dur="80"/>
                                        <p:tgtEl>
                                          <p:spTgt spid="200707">
                                            <p:txEl>
                                              <p:pRg st="6" end="6"/>
                                            </p:txEl>
                                          </p:spTgt>
                                        </p:tgtEl>
                                        <p:attrNameLst>
                                          <p:attrName>fill.type</p:attrName>
                                        </p:attrNameLst>
                                      </p:cBhvr>
                                      <p:to>
                                        <p:strVal val="solid"/>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7" presetClass="entr" presetSubtype="0" fill="hold" nodeType="clickEffect">
                                  <p:stCondLst>
                                    <p:cond delay="0"/>
                                  </p:stCondLst>
                                  <p:iterate type="lt">
                                    <p:tmPct val="50000"/>
                                  </p:iterate>
                                  <p:childTnLst>
                                    <p:set>
                                      <p:cBhvr>
                                        <p:cTn id="46" dur="1" fill="hold">
                                          <p:stCondLst>
                                            <p:cond delay="0"/>
                                          </p:stCondLst>
                                        </p:cTn>
                                        <p:tgtEl>
                                          <p:spTgt spid="200707">
                                            <p:txEl>
                                              <p:pRg st="7" end="7"/>
                                            </p:txEl>
                                          </p:spTgt>
                                        </p:tgtEl>
                                        <p:attrNameLst>
                                          <p:attrName>style.visibility</p:attrName>
                                        </p:attrNameLst>
                                      </p:cBhvr>
                                      <p:to>
                                        <p:strVal val="visible"/>
                                      </p:to>
                                    </p:set>
                                    <p:anim calcmode="discrete" valueType="clr">
                                      <p:cBhvr override="childStyle">
                                        <p:cTn id="47" dur="80"/>
                                        <p:tgtEl>
                                          <p:spTgt spid="200707">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200707">
                                            <p:txEl>
                                              <p:pRg st="7" end="7"/>
                                            </p:txEl>
                                          </p:spTgt>
                                        </p:tgtEl>
                                        <p:attrNameLst>
                                          <p:attrName>fillcolor</p:attrName>
                                        </p:attrNameLst>
                                      </p:cBhvr>
                                      <p:tavLst>
                                        <p:tav tm="0">
                                          <p:val>
                                            <p:clrVal>
                                              <a:schemeClr val="accent2"/>
                                            </p:clrVal>
                                          </p:val>
                                        </p:tav>
                                        <p:tav tm="50000">
                                          <p:val>
                                            <p:clrVal>
                                              <a:schemeClr val="hlink"/>
                                            </p:clrVal>
                                          </p:val>
                                        </p:tav>
                                      </p:tavLst>
                                    </p:anim>
                                    <p:set>
                                      <p:cBhvr>
                                        <p:cTn id="49" dur="80"/>
                                        <p:tgtEl>
                                          <p:spTgt spid="200707">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3"/>
          <p:cNvSpPr>
            <a:spLocks noChangeArrowheads="1"/>
          </p:cNvSpPr>
          <p:nvPr/>
        </p:nvSpPr>
        <p:spPr bwMode="auto">
          <a:xfrm>
            <a:off x="430213" y="476250"/>
            <a:ext cx="853440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a:solidFill>
                  <a:srgbClr val="3333CC"/>
                </a:solidFill>
                <a:latin typeface="Bookman Old Style" pitchFamily="18" charset="0"/>
                <a:ea typeface="黑体" pitchFamily="2" charset="-122"/>
              </a:rPr>
              <a:t>例 </a:t>
            </a:r>
            <a:r>
              <a:rPr kumimoji="1" lang="en-US" altLang="zh-CN">
                <a:solidFill>
                  <a:srgbClr val="3333CC"/>
                </a:solidFill>
                <a:latin typeface="Bookman Old Style" pitchFamily="18" charset="0"/>
                <a:ea typeface="黑体" pitchFamily="2" charset="-122"/>
              </a:rPr>
              <a:t>2.  </a:t>
            </a:r>
            <a:r>
              <a:rPr kumimoji="1" lang="zh-CN" altLang="en-US">
                <a:solidFill>
                  <a:srgbClr val="3333CC"/>
                </a:solidFill>
                <a:latin typeface="Bookman Old Style" pitchFamily="18" charset="0"/>
                <a:ea typeface="黑体" pitchFamily="2" charset="-122"/>
              </a:rPr>
              <a:t>已知空气中的</a:t>
            </a:r>
            <a:r>
              <a:rPr kumimoji="1" lang="en-US" altLang="zh-CN">
                <a:solidFill>
                  <a:srgbClr val="3333CC"/>
                </a:solidFill>
                <a:latin typeface="Bookman Old Style" pitchFamily="18" charset="0"/>
                <a:ea typeface="黑体" pitchFamily="2" charset="-122"/>
              </a:rPr>
              <a:t>CO</a:t>
            </a:r>
            <a:r>
              <a:rPr kumimoji="1" lang="en-US" altLang="zh-CN" baseline="-25000">
                <a:solidFill>
                  <a:srgbClr val="3333CC"/>
                </a:solidFill>
                <a:latin typeface="Bookman Old Style" pitchFamily="18" charset="0"/>
                <a:ea typeface="黑体" pitchFamily="2" charset="-122"/>
              </a:rPr>
              <a:t>2</a:t>
            </a:r>
            <a:r>
              <a:rPr kumimoji="1" lang="zh-CN" altLang="en-US">
                <a:solidFill>
                  <a:srgbClr val="3333CC"/>
                </a:solidFill>
                <a:latin typeface="Bookman Old Style" pitchFamily="18" charset="0"/>
                <a:ea typeface="黑体" pitchFamily="2" charset="-122"/>
              </a:rPr>
              <a:t>分压为30</a:t>
            </a:r>
            <a:r>
              <a:rPr kumimoji="1" lang="en-US" altLang="zh-CN">
                <a:solidFill>
                  <a:srgbClr val="3333CC"/>
                </a:solidFill>
                <a:latin typeface="Bookman Old Style" pitchFamily="18" charset="0"/>
                <a:ea typeface="黑体" pitchFamily="2" charset="-122"/>
              </a:rPr>
              <a:t>Pa，</a:t>
            </a:r>
            <a:r>
              <a:rPr kumimoji="1" lang="zh-CN" altLang="en-US">
                <a:solidFill>
                  <a:srgbClr val="3333CC"/>
                </a:solidFill>
                <a:latin typeface="Bookman Old Style" pitchFamily="18" charset="0"/>
                <a:ea typeface="黑体" pitchFamily="2" charset="-122"/>
              </a:rPr>
              <a:t>试问在298.15</a:t>
            </a:r>
            <a:r>
              <a:rPr kumimoji="1" lang="en-US" altLang="zh-CN">
                <a:solidFill>
                  <a:srgbClr val="3333CC"/>
                </a:solidFill>
                <a:latin typeface="Bookman Old Style" pitchFamily="18" charset="0"/>
                <a:ea typeface="黑体" pitchFamily="2" charset="-122"/>
              </a:rPr>
              <a:t>K</a:t>
            </a:r>
            <a:r>
              <a:rPr kumimoji="1" lang="zh-CN" altLang="en-US">
                <a:solidFill>
                  <a:srgbClr val="3333CC"/>
                </a:solidFill>
                <a:latin typeface="Bookman Old Style" pitchFamily="18" charset="0"/>
                <a:ea typeface="黑体" pitchFamily="2" charset="-122"/>
              </a:rPr>
              <a:t>和850</a:t>
            </a:r>
            <a:r>
              <a:rPr kumimoji="1" lang="en-US" altLang="zh-CN">
                <a:solidFill>
                  <a:srgbClr val="3333CC"/>
                </a:solidFill>
                <a:latin typeface="Bookman Old Style" pitchFamily="18" charset="0"/>
                <a:ea typeface="黑体" pitchFamily="2" charset="-122"/>
              </a:rPr>
              <a:t>K</a:t>
            </a:r>
            <a:r>
              <a:rPr kumimoji="1" lang="zh-CN" altLang="en-US">
                <a:solidFill>
                  <a:srgbClr val="3333CC"/>
                </a:solidFill>
                <a:latin typeface="Bookman Old Style" pitchFamily="18" charset="0"/>
                <a:ea typeface="黑体" pitchFamily="2" charset="-122"/>
              </a:rPr>
              <a:t>温度下，固体</a:t>
            </a:r>
            <a:r>
              <a:rPr kumimoji="1" lang="en-US" altLang="zh-CN">
                <a:solidFill>
                  <a:srgbClr val="3333CC"/>
                </a:solidFill>
                <a:latin typeface="Bookman Old Style" pitchFamily="18" charset="0"/>
                <a:ea typeface="黑体" pitchFamily="2" charset="-122"/>
              </a:rPr>
              <a:t>CaCO</a:t>
            </a:r>
            <a:r>
              <a:rPr kumimoji="1" lang="en-US" altLang="zh-CN" baseline="-25000">
                <a:solidFill>
                  <a:srgbClr val="3333CC"/>
                </a:solidFill>
                <a:latin typeface="Bookman Old Style" pitchFamily="18" charset="0"/>
                <a:ea typeface="黑体" pitchFamily="2" charset="-122"/>
              </a:rPr>
              <a:t>3</a:t>
            </a:r>
            <a:r>
              <a:rPr kumimoji="1" lang="zh-CN" altLang="en-US">
                <a:solidFill>
                  <a:srgbClr val="3333CC"/>
                </a:solidFill>
                <a:latin typeface="Bookman Old Style" pitchFamily="18" charset="0"/>
                <a:ea typeface="黑体" pitchFamily="2" charset="-122"/>
              </a:rPr>
              <a:t>在空气中能否自动分解？</a:t>
            </a:r>
          </a:p>
          <a:p>
            <a:pPr eaLnBrk="1" hangingPunct="1">
              <a:spcBef>
                <a:spcPct val="0"/>
              </a:spcBef>
              <a:buClrTx/>
              <a:buSzTx/>
              <a:buFontTx/>
              <a:buNone/>
            </a:pPr>
            <a:r>
              <a:rPr kumimoji="1" lang="zh-CN" altLang="en-US" sz="2400">
                <a:solidFill>
                  <a:schemeClr val="hlink"/>
                </a:solidFill>
                <a:latin typeface="Bookman Old Style" pitchFamily="18" charset="0"/>
                <a:ea typeface="黑体" pitchFamily="2" charset="-122"/>
              </a:rPr>
              <a:t>已知：</a:t>
            </a:r>
            <a:r>
              <a:rPr kumimoji="1" lang="zh-CN" altLang="en-US" sz="2400">
                <a:solidFill>
                  <a:schemeClr val="hlink"/>
                </a:solidFill>
                <a:latin typeface="Bookman Old Style" pitchFamily="18" charset="0"/>
                <a:sym typeface="Symbol" pitchFamily="18" charset="2"/>
              </a:rPr>
              <a:t></a:t>
            </a:r>
            <a:r>
              <a:rPr kumimoji="1" lang="en-US" altLang="zh-CN" sz="2400" baseline="-25000">
                <a:solidFill>
                  <a:schemeClr val="hlink"/>
                </a:solidFill>
                <a:latin typeface="Bookman Old Style" pitchFamily="18" charset="0"/>
                <a:sym typeface="Symbol" pitchFamily="18" charset="2"/>
              </a:rPr>
              <a:t>r</a:t>
            </a:r>
            <a:r>
              <a:rPr kumimoji="1" lang="en-US" altLang="zh-CN" sz="2400">
                <a:solidFill>
                  <a:schemeClr val="hlink"/>
                </a:solidFill>
                <a:latin typeface="Bookman Old Style" pitchFamily="18" charset="0"/>
                <a:sym typeface="Symbol" pitchFamily="18" charset="2"/>
              </a:rPr>
              <a:t>H</a:t>
            </a:r>
            <a:r>
              <a:rPr kumimoji="1" lang="en-US" altLang="zh-CN" sz="2400" baseline="30000">
                <a:solidFill>
                  <a:schemeClr val="hlink"/>
                </a:solidFill>
                <a:latin typeface="Bookman Old Style" pitchFamily="18" charset="0"/>
                <a:sym typeface="Symbol" pitchFamily="18" charset="2"/>
              </a:rPr>
              <a:t>Θ</a:t>
            </a:r>
            <a:r>
              <a:rPr kumimoji="1" lang="en-US" altLang="zh-CN" sz="2400" baseline="-25000">
                <a:solidFill>
                  <a:schemeClr val="hlink"/>
                </a:solidFill>
                <a:latin typeface="Bookman Old Style" pitchFamily="18" charset="0"/>
                <a:sym typeface="Symbol" pitchFamily="18" charset="2"/>
              </a:rPr>
              <a:t>298</a:t>
            </a:r>
            <a:r>
              <a:rPr kumimoji="1" lang="en-US" altLang="zh-CN" sz="2400">
                <a:solidFill>
                  <a:schemeClr val="hlink"/>
                </a:solidFill>
                <a:latin typeface="Bookman Old Style" pitchFamily="18" charset="0"/>
              </a:rPr>
              <a:t> =178.7kJ/mol ；</a:t>
            </a:r>
            <a:r>
              <a:rPr kumimoji="1" lang="en-US" altLang="zh-CN" sz="2400">
                <a:solidFill>
                  <a:schemeClr val="hlink"/>
                </a:solidFill>
                <a:latin typeface="Bookman Old Style" pitchFamily="18" charset="0"/>
                <a:sym typeface="Symbol" pitchFamily="18" charset="2"/>
              </a:rPr>
              <a:t></a:t>
            </a:r>
            <a:r>
              <a:rPr kumimoji="1" lang="en-US" altLang="zh-CN" sz="2400" baseline="-25000">
                <a:solidFill>
                  <a:schemeClr val="hlink"/>
                </a:solidFill>
                <a:latin typeface="Bookman Old Style" pitchFamily="18" charset="0"/>
                <a:sym typeface="Symbol" pitchFamily="18" charset="2"/>
              </a:rPr>
              <a:t>r</a:t>
            </a:r>
            <a:r>
              <a:rPr kumimoji="1" lang="en-US" altLang="zh-CN" sz="2400">
                <a:solidFill>
                  <a:schemeClr val="hlink"/>
                </a:solidFill>
                <a:latin typeface="Bookman Old Style" pitchFamily="18" charset="0"/>
                <a:sym typeface="Symbol" pitchFamily="18" charset="2"/>
              </a:rPr>
              <a:t>S</a:t>
            </a:r>
            <a:r>
              <a:rPr kumimoji="1" lang="en-US" altLang="zh-CN" sz="2400" baseline="30000">
                <a:solidFill>
                  <a:schemeClr val="hlink"/>
                </a:solidFill>
                <a:latin typeface="Bookman Old Style" pitchFamily="18" charset="0"/>
                <a:sym typeface="Symbol" pitchFamily="18" charset="2"/>
              </a:rPr>
              <a:t>Θ</a:t>
            </a:r>
            <a:r>
              <a:rPr kumimoji="1" lang="en-US" altLang="zh-CN" sz="2400" baseline="-25000">
                <a:solidFill>
                  <a:schemeClr val="hlink"/>
                </a:solidFill>
                <a:latin typeface="Bookman Old Style" pitchFamily="18" charset="0"/>
                <a:sym typeface="Symbol" pitchFamily="18" charset="2"/>
              </a:rPr>
              <a:t>298</a:t>
            </a:r>
            <a:r>
              <a:rPr kumimoji="1" lang="en-US" altLang="zh-CN" sz="2400">
                <a:solidFill>
                  <a:schemeClr val="hlink"/>
                </a:solidFill>
                <a:latin typeface="Bookman Old Style" pitchFamily="18" charset="0"/>
                <a:sym typeface="Symbol" pitchFamily="18" charset="2"/>
              </a:rPr>
              <a:t>=144.4</a:t>
            </a:r>
            <a:r>
              <a:rPr kumimoji="1" lang="en-US" altLang="zh-CN" sz="2400">
                <a:solidFill>
                  <a:schemeClr val="hlink"/>
                </a:solidFill>
                <a:latin typeface="Bookman Old Style" pitchFamily="18" charset="0"/>
              </a:rPr>
              <a:t>J/mol·K</a:t>
            </a:r>
          </a:p>
          <a:p>
            <a:pPr eaLnBrk="1" hangingPunct="1">
              <a:spcBef>
                <a:spcPct val="0"/>
              </a:spcBef>
              <a:buClrTx/>
              <a:buSzTx/>
              <a:buFontTx/>
              <a:buNone/>
            </a:pPr>
            <a:r>
              <a:rPr kumimoji="1" lang="en-US" altLang="zh-CN" sz="2400">
                <a:solidFill>
                  <a:schemeClr val="hlink"/>
                </a:solidFill>
                <a:latin typeface="Bookman Old Style" pitchFamily="18" charset="0"/>
                <a:sym typeface="Symbol" pitchFamily="18" charset="2"/>
              </a:rPr>
              <a:t>      </a:t>
            </a:r>
            <a:r>
              <a:rPr kumimoji="1" lang="en-US" altLang="zh-CN" sz="2400">
                <a:solidFill>
                  <a:schemeClr val="hlink"/>
                </a:solidFill>
                <a:latin typeface="Bookman Old Style" pitchFamily="18" charset="0"/>
              </a:rPr>
              <a:t>   </a:t>
            </a:r>
            <a:r>
              <a:rPr kumimoji="1" lang="en-US" altLang="zh-CN" sz="2400">
                <a:solidFill>
                  <a:schemeClr val="hlink"/>
                </a:solidFill>
                <a:latin typeface="Bookman Old Style" pitchFamily="18" charset="0"/>
                <a:sym typeface="Symbol" pitchFamily="18" charset="2"/>
              </a:rPr>
              <a:t></a:t>
            </a:r>
            <a:r>
              <a:rPr kumimoji="1" lang="en-US" altLang="zh-CN" sz="2400" baseline="-25000">
                <a:solidFill>
                  <a:schemeClr val="hlink"/>
                </a:solidFill>
                <a:latin typeface="Bookman Old Style" pitchFamily="18" charset="0"/>
                <a:sym typeface="Symbol" pitchFamily="18" charset="2"/>
              </a:rPr>
              <a:t>r</a:t>
            </a:r>
            <a:r>
              <a:rPr kumimoji="1" lang="en-US" altLang="zh-CN" sz="2400">
                <a:solidFill>
                  <a:schemeClr val="hlink"/>
                </a:solidFill>
                <a:latin typeface="Bookman Old Style" pitchFamily="18" charset="0"/>
                <a:sym typeface="Symbol" pitchFamily="18" charset="2"/>
              </a:rPr>
              <a:t>G</a:t>
            </a:r>
            <a:r>
              <a:rPr kumimoji="1" lang="en-US" altLang="zh-CN" sz="2400" baseline="30000">
                <a:solidFill>
                  <a:schemeClr val="hlink"/>
                </a:solidFill>
                <a:latin typeface="Bookman Old Style" pitchFamily="18" charset="0"/>
                <a:sym typeface="Symbol" pitchFamily="18" charset="2"/>
              </a:rPr>
              <a:t>Θ</a:t>
            </a:r>
            <a:r>
              <a:rPr kumimoji="1" lang="en-US" altLang="zh-CN" sz="2400">
                <a:solidFill>
                  <a:schemeClr val="hlink"/>
                </a:solidFill>
                <a:latin typeface="Bookman Old Style" pitchFamily="18" charset="0"/>
              </a:rPr>
              <a:t> </a:t>
            </a:r>
            <a:r>
              <a:rPr kumimoji="1" lang="en-US" altLang="zh-CN" sz="2400" baseline="-25000">
                <a:solidFill>
                  <a:schemeClr val="hlink"/>
                </a:solidFill>
                <a:latin typeface="Bookman Old Style" pitchFamily="18" charset="0"/>
              </a:rPr>
              <a:t>298</a:t>
            </a:r>
            <a:r>
              <a:rPr kumimoji="1" lang="en-US" altLang="zh-CN" sz="2400">
                <a:solidFill>
                  <a:schemeClr val="hlink"/>
                </a:solidFill>
                <a:latin typeface="Bookman Old Style" pitchFamily="18" charset="0"/>
              </a:rPr>
              <a:t>=135.6kJ/mol）</a:t>
            </a:r>
            <a:endParaRPr kumimoji="1" lang="en-US" altLang="zh-CN" sz="2400" baseline="-25000">
              <a:solidFill>
                <a:schemeClr val="hlink"/>
              </a:solidFill>
              <a:latin typeface="Bookman Old Style" pitchFamily="18" charset="0"/>
            </a:endParaRPr>
          </a:p>
          <a:p>
            <a:pPr eaLnBrk="1" hangingPunct="1">
              <a:spcBef>
                <a:spcPct val="0"/>
              </a:spcBef>
              <a:buClrTx/>
              <a:buSzTx/>
              <a:buFontTx/>
              <a:buNone/>
            </a:pPr>
            <a:r>
              <a:rPr kumimoji="1" lang="zh-CN" altLang="en-US" sz="2800">
                <a:latin typeface="Bookman Old Style" pitchFamily="18" charset="0"/>
                <a:ea typeface="黑体" pitchFamily="2" charset="-122"/>
                <a:sym typeface="Times New Roman Special G2" pitchFamily="18" charset="2"/>
              </a:rPr>
              <a:t> </a:t>
            </a:r>
            <a:r>
              <a:rPr kumimoji="1" lang="zh-CN" altLang="en-US" sz="2800">
                <a:solidFill>
                  <a:srgbClr val="3333CC"/>
                </a:solidFill>
                <a:latin typeface="Bookman Old Style" pitchFamily="18" charset="0"/>
                <a:ea typeface="黑体" pitchFamily="2" charset="-122"/>
                <a:sym typeface="Times New Roman Special G2" pitchFamily="18" charset="2"/>
              </a:rPr>
              <a:t>解：</a:t>
            </a:r>
            <a:r>
              <a:rPr kumimoji="1" lang="zh-CN" altLang="en-US" sz="2800">
                <a:latin typeface="Bookman Old Style" pitchFamily="18" charset="0"/>
                <a:sym typeface="Times New Roman Special G2" pitchFamily="18" charset="2"/>
              </a:rPr>
              <a:t>  </a:t>
            </a:r>
            <a:r>
              <a:rPr kumimoji="1" lang="en-US" altLang="zh-CN" sz="2800">
                <a:solidFill>
                  <a:srgbClr val="FF0066"/>
                </a:solidFill>
                <a:latin typeface="Bookman Old Style" pitchFamily="18" charset="0"/>
                <a:sym typeface="Times New Roman Special G2" pitchFamily="18" charset="2"/>
              </a:rPr>
              <a:t>CaCO</a:t>
            </a:r>
            <a:r>
              <a:rPr kumimoji="1" lang="en-US" altLang="zh-CN" sz="2800" baseline="-25000">
                <a:solidFill>
                  <a:srgbClr val="FF0066"/>
                </a:solidFill>
                <a:latin typeface="Bookman Old Style" pitchFamily="18" charset="0"/>
                <a:sym typeface="Times New Roman Special G2" pitchFamily="18" charset="2"/>
              </a:rPr>
              <a:t>3</a:t>
            </a:r>
            <a:r>
              <a:rPr kumimoji="1" lang="en-US" altLang="zh-CN" sz="2800">
                <a:solidFill>
                  <a:srgbClr val="FF0066"/>
                </a:solidFill>
                <a:latin typeface="Bookman Old Style" pitchFamily="18" charset="0"/>
                <a:sym typeface="Times New Roman Special G2" pitchFamily="18" charset="2"/>
              </a:rPr>
              <a:t>(s) </a:t>
            </a:r>
            <a:r>
              <a:rPr kumimoji="1" lang="zh-CN" altLang="en-US" sz="1800">
                <a:solidFill>
                  <a:srgbClr val="FF0066"/>
                </a:solidFill>
                <a:latin typeface="Bookman Old Style" pitchFamily="18" charset="0"/>
                <a:sym typeface="Times New Roman Special G2" pitchFamily="18" charset="2"/>
              </a:rPr>
              <a:t>                 </a:t>
            </a:r>
            <a:r>
              <a:rPr kumimoji="1" lang="en-US" altLang="zh-CN" sz="2800">
                <a:solidFill>
                  <a:srgbClr val="FF0066"/>
                </a:solidFill>
                <a:latin typeface="Bookman Old Style" pitchFamily="18" charset="0"/>
                <a:sym typeface="Times New Roman Special G2" pitchFamily="18" charset="2"/>
              </a:rPr>
              <a:t>CaO(s)  +  CO</a:t>
            </a:r>
            <a:r>
              <a:rPr kumimoji="1" lang="en-US" altLang="zh-CN" sz="2800" baseline="-25000">
                <a:solidFill>
                  <a:srgbClr val="FF0066"/>
                </a:solidFill>
                <a:latin typeface="Bookman Old Style" pitchFamily="18" charset="0"/>
                <a:sym typeface="Times New Roman Special G2" pitchFamily="18" charset="2"/>
              </a:rPr>
              <a:t>2</a:t>
            </a:r>
            <a:r>
              <a:rPr kumimoji="1" lang="en-US" altLang="zh-CN" sz="2800">
                <a:solidFill>
                  <a:srgbClr val="FF0066"/>
                </a:solidFill>
                <a:latin typeface="Bookman Old Style" pitchFamily="18" charset="0"/>
                <a:sym typeface="Times New Roman Special G2" pitchFamily="18" charset="2"/>
              </a:rPr>
              <a:t>(g)</a:t>
            </a:r>
            <a:r>
              <a:rPr kumimoji="1" lang="en-US" altLang="zh-CN" sz="2800">
                <a:latin typeface="Bookman Old Style" pitchFamily="18" charset="0"/>
                <a:sym typeface="Times New Roman Special G2" pitchFamily="18" charset="2"/>
              </a:rPr>
              <a:t> </a:t>
            </a:r>
          </a:p>
          <a:p>
            <a:pPr eaLnBrk="1" hangingPunct="1">
              <a:spcBef>
                <a:spcPct val="0"/>
              </a:spcBef>
              <a:buClrTx/>
              <a:buSzTx/>
              <a:buFontTx/>
              <a:buNone/>
            </a:pPr>
            <a:r>
              <a:rPr kumimoji="1" lang="zh-CN" altLang="en-US" sz="2800">
                <a:latin typeface="Bookman Old Style" pitchFamily="18" charset="0"/>
                <a:sym typeface="Times New Roman Special G2" pitchFamily="18" charset="2"/>
              </a:rPr>
              <a:t>           </a:t>
            </a:r>
            <a:r>
              <a:rPr kumimoji="1" lang="zh-CN" altLang="en-US" sz="2800">
                <a:solidFill>
                  <a:srgbClr val="3333CC"/>
                </a:solidFill>
                <a:latin typeface="Bookman Old Style" pitchFamily="18" charset="0"/>
                <a:sym typeface="Symbol" pitchFamily="18" charset="2"/>
              </a:rPr>
              <a:t></a:t>
            </a:r>
            <a:r>
              <a:rPr kumimoji="1" lang="en-US" altLang="zh-CN" sz="2800" baseline="-25000">
                <a:solidFill>
                  <a:srgbClr val="3333CC"/>
                </a:solidFill>
                <a:latin typeface="Bookman Old Style" pitchFamily="18" charset="0"/>
                <a:sym typeface="Symbol" pitchFamily="18" charset="2"/>
              </a:rPr>
              <a:t>r</a:t>
            </a:r>
            <a:r>
              <a:rPr kumimoji="1" lang="en-US" altLang="zh-CN" sz="2800">
                <a:solidFill>
                  <a:srgbClr val="3333CC"/>
                </a:solidFill>
                <a:latin typeface="Bookman Old Style" pitchFamily="18" charset="0"/>
              </a:rPr>
              <a:t>G</a:t>
            </a:r>
            <a:r>
              <a:rPr kumimoji="1" lang="en-US" altLang="zh-CN" sz="2800" baseline="30000">
                <a:solidFill>
                  <a:srgbClr val="3333CC"/>
                </a:solidFill>
                <a:latin typeface="Bookman Old Style" pitchFamily="18" charset="0"/>
                <a:sym typeface="Symbol" pitchFamily="18" charset="2"/>
              </a:rPr>
              <a:t>Θ</a:t>
            </a:r>
            <a:r>
              <a:rPr kumimoji="1" lang="en-US" altLang="zh-CN" sz="2800">
                <a:solidFill>
                  <a:srgbClr val="3333CC"/>
                </a:solidFill>
                <a:latin typeface="Bookman Old Style" pitchFamily="18" charset="0"/>
              </a:rPr>
              <a:t>= </a:t>
            </a:r>
            <a:r>
              <a:rPr kumimoji="1" lang="en-US" altLang="zh-CN" sz="2800">
                <a:solidFill>
                  <a:srgbClr val="3333CC"/>
                </a:solidFill>
                <a:latin typeface="Bookman Old Style" pitchFamily="18" charset="0"/>
                <a:sym typeface="Symbol" pitchFamily="18" charset="2"/>
              </a:rPr>
              <a:t></a:t>
            </a:r>
            <a:r>
              <a:rPr kumimoji="1" lang="en-US" altLang="zh-CN" sz="2800" baseline="-25000">
                <a:solidFill>
                  <a:srgbClr val="3333CC"/>
                </a:solidFill>
                <a:latin typeface="Bookman Old Style" pitchFamily="18" charset="0"/>
              </a:rPr>
              <a:t>r</a:t>
            </a:r>
            <a:r>
              <a:rPr kumimoji="1" lang="en-US" altLang="zh-CN" sz="2800">
                <a:solidFill>
                  <a:srgbClr val="3333CC"/>
                </a:solidFill>
                <a:latin typeface="Bookman Old Style" pitchFamily="18" charset="0"/>
              </a:rPr>
              <a:t>H </a:t>
            </a:r>
            <a:r>
              <a:rPr kumimoji="1" lang="en-US" altLang="zh-CN" sz="2800" baseline="30000">
                <a:solidFill>
                  <a:srgbClr val="3333CC"/>
                </a:solidFill>
                <a:latin typeface="Bookman Old Style" pitchFamily="18" charset="0"/>
                <a:sym typeface="Symbol" pitchFamily="18" charset="2"/>
              </a:rPr>
              <a:t>Θ</a:t>
            </a:r>
            <a:r>
              <a:rPr kumimoji="1" lang="en-US" altLang="zh-CN" sz="2800">
                <a:solidFill>
                  <a:srgbClr val="3333CC"/>
                </a:solidFill>
                <a:latin typeface="Bookman Old Style" pitchFamily="18" charset="0"/>
              </a:rPr>
              <a:t> - T</a:t>
            </a:r>
            <a:r>
              <a:rPr kumimoji="1" lang="en-US" altLang="zh-CN" sz="2800">
                <a:solidFill>
                  <a:srgbClr val="3333CC"/>
                </a:solidFill>
                <a:latin typeface="Bookman Old Style" pitchFamily="18" charset="0"/>
                <a:sym typeface="Symbol" pitchFamily="18" charset="2"/>
              </a:rPr>
              <a:t></a:t>
            </a:r>
            <a:r>
              <a:rPr kumimoji="1" lang="en-US" altLang="zh-CN" sz="2800" baseline="-25000">
                <a:solidFill>
                  <a:srgbClr val="3333CC"/>
                </a:solidFill>
                <a:latin typeface="Bookman Old Style" pitchFamily="18" charset="0"/>
                <a:sym typeface="Symbol" pitchFamily="18" charset="2"/>
              </a:rPr>
              <a:t>r</a:t>
            </a:r>
            <a:r>
              <a:rPr kumimoji="1" lang="en-US" altLang="zh-CN" sz="2800">
                <a:solidFill>
                  <a:srgbClr val="3333CC"/>
                </a:solidFill>
                <a:latin typeface="Bookman Old Style" pitchFamily="18" charset="0"/>
              </a:rPr>
              <a:t>S</a:t>
            </a:r>
            <a:r>
              <a:rPr kumimoji="1" lang="en-US" altLang="zh-CN" sz="2800" baseline="30000">
                <a:solidFill>
                  <a:srgbClr val="3333CC"/>
                </a:solidFill>
                <a:latin typeface="Bookman Old Style" pitchFamily="18" charset="0"/>
                <a:sym typeface="Symbol" pitchFamily="18" charset="2"/>
              </a:rPr>
              <a:t>Θ</a:t>
            </a:r>
            <a:endParaRPr kumimoji="1" lang="en-US" altLang="zh-CN" sz="2800">
              <a:solidFill>
                <a:srgbClr val="3333CC"/>
              </a:solidFill>
              <a:latin typeface="Bookman Old Style" pitchFamily="18" charset="0"/>
            </a:endParaRPr>
          </a:p>
          <a:p>
            <a:pPr lvl="1" eaLnBrk="1" hangingPunct="1">
              <a:spcBef>
                <a:spcPct val="0"/>
              </a:spcBef>
              <a:buClrTx/>
              <a:buSzTx/>
              <a:buFontTx/>
              <a:buNone/>
            </a:pPr>
            <a:r>
              <a:rPr kumimoji="1" lang="en-US" altLang="zh-CN">
                <a:solidFill>
                  <a:srgbClr val="3333CC"/>
                </a:solidFill>
                <a:latin typeface="Bookman Old Style" pitchFamily="18" charset="0"/>
                <a:sym typeface="Symbol" pitchFamily="18" charset="2"/>
              </a:rPr>
              <a:t>        </a:t>
            </a:r>
            <a:r>
              <a:rPr kumimoji="1" lang="en-US" altLang="zh-CN" baseline="-25000">
                <a:solidFill>
                  <a:srgbClr val="3333CC"/>
                </a:solidFill>
                <a:latin typeface="Bookman Old Style" pitchFamily="18" charset="0"/>
                <a:sym typeface="Symbol" pitchFamily="18" charset="2"/>
              </a:rPr>
              <a:t>r</a:t>
            </a:r>
            <a:r>
              <a:rPr kumimoji="1" lang="en-US" altLang="zh-CN">
                <a:solidFill>
                  <a:srgbClr val="3333CC"/>
                </a:solidFill>
                <a:latin typeface="Bookman Old Style" pitchFamily="18" charset="0"/>
              </a:rPr>
              <a:t>G</a:t>
            </a:r>
            <a:r>
              <a:rPr kumimoji="1" lang="en-US" altLang="zh-CN" baseline="-25000">
                <a:solidFill>
                  <a:srgbClr val="3333CC"/>
                </a:solidFill>
                <a:latin typeface="Bookman Old Style" pitchFamily="18" charset="0"/>
              </a:rPr>
              <a:t> T</a:t>
            </a:r>
            <a:r>
              <a:rPr kumimoji="1" lang="en-US" altLang="zh-CN">
                <a:solidFill>
                  <a:srgbClr val="3333CC"/>
                </a:solidFill>
                <a:latin typeface="Bookman Old Style" pitchFamily="18" charset="0"/>
              </a:rPr>
              <a:t>= </a:t>
            </a:r>
            <a:r>
              <a:rPr kumimoji="1" lang="en-US" altLang="zh-CN">
                <a:solidFill>
                  <a:srgbClr val="3333CC"/>
                </a:solidFill>
                <a:latin typeface="Bookman Old Style" pitchFamily="18" charset="0"/>
                <a:sym typeface="Symbol" pitchFamily="18" charset="2"/>
              </a:rPr>
              <a:t></a:t>
            </a:r>
            <a:r>
              <a:rPr kumimoji="1" lang="en-US" altLang="zh-CN" baseline="-25000">
                <a:solidFill>
                  <a:srgbClr val="3333CC"/>
                </a:solidFill>
                <a:latin typeface="Bookman Old Style" pitchFamily="18" charset="0"/>
                <a:sym typeface="Symbol" pitchFamily="18" charset="2"/>
              </a:rPr>
              <a:t>r</a:t>
            </a:r>
            <a:r>
              <a:rPr kumimoji="1" lang="en-US" altLang="zh-CN">
                <a:solidFill>
                  <a:srgbClr val="3333CC"/>
                </a:solidFill>
                <a:latin typeface="Bookman Old Style" pitchFamily="18" charset="0"/>
              </a:rPr>
              <a:t>G</a:t>
            </a:r>
            <a:r>
              <a:rPr kumimoji="1" lang="en-US" altLang="zh-CN" baseline="-25000">
                <a:solidFill>
                  <a:srgbClr val="3333CC"/>
                </a:solidFill>
                <a:latin typeface="Bookman Old Style" pitchFamily="18" charset="0"/>
              </a:rPr>
              <a:t>T</a:t>
            </a:r>
            <a:r>
              <a:rPr kumimoji="1" lang="en-US" altLang="zh-CN" baseline="30000">
                <a:solidFill>
                  <a:srgbClr val="3333CC"/>
                </a:solidFill>
                <a:latin typeface="Bookman Old Style" pitchFamily="18" charset="0"/>
                <a:sym typeface="Symbol" pitchFamily="18" charset="2"/>
              </a:rPr>
              <a:t>Θ </a:t>
            </a:r>
            <a:r>
              <a:rPr kumimoji="1" lang="en-US" altLang="zh-CN">
                <a:solidFill>
                  <a:srgbClr val="3333CC"/>
                </a:solidFill>
                <a:latin typeface="Bookman Old Style" pitchFamily="18" charset="0"/>
                <a:sym typeface="Symbol" pitchFamily="18" charset="2"/>
              </a:rPr>
              <a:t>+2.303RTlgQ</a:t>
            </a:r>
          </a:p>
          <a:p>
            <a:pPr lvl="1" eaLnBrk="1" hangingPunct="1">
              <a:spcBef>
                <a:spcPct val="0"/>
              </a:spcBef>
              <a:buClrTx/>
              <a:buSzTx/>
              <a:buFontTx/>
              <a:buNone/>
            </a:pPr>
            <a:r>
              <a:rPr kumimoji="1" lang="en-US" altLang="zh-CN">
                <a:solidFill>
                  <a:srgbClr val="3333CC"/>
                </a:solidFill>
                <a:latin typeface="Bookman Old Style" pitchFamily="18" charset="0"/>
                <a:sym typeface="Symbol" pitchFamily="18" charset="2"/>
              </a:rPr>
              <a:t>        lgQ=pi/p </a:t>
            </a:r>
            <a:r>
              <a:rPr kumimoji="1" lang="en-US" altLang="zh-CN" baseline="30000">
                <a:solidFill>
                  <a:srgbClr val="3333CC"/>
                </a:solidFill>
                <a:latin typeface="Bookman Old Style" pitchFamily="18" charset="0"/>
                <a:sym typeface="Symbol" pitchFamily="18" charset="2"/>
              </a:rPr>
              <a:t>Θ </a:t>
            </a:r>
          </a:p>
          <a:p>
            <a:pPr lvl="1" eaLnBrk="1" hangingPunct="1">
              <a:lnSpc>
                <a:spcPct val="120000"/>
              </a:lnSpc>
              <a:spcBef>
                <a:spcPct val="0"/>
              </a:spcBef>
              <a:buClrTx/>
              <a:buSzTx/>
              <a:buFontTx/>
              <a:buNone/>
            </a:pPr>
            <a:r>
              <a:rPr kumimoji="1" lang="en-US" altLang="zh-CN">
                <a:solidFill>
                  <a:srgbClr val="3333CC"/>
                </a:solidFill>
                <a:latin typeface="Bookman Old Style" pitchFamily="18" charset="0"/>
                <a:sym typeface="Times New Roman Special G2" pitchFamily="18" charset="2"/>
              </a:rPr>
              <a:t>        T</a:t>
            </a:r>
            <a:r>
              <a:rPr kumimoji="1" lang="zh-CN" altLang="en-US" baseline="-25000">
                <a:solidFill>
                  <a:srgbClr val="3333CC"/>
                </a:solidFill>
                <a:latin typeface="Bookman Old Style" pitchFamily="18" charset="0"/>
                <a:sym typeface="Times New Roman Special G2" pitchFamily="18" charset="2"/>
              </a:rPr>
              <a:t>转</a:t>
            </a:r>
            <a:r>
              <a:rPr kumimoji="1" lang="zh-CN" altLang="en-US">
                <a:solidFill>
                  <a:srgbClr val="3333CC"/>
                </a:solidFill>
                <a:latin typeface="Bookman Old Style" pitchFamily="18" charset="0"/>
                <a:sym typeface="Times New Roman Special G2" pitchFamily="18" charset="2"/>
              </a:rPr>
              <a:t> </a:t>
            </a:r>
            <a:r>
              <a:rPr kumimoji="1" lang="zh-CN" altLang="en-US">
                <a:solidFill>
                  <a:srgbClr val="3333CC"/>
                </a:solidFill>
                <a:latin typeface="Bookman Old Style" pitchFamily="18" charset="0"/>
              </a:rPr>
              <a:t> </a:t>
            </a:r>
            <a:r>
              <a:rPr kumimoji="1" lang="zh-CN" altLang="en-US">
                <a:solidFill>
                  <a:srgbClr val="3333CC"/>
                </a:solidFill>
                <a:latin typeface="Bookman Old Style" pitchFamily="18" charset="0"/>
                <a:sym typeface="Symbol" pitchFamily="18" charset="2"/>
              </a:rPr>
              <a:t></a:t>
            </a:r>
            <a:r>
              <a:rPr kumimoji="1" lang="en-US" altLang="zh-CN" baseline="-25000">
                <a:solidFill>
                  <a:srgbClr val="3333CC"/>
                </a:solidFill>
                <a:latin typeface="Bookman Old Style" pitchFamily="18" charset="0"/>
              </a:rPr>
              <a:t>r</a:t>
            </a:r>
            <a:r>
              <a:rPr kumimoji="1" lang="en-US" altLang="zh-CN">
                <a:solidFill>
                  <a:srgbClr val="3333CC"/>
                </a:solidFill>
                <a:latin typeface="Bookman Old Style" pitchFamily="18" charset="0"/>
              </a:rPr>
              <a:t>H</a:t>
            </a:r>
            <a:r>
              <a:rPr kumimoji="1" lang="en-US" altLang="zh-CN" baseline="30000">
                <a:solidFill>
                  <a:srgbClr val="3333CC"/>
                </a:solidFill>
                <a:latin typeface="Bookman Old Style" pitchFamily="18" charset="0"/>
                <a:sym typeface="Symbol" pitchFamily="18" charset="2"/>
              </a:rPr>
              <a:t>Θ</a:t>
            </a:r>
            <a:r>
              <a:rPr kumimoji="1" lang="en-US" altLang="zh-CN">
                <a:solidFill>
                  <a:srgbClr val="3333CC"/>
                </a:solidFill>
                <a:latin typeface="Bookman Old Style" pitchFamily="18" charset="0"/>
              </a:rPr>
              <a:t>/</a:t>
            </a:r>
            <a:r>
              <a:rPr kumimoji="1" lang="en-US" altLang="zh-CN">
                <a:solidFill>
                  <a:srgbClr val="3333CC"/>
                </a:solidFill>
                <a:latin typeface="Bookman Old Style" pitchFamily="18" charset="0"/>
                <a:sym typeface="Symbol" pitchFamily="18" charset="2"/>
              </a:rPr>
              <a:t></a:t>
            </a:r>
            <a:r>
              <a:rPr kumimoji="1" lang="en-US" altLang="zh-CN" baseline="-25000">
                <a:solidFill>
                  <a:srgbClr val="3333CC"/>
                </a:solidFill>
                <a:latin typeface="Bookman Old Style" pitchFamily="18" charset="0"/>
              </a:rPr>
              <a:t>r</a:t>
            </a:r>
            <a:r>
              <a:rPr kumimoji="1" lang="en-US" altLang="zh-CN">
                <a:solidFill>
                  <a:srgbClr val="3333CC"/>
                </a:solidFill>
                <a:latin typeface="Bookman Old Style" pitchFamily="18" charset="0"/>
              </a:rPr>
              <a:t>S</a:t>
            </a:r>
            <a:r>
              <a:rPr kumimoji="1" lang="en-US" altLang="zh-CN" baseline="30000">
                <a:solidFill>
                  <a:srgbClr val="3333CC"/>
                </a:solidFill>
                <a:latin typeface="Bookman Old Style" pitchFamily="18" charset="0"/>
                <a:sym typeface="Symbol" pitchFamily="18" charset="2"/>
              </a:rPr>
              <a:t>Θ </a:t>
            </a:r>
          </a:p>
          <a:p>
            <a:pPr lvl="1" eaLnBrk="1" hangingPunct="1">
              <a:lnSpc>
                <a:spcPct val="120000"/>
              </a:lnSpc>
              <a:spcBef>
                <a:spcPct val="0"/>
              </a:spcBef>
              <a:buClrTx/>
              <a:buSzTx/>
              <a:buFontTx/>
              <a:buNone/>
            </a:pPr>
            <a:r>
              <a:rPr kumimoji="1" lang="zh-CN" altLang="en-US">
                <a:solidFill>
                  <a:srgbClr val="3333CC"/>
                </a:solidFill>
                <a:latin typeface="Bookman Old Style" pitchFamily="18" charset="0"/>
                <a:ea typeface="黑体" pitchFamily="2" charset="-122"/>
                <a:sym typeface="Symbol" pitchFamily="18" charset="2"/>
              </a:rPr>
              <a:t>解得 </a:t>
            </a:r>
            <a:r>
              <a:rPr kumimoji="1" lang="en-US" altLang="zh-CN">
                <a:solidFill>
                  <a:srgbClr val="3333CC"/>
                </a:solidFill>
                <a:latin typeface="Bookman Old Style" pitchFamily="18" charset="0"/>
                <a:ea typeface="黑体" pitchFamily="2" charset="-122"/>
                <a:sym typeface="Times New Roman Special G2" pitchFamily="18" charset="2"/>
              </a:rPr>
              <a:t>T</a:t>
            </a:r>
            <a:r>
              <a:rPr kumimoji="1" lang="zh-CN" altLang="en-US" baseline="-25000">
                <a:solidFill>
                  <a:srgbClr val="3333CC"/>
                </a:solidFill>
                <a:latin typeface="Bookman Old Style" pitchFamily="18" charset="0"/>
                <a:ea typeface="黑体" pitchFamily="2" charset="-122"/>
                <a:sym typeface="Times New Roman Special G2" pitchFamily="18" charset="2"/>
              </a:rPr>
              <a:t>转</a:t>
            </a:r>
            <a:r>
              <a:rPr kumimoji="1" lang="zh-CN" altLang="zh-CN">
                <a:solidFill>
                  <a:srgbClr val="3333CC"/>
                </a:solidFill>
                <a:latin typeface="Bookman Old Style" pitchFamily="18" charset="0"/>
                <a:ea typeface="黑体" pitchFamily="2" charset="-122"/>
              </a:rPr>
              <a:t>=1237.5</a:t>
            </a:r>
            <a:r>
              <a:rPr kumimoji="1" lang="en-US" altLang="zh-CN">
                <a:solidFill>
                  <a:srgbClr val="3333CC"/>
                </a:solidFill>
                <a:latin typeface="Bookman Old Style" pitchFamily="18" charset="0"/>
                <a:ea typeface="黑体" pitchFamily="2" charset="-122"/>
              </a:rPr>
              <a:t>K</a:t>
            </a:r>
          </a:p>
          <a:p>
            <a:pPr lvl="1" eaLnBrk="1" hangingPunct="1">
              <a:spcBef>
                <a:spcPct val="0"/>
              </a:spcBef>
              <a:buClrTx/>
              <a:buSzTx/>
              <a:buFontTx/>
              <a:buNone/>
            </a:pPr>
            <a:endParaRPr kumimoji="1" lang="en-US" altLang="zh-CN" sz="1800">
              <a:solidFill>
                <a:srgbClr val="3333CC"/>
              </a:solidFill>
              <a:latin typeface="Bookman Old Style" pitchFamily="18" charset="0"/>
              <a:ea typeface="黑体" pitchFamily="2" charset="-122"/>
            </a:endParaRPr>
          </a:p>
          <a:p>
            <a:pPr eaLnBrk="1" hangingPunct="1">
              <a:spcBef>
                <a:spcPct val="0"/>
              </a:spcBef>
              <a:buClrTx/>
              <a:buSzTx/>
              <a:buFontTx/>
              <a:buNone/>
            </a:pPr>
            <a:r>
              <a:rPr kumimoji="1" lang="zh-CN" altLang="en-US" sz="2800">
                <a:solidFill>
                  <a:srgbClr val="3333CC"/>
                </a:solidFill>
                <a:latin typeface="Bookman Old Style" pitchFamily="18" charset="0"/>
                <a:ea typeface="黑体" pitchFamily="2" charset="-122"/>
              </a:rPr>
              <a:t>所以，298</a:t>
            </a:r>
            <a:r>
              <a:rPr kumimoji="1" lang="en-US" altLang="zh-CN" sz="2800">
                <a:solidFill>
                  <a:srgbClr val="3333CC"/>
                </a:solidFill>
                <a:latin typeface="Bookman Old Style" pitchFamily="18" charset="0"/>
                <a:ea typeface="黑体" pitchFamily="2" charset="-122"/>
              </a:rPr>
              <a:t>K</a:t>
            </a:r>
            <a:r>
              <a:rPr kumimoji="1" lang="zh-CN" altLang="en-US" sz="2800">
                <a:solidFill>
                  <a:srgbClr val="3333CC"/>
                </a:solidFill>
                <a:latin typeface="Bookman Old Style" pitchFamily="18" charset="0"/>
                <a:ea typeface="黑体" pitchFamily="2" charset="-122"/>
              </a:rPr>
              <a:t>和</a:t>
            </a:r>
            <a:r>
              <a:rPr kumimoji="1" lang="en-US" altLang="zh-CN" sz="2800">
                <a:solidFill>
                  <a:srgbClr val="3333CC"/>
                </a:solidFill>
                <a:latin typeface="Bookman Old Style" pitchFamily="18" charset="0"/>
                <a:ea typeface="黑体" pitchFamily="2" charset="-122"/>
              </a:rPr>
              <a:t>850K</a:t>
            </a:r>
            <a:r>
              <a:rPr kumimoji="1" lang="zh-CN" altLang="en-US" sz="2800">
                <a:solidFill>
                  <a:srgbClr val="3333CC"/>
                </a:solidFill>
                <a:latin typeface="Bookman Old Style" pitchFamily="18" charset="0"/>
                <a:ea typeface="黑体" pitchFamily="2" charset="-122"/>
              </a:rPr>
              <a:t>时不能自动分解；</a:t>
            </a:r>
          </a:p>
          <a:p>
            <a:pPr eaLnBrk="1" hangingPunct="1">
              <a:spcBef>
                <a:spcPct val="0"/>
              </a:spcBef>
              <a:buClrTx/>
              <a:buSzTx/>
              <a:buFontTx/>
              <a:buNone/>
            </a:pPr>
            <a:r>
              <a:rPr kumimoji="1" lang="zh-CN" altLang="en-US" sz="2800">
                <a:solidFill>
                  <a:srgbClr val="FF0066"/>
                </a:solidFill>
                <a:latin typeface="Bookman Old Style" pitchFamily="18" charset="0"/>
                <a:ea typeface="黑体" pitchFamily="2" charset="-122"/>
              </a:rPr>
              <a:t>（？？）</a:t>
            </a:r>
            <a:endParaRPr kumimoji="1" lang="zh-CN" altLang="en-US" sz="2800">
              <a:solidFill>
                <a:srgbClr val="FF0066"/>
              </a:solidFill>
              <a:latin typeface="Bookman Old Style" pitchFamily="18" charset="0"/>
            </a:endParaRPr>
          </a:p>
        </p:txBody>
      </p:sp>
      <p:sp>
        <p:nvSpPr>
          <p:cNvPr id="203781" name="Line 5"/>
          <p:cNvSpPr>
            <a:spLocks noChangeShapeType="1"/>
          </p:cNvSpPr>
          <p:nvPr/>
        </p:nvSpPr>
        <p:spPr bwMode="auto">
          <a:xfrm>
            <a:off x="3276600" y="2997200"/>
            <a:ext cx="1152525"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 calcmode="lin" valueType="num">
                                      <p:cBhvr additive="base">
                                        <p:cTn id="7" dur="500" fill="hold"/>
                                        <p:tgtEl>
                                          <p:spTgt spid="20377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37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03779">
                                            <p:txEl>
                                              <p:pRg st="1" end="1"/>
                                            </p:txEl>
                                          </p:spTgt>
                                        </p:tgtEl>
                                        <p:attrNameLst>
                                          <p:attrName>style.visibility</p:attrName>
                                        </p:attrNameLst>
                                      </p:cBhvr>
                                      <p:to>
                                        <p:strVal val="visible"/>
                                      </p:to>
                                    </p:set>
                                    <p:anim calcmode="lin" valueType="num">
                                      <p:cBhvr additive="base">
                                        <p:cTn id="13" dur="500" fill="hold"/>
                                        <p:tgtEl>
                                          <p:spTgt spid="20377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037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3779">
                                            <p:txEl>
                                              <p:pRg st="2" end="2"/>
                                            </p:txEl>
                                          </p:spTgt>
                                        </p:tgtEl>
                                        <p:attrNameLst>
                                          <p:attrName>style.visibility</p:attrName>
                                        </p:attrNameLst>
                                      </p:cBhvr>
                                      <p:to>
                                        <p:strVal val="visible"/>
                                      </p:to>
                                    </p:set>
                                    <p:anim calcmode="lin" valueType="num">
                                      <p:cBhvr additive="base">
                                        <p:cTn id="19" dur="500" fill="hold"/>
                                        <p:tgtEl>
                                          <p:spTgt spid="20377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37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3779">
                                            <p:txEl>
                                              <p:pRg st="3" end="3"/>
                                            </p:txEl>
                                          </p:spTgt>
                                        </p:tgtEl>
                                        <p:attrNameLst>
                                          <p:attrName>style.visibility</p:attrName>
                                        </p:attrNameLst>
                                      </p:cBhvr>
                                      <p:to>
                                        <p:strVal val="visible"/>
                                      </p:to>
                                    </p:set>
                                    <p:anim calcmode="lin" valueType="num">
                                      <p:cBhvr additive="base">
                                        <p:cTn id="25" dur="500" fill="hold"/>
                                        <p:tgtEl>
                                          <p:spTgt spid="203779">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037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03781"/>
                                        </p:tgtEl>
                                        <p:attrNameLst>
                                          <p:attrName>style.visibility</p:attrName>
                                        </p:attrNameLst>
                                      </p:cBhvr>
                                      <p:to>
                                        <p:strVal val="visible"/>
                                      </p:to>
                                    </p:set>
                                    <p:animEffect transition="in" filter="dissolve">
                                      <p:cBhvr>
                                        <p:cTn id="31" dur="500"/>
                                        <p:tgtEl>
                                          <p:spTgt spid="20378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203779">
                                            <p:txEl>
                                              <p:pRg st="4" end="4"/>
                                            </p:txEl>
                                          </p:spTgt>
                                        </p:tgtEl>
                                        <p:attrNameLst>
                                          <p:attrName>style.visibility</p:attrName>
                                        </p:attrNameLst>
                                      </p:cBhvr>
                                      <p:to>
                                        <p:strVal val="visible"/>
                                      </p:to>
                                    </p:set>
                                    <p:anim calcmode="lin" valueType="num">
                                      <p:cBhvr additive="base">
                                        <p:cTn id="36" dur="500" fill="hold"/>
                                        <p:tgtEl>
                                          <p:spTgt spid="203779">
                                            <p:txEl>
                                              <p:pRg st="4" end="4"/>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203779">
                                            <p:txEl>
                                              <p:pRg st="4" end="4"/>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03779">
                                            <p:txEl>
                                              <p:pRg st="5" end="5"/>
                                            </p:txEl>
                                          </p:spTgt>
                                        </p:tgtEl>
                                        <p:attrNameLst>
                                          <p:attrName>style.visibility</p:attrName>
                                        </p:attrNameLst>
                                      </p:cBhvr>
                                      <p:to>
                                        <p:strVal val="visible"/>
                                      </p:to>
                                    </p:set>
                                    <p:anim calcmode="lin" valueType="num">
                                      <p:cBhvr additive="base">
                                        <p:cTn id="40" dur="500" fill="hold"/>
                                        <p:tgtEl>
                                          <p:spTgt spid="203779">
                                            <p:txEl>
                                              <p:pRg st="5" end="5"/>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203779">
                                            <p:txEl>
                                              <p:pRg st="5" end="5"/>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03779">
                                            <p:txEl>
                                              <p:pRg st="6" end="6"/>
                                            </p:txEl>
                                          </p:spTgt>
                                        </p:tgtEl>
                                        <p:attrNameLst>
                                          <p:attrName>style.visibility</p:attrName>
                                        </p:attrNameLst>
                                      </p:cBhvr>
                                      <p:to>
                                        <p:strVal val="visible"/>
                                      </p:to>
                                    </p:set>
                                    <p:anim calcmode="lin" valueType="num">
                                      <p:cBhvr additive="base">
                                        <p:cTn id="44" dur="500" fill="hold"/>
                                        <p:tgtEl>
                                          <p:spTgt spid="203779">
                                            <p:txEl>
                                              <p:pRg st="6" end="6"/>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203779">
                                            <p:txEl>
                                              <p:pRg st="6" end="6"/>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03779">
                                            <p:txEl>
                                              <p:pRg st="7" end="7"/>
                                            </p:txEl>
                                          </p:spTgt>
                                        </p:tgtEl>
                                        <p:attrNameLst>
                                          <p:attrName>style.visibility</p:attrName>
                                        </p:attrNameLst>
                                      </p:cBhvr>
                                      <p:to>
                                        <p:strVal val="visible"/>
                                      </p:to>
                                    </p:set>
                                    <p:anim calcmode="lin" valueType="num">
                                      <p:cBhvr additive="base">
                                        <p:cTn id="48" dur="500" fill="hold"/>
                                        <p:tgtEl>
                                          <p:spTgt spid="203779">
                                            <p:txEl>
                                              <p:pRg st="7" end="7"/>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203779">
                                            <p:txEl>
                                              <p:pRg st="7" end="7"/>
                                            </p:txEl>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203779">
                                            <p:txEl>
                                              <p:pRg st="8" end="8"/>
                                            </p:txEl>
                                          </p:spTgt>
                                        </p:tgtEl>
                                        <p:attrNameLst>
                                          <p:attrName>style.visibility</p:attrName>
                                        </p:attrNameLst>
                                      </p:cBhvr>
                                      <p:to>
                                        <p:strVal val="visible"/>
                                      </p:to>
                                    </p:set>
                                    <p:anim calcmode="lin" valueType="num">
                                      <p:cBhvr additive="base">
                                        <p:cTn id="52" dur="500" fill="hold"/>
                                        <p:tgtEl>
                                          <p:spTgt spid="203779">
                                            <p:txEl>
                                              <p:pRg st="8" end="8"/>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20377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7" presetClass="entr" presetSubtype="0" fill="hold" nodeType="clickEffect">
                                  <p:stCondLst>
                                    <p:cond delay="0"/>
                                  </p:stCondLst>
                                  <p:iterate type="lt">
                                    <p:tmPct val="50000"/>
                                  </p:iterate>
                                  <p:childTnLst>
                                    <p:set>
                                      <p:cBhvr>
                                        <p:cTn id="57" dur="1" fill="hold">
                                          <p:stCondLst>
                                            <p:cond delay="0"/>
                                          </p:stCondLst>
                                        </p:cTn>
                                        <p:tgtEl>
                                          <p:spTgt spid="203779">
                                            <p:txEl>
                                              <p:pRg st="10" end="10"/>
                                            </p:txEl>
                                          </p:spTgt>
                                        </p:tgtEl>
                                        <p:attrNameLst>
                                          <p:attrName>style.visibility</p:attrName>
                                        </p:attrNameLst>
                                      </p:cBhvr>
                                      <p:to>
                                        <p:strVal val="visible"/>
                                      </p:to>
                                    </p:set>
                                    <p:anim calcmode="discrete" valueType="clr">
                                      <p:cBhvr override="childStyle">
                                        <p:cTn id="58" dur="80"/>
                                        <p:tgtEl>
                                          <p:spTgt spid="203779">
                                            <p:txEl>
                                              <p:pRg st="10" end="1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9" dur="80"/>
                                        <p:tgtEl>
                                          <p:spTgt spid="203779">
                                            <p:txEl>
                                              <p:pRg st="10" end="10"/>
                                            </p:txEl>
                                          </p:spTgt>
                                        </p:tgtEl>
                                        <p:attrNameLst>
                                          <p:attrName>fillcolor</p:attrName>
                                        </p:attrNameLst>
                                      </p:cBhvr>
                                      <p:tavLst>
                                        <p:tav tm="0">
                                          <p:val>
                                            <p:clrVal>
                                              <a:schemeClr val="accent2"/>
                                            </p:clrVal>
                                          </p:val>
                                        </p:tav>
                                        <p:tav tm="50000">
                                          <p:val>
                                            <p:clrVal>
                                              <a:schemeClr val="hlink"/>
                                            </p:clrVal>
                                          </p:val>
                                        </p:tav>
                                      </p:tavLst>
                                    </p:anim>
                                    <p:set>
                                      <p:cBhvr>
                                        <p:cTn id="60" dur="80"/>
                                        <p:tgtEl>
                                          <p:spTgt spid="203779">
                                            <p:txEl>
                                              <p:pRg st="10" end="10"/>
                                            </p:txEl>
                                          </p:spTgt>
                                        </p:tgtEl>
                                        <p:attrNameLst>
                                          <p:attrName>fill.type</p:attrName>
                                        </p:attrNameLst>
                                      </p:cBhvr>
                                      <p:to>
                                        <p:strVal val="solid"/>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7" presetClass="entr" presetSubtype="0" fill="hold" nodeType="clickEffect">
                                  <p:stCondLst>
                                    <p:cond delay="0"/>
                                  </p:stCondLst>
                                  <p:iterate type="lt">
                                    <p:tmPct val="50000"/>
                                  </p:iterate>
                                  <p:childTnLst>
                                    <p:set>
                                      <p:cBhvr>
                                        <p:cTn id="64" dur="1" fill="hold">
                                          <p:stCondLst>
                                            <p:cond delay="0"/>
                                          </p:stCondLst>
                                        </p:cTn>
                                        <p:tgtEl>
                                          <p:spTgt spid="203779">
                                            <p:txEl>
                                              <p:pRg st="11" end="11"/>
                                            </p:txEl>
                                          </p:spTgt>
                                        </p:tgtEl>
                                        <p:attrNameLst>
                                          <p:attrName>style.visibility</p:attrName>
                                        </p:attrNameLst>
                                      </p:cBhvr>
                                      <p:to>
                                        <p:strVal val="visible"/>
                                      </p:to>
                                    </p:set>
                                    <p:anim calcmode="discrete" valueType="clr">
                                      <p:cBhvr override="childStyle">
                                        <p:cTn id="65" dur="80"/>
                                        <p:tgtEl>
                                          <p:spTgt spid="203779">
                                            <p:txEl>
                                              <p:pRg st="11" end="1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6" dur="80"/>
                                        <p:tgtEl>
                                          <p:spTgt spid="203779">
                                            <p:txEl>
                                              <p:pRg st="11" end="11"/>
                                            </p:txEl>
                                          </p:spTgt>
                                        </p:tgtEl>
                                        <p:attrNameLst>
                                          <p:attrName>fillcolor</p:attrName>
                                        </p:attrNameLst>
                                      </p:cBhvr>
                                      <p:tavLst>
                                        <p:tav tm="0">
                                          <p:val>
                                            <p:clrVal>
                                              <a:schemeClr val="accent2"/>
                                            </p:clrVal>
                                          </p:val>
                                        </p:tav>
                                        <p:tav tm="50000">
                                          <p:val>
                                            <p:clrVal>
                                              <a:schemeClr val="hlink"/>
                                            </p:clrVal>
                                          </p:val>
                                        </p:tav>
                                      </p:tavLst>
                                    </p:anim>
                                    <p:set>
                                      <p:cBhvr>
                                        <p:cTn id="67" dur="80"/>
                                        <p:tgtEl>
                                          <p:spTgt spid="203779">
                                            <p:txEl>
                                              <p:pRg st="11" end="1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autoUpdateAnimBg="0"/>
      <p:bldP spid="203781"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1026"/>
          <p:cNvSpPr>
            <a:spLocks noChangeArrowheads="1"/>
          </p:cNvSpPr>
          <p:nvPr/>
        </p:nvSpPr>
        <p:spPr bwMode="auto">
          <a:xfrm>
            <a:off x="395288" y="333375"/>
            <a:ext cx="1655762"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4000">
                <a:solidFill>
                  <a:srgbClr val="3333CC"/>
                </a:solidFill>
                <a:latin typeface="黑体" pitchFamily="2" charset="-122"/>
                <a:ea typeface="黑体" pitchFamily="2" charset="-122"/>
              </a:rPr>
              <a:t>例 </a:t>
            </a:r>
            <a:r>
              <a:rPr kumimoji="1" lang="en-US" altLang="zh-CN" sz="4000">
                <a:solidFill>
                  <a:srgbClr val="3333CC"/>
                </a:solidFill>
                <a:latin typeface="黑体" pitchFamily="2" charset="-122"/>
                <a:ea typeface="黑体" pitchFamily="2" charset="-122"/>
              </a:rPr>
              <a:t>3</a:t>
            </a:r>
          </a:p>
        </p:txBody>
      </p:sp>
      <p:sp>
        <p:nvSpPr>
          <p:cNvPr id="204803" name="Rectangle 1027"/>
          <p:cNvSpPr>
            <a:spLocks noChangeArrowheads="1"/>
          </p:cNvSpPr>
          <p:nvPr/>
        </p:nvSpPr>
        <p:spPr bwMode="auto">
          <a:xfrm>
            <a:off x="468313" y="1125538"/>
            <a:ext cx="8280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a:solidFill>
                  <a:srgbClr val="3333CC"/>
                </a:solidFill>
                <a:latin typeface="Bookman Old Style" pitchFamily="18" charset="0"/>
                <a:ea typeface="黑体" pitchFamily="2" charset="-122"/>
              </a:rPr>
              <a:t>   </a:t>
            </a:r>
            <a:r>
              <a:rPr kumimoji="1" lang="zh-CN" altLang="en-US" sz="2800">
                <a:solidFill>
                  <a:srgbClr val="3333CC"/>
                </a:solidFill>
                <a:latin typeface="Bookman Old Style" pitchFamily="18" charset="0"/>
                <a:ea typeface="黑体" pitchFamily="2" charset="-122"/>
              </a:rPr>
              <a:t>标准态下，在什么温度下,</a:t>
            </a:r>
            <a:r>
              <a:rPr kumimoji="1" lang="en-US" altLang="zh-CN" sz="2800">
                <a:solidFill>
                  <a:srgbClr val="3333CC"/>
                </a:solidFill>
                <a:latin typeface="Bookman Old Style" pitchFamily="18" charset="0"/>
                <a:ea typeface="黑体" pitchFamily="2" charset="-122"/>
              </a:rPr>
              <a:t> </a:t>
            </a:r>
            <a:r>
              <a:rPr kumimoji="1" lang="en-US" altLang="zh-CN" sz="2800">
                <a:solidFill>
                  <a:srgbClr val="3333CC"/>
                </a:solidFill>
                <a:latin typeface="Bookman Old Style" pitchFamily="18" charset="0"/>
                <a:ea typeface="黑体" pitchFamily="2" charset="-122"/>
                <a:sym typeface="Symbol" pitchFamily="18" charset="2"/>
              </a:rPr>
              <a:t>N</a:t>
            </a:r>
            <a:r>
              <a:rPr kumimoji="1" lang="en-US" altLang="zh-CN" sz="2800" baseline="-25000">
                <a:solidFill>
                  <a:srgbClr val="3333CC"/>
                </a:solidFill>
                <a:latin typeface="Bookman Old Style" pitchFamily="18" charset="0"/>
                <a:ea typeface="黑体" pitchFamily="2" charset="-122"/>
                <a:sym typeface="Symbol" pitchFamily="18" charset="2"/>
              </a:rPr>
              <a:t>2</a:t>
            </a:r>
            <a:r>
              <a:rPr kumimoji="1" lang="en-US" altLang="zh-CN" sz="2800">
                <a:solidFill>
                  <a:srgbClr val="3333CC"/>
                </a:solidFill>
                <a:latin typeface="Bookman Old Style" pitchFamily="18" charset="0"/>
                <a:ea typeface="黑体" pitchFamily="2" charset="-122"/>
                <a:sym typeface="Symbol" pitchFamily="18" charset="2"/>
              </a:rPr>
              <a:t>(g)</a:t>
            </a:r>
            <a:r>
              <a:rPr kumimoji="1" lang="zh-CN" altLang="en-US" sz="2800">
                <a:solidFill>
                  <a:srgbClr val="3333CC"/>
                </a:solidFill>
                <a:latin typeface="Bookman Old Style" pitchFamily="18" charset="0"/>
                <a:ea typeface="黑体" pitchFamily="2" charset="-122"/>
                <a:sym typeface="Symbol" pitchFamily="18" charset="2"/>
              </a:rPr>
              <a:t>和 </a:t>
            </a:r>
            <a:r>
              <a:rPr kumimoji="1" lang="en-US" altLang="zh-CN" sz="2800">
                <a:solidFill>
                  <a:srgbClr val="3333CC"/>
                </a:solidFill>
                <a:latin typeface="Bookman Old Style" pitchFamily="18" charset="0"/>
                <a:ea typeface="黑体" pitchFamily="2" charset="-122"/>
                <a:sym typeface="Symbol" pitchFamily="18" charset="2"/>
              </a:rPr>
              <a:t>O</a:t>
            </a:r>
            <a:r>
              <a:rPr kumimoji="1" lang="en-US" altLang="zh-CN" sz="2800" baseline="-25000">
                <a:solidFill>
                  <a:srgbClr val="3333CC"/>
                </a:solidFill>
                <a:latin typeface="Bookman Old Style" pitchFamily="18" charset="0"/>
                <a:ea typeface="黑体" pitchFamily="2" charset="-122"/>
                <a:sym typeface="Symbol" pitchFamily="18" charset="2"/>
              </a:rPr>
              <a:t>2</a:t>
            </a:r>
            <a:r>
              <a:rPr kumimoji="1" lang="en-US" altLang="zh-CN" sz="2800">
                <a:solidFill>
                  <a:srgbClr val="3333CC"/>
                </a:solidFill>
                <a:latin typeface="Bookman Old Style" pitchFamily="18" charset="0"/>
                <a:ea typeface="黑体" pitchFamily="2" charset="-122"/>
                <a:sym typeface="Symbol" pitchFamily="18" charset="2"/>
              </a:rPr>
              <a:t>(g)</a:t>
            </a:r>
            <a:r>
              <a:rPr kumimoji="1" lang="zh-CN" altLang="en-US" sz="2800">
                <a:solidFill>
                  <a:srgbClr val="3333CC"/>
                </a:solidFill>
                <a:latin typeface="Bookman Old Style" pitchFamily="18" charset="0"/>
                <a:ea typeface="黑体" pitchFamily="2" charset="-122"/>
                <a:sym typeface="Symbol" pitchFamily="18" charset="2"/>
              </a:rPr>
              <a:t>可自发反应生成</a:t>
            </a:r>
            <a:r>
              <a:rPr kumimoji="1" lang="en-US" altLang="zh-CN" sz="2800">
                <a:solidFill>
                  <a:srgbClr val="3333CC"/>
                </a:solidFill>
                <a:latin typeface="Bookman Old Style" pitchFamily="18" charset="0"/>
                <a:ea typeface="黑体" pitchFamily="2" charset="-122"/>
                <a:sym typeface="Symbol" pitchFamily="18" charset="2"/>
              </a:rPr>
              <a:t>NO?</a:t>
            </a:r>
          </a:p>
          <a:p>
            <a:pPr lvl="1" eaLnBrk="1" hangingPunct="1">
              <a:spcBef>
                <a:spcPct val="0"/>
              </a:spcBef>
              <a:buClrTx/>
              <a:buSzTx/>
              <a:buFontTx/>
              <a:buNone/>
            </a:pPr>
            <a:r>
              <a:rPr kumimoji="1" lang="zh-CN" altLang="en-US">
                <a:solidFill>
                  <a:srgbClr val="3333CC"/>
                </a:solidFill>
                <a:latin typeface="Bookman Old Style" pitchFamily="18" charset="0"/>
                <a:sym typeface="Symbol" pitchFamily="18" charset="2"/>
              </a:rPr>
              <a:t>解:                    </a:t>
            </a:r>
            <a:r>
              <a:rPr kumimoji="1" lang="en-US" altLang="zh-CN">
                <a:solidFill>
                  <a:srgbClr val="3333CC"/>
                </a:solidFill>
                <a:latin typeface="Bookman Old Style" pitchFamily="18" charset="0"/>
                <a:sym typeface="Symbol" pitchFamily="18" charset="2"/>
              </a:rPr>
              <a:t>N</a:t>
            </a:r>
            <a:r>
              <a:rPr kumimoji="1" lang="en-US" altLang="zh-CN" baseline="-25000">
                <a:solidFill>
                  <a:srgbClr val="3333CC"/>
                </a:solidFill>
                <a:latin typeface="Bookman Old Style" pitchFamily="18" charset="0"/>
                <a:sym typeface="Symbol" pitchFamily="18" charset="2"/>
              </a:rPr>
              <a:t>2</a:t>
            </a:r>
            <a:r>
              <a:rPr kumimoji="1" lang="en-US" altLang="zh-CN">
                <a:solidFill>
                  <a:srgbClr val="3333CC"/>
                </a:solidFill>
                <a:latin typeface="Bookman Old Style" pitchFamily="18" charset="0"/>
                <a:sym typeface="Symbol" pitchFamily="18" charset="2"/>
              </a:rPr>
              <a:t>(g)</a:t>
            </a:r>
            <a:r>
              <a:rPr kumimoji="1" lang="en-US" altLang="zh-CN">
                <a:solidFill>
                  <a:srgbClr val="3333CC"/>
                </a:solidFill>
                <a:latin typeface="Bookman Old Style" pitchFamily="18" charset="0"/>
              </a:rPr>
              <a:t> +1/2</a:t>
            </a:r>
            <a:r>
              <a:rPr kumimoji="1" lang="en-US" altLang="zh-CN">
                <a:solidFill>
                  <a:srgbClr val="3333CC"/>
                </a:solidFill>
                <a:latin typeface="Bookman Old Style" pitchFamily="18" charset="0"/>
                <a:sym typeface="Symbol" pitchFamily="18" charset="2"/>
              </a:rPr>
              <a:t>O</a:t>
            </a:r>
            <a:r>
              <a:rPr kumimoji="1" lang="en-US" altLang="zh-CN" baseline="-25000">
                <a:solidFill>
                  <a:srgbClr val="3333CC"/>
                </a:solidFill>
                <a:latin typeface="Bookman Old Style" pitchFamily="18" charset="0"/>
                <a:sym typeface="Symbol" pitchFamily="18" charset="2"/>
              </a:rPr>
              <a:t>2</a:t>
            </a:r>
            <a:r>
              <a:rPr kumimoji="1" lang="en-US" altLang="zh-CN">
                <a:solidFill>
                  <a:srgbClr val="3333CC"/>
                </a:solidFill>
                <a:latin typeface="Bookman Old Style" pitchFamily="18" charset="0"/>
                <a:sym typeface="Symbol" pitchFamily="18" charset="2"/>
              </a:rPr>
              <a:t>(g)     2NO (g) </a:t>
            </a:r>
          </a:p>
          <a:p>
            <a:pPr lvl="1" eaLnBrk="1" hangingPunct="1">
              <a:spcBef>
                <a:spcPct val="0"/>
              </a:spcBef>
              <a:buClrTx/>
              <a:buSzTx/>
              <a:buFontTx/>
              <a:buNone/>
            </a:pPr>
            <a:r>
              <a:rPr kumimoji="1" lang="en-US" altLang="zh-CN">
                <a:solidFill>
                  <a:srgbClr val="3333CC"/>
                </a:solidFill>
                <a:latin typeface="Bookman Old Style" pitchFamily="18" charset="0"/>
                <a:sym typeface="Symbol" pitchFamily="18" charset="2"/>
              </a:rPr>
              <a:t></a:t>
            </a:r>
            <a:r>
              <a:rPr kumimoji="1" lang="en-US" altLang="zh-CN" baseline="-25000">
                <a:solidFill>
                  <a:srgbClr val="3333CC"/>
                </a:solidFill>
                <a:latin typeface="Bookman Old Style" pitchFamily="18" charset="0"/>
                <a:sym typeface="Symbol" pitchFamily="18" charset="2"/>
              </a:rPr>
              <a:t>f</a:t>
            </a:r>
            <a:r>
              <a:rPr kumimoji="1" lang="en-US" altLang="zh-CN">
                <a:solidFill>
                  <a:srgbClr val="3333CC"/>
                </a:solidFill>
                <a:latin typeface="Bookman Old Style" pitchFamily="18" charset="0"/>
                <a:sym typeface="Symbol" pitchFamily="18" charset="2"/>
              </a:rPr>
              <a:t> </a:t>
            </a:r>
            <a:r>
              <a:rPr kumimoji="1" lang="en-US" altLang="zh-CN">
                <a:solidFill>
                  <a:srgbClr val="3333CC"/>
                </a:solidFill>
                <a:latin typeface="Bookman Old Style" pitchFamily="18" charset="0"/>
              </a:rPr>
              <a:t>H </a:t>
            </a:r>
            <a:r>
              <a:rPr kumimoji="1" lang="en-US" altLang="zh-CN" baseline="30000">
                <a:solidFill>
                  <a:srgbClr val="3333CC"/>
                </a:solidFill>
                <a:latin typeface="Bookman Old Style" pitchFamily="18" charset="0"/>
                <a:sym typeface="Symbol" pitchFamily="18" charset="2"/>
              </a:rPr>
              <a:t>Θ </a:t>
            </a:r>
            <a:r>
              <a:rPr kumimoji="1" lang="en-US" altLang="zh-CN">
                <a:solidFill>
                  <a:srgbClr val="3333CC"/>
                </a:solidFill>
                <a:latin typeface="Bookman Old Style" pitchFamily="18" charset="0"/>
              </a:rPr>
              <a:t>kJ/mol     0         0               90.25</a:t>
            </a:r>
          </a:p>
          <a:p>
            <a:pPr lvl="1" eaLnBrk="1" hangingPunct="1">
              <a:spcBef>
                <a:spcPct val="0"/>
              </a:spcBef>
              <a:buClrTx/>
              <a:buSzTx/>
              <a:buFontTx/>
              <a:buNone/>
            </a:pPr>
            <a:r>
              <a:rPr kumimoji="1" lang="en-US" altLang="zh-CN">
                <a:solidFill>
                  <a:srgbClr val="3333CC"/>
                </a:solidFill>
                <a:latin typeface="Bookman Old Style" pitchFamily="18" charset="0"/>
              </a:rPr>
              <a:t>S</a:t>
            </a:r>
            <a:r>
              <a:rPr kumimoji="1" lang="en-US" altLang="zh-CN" baseline="30000">
                <a:solidFill>
                  <a:srgbClr val="3333CC"/>
                </a:solidFill>
                <a:latin typeface="Bookman Old Style" pitchFamily="18" charset="0"/>
                <a:sym typeface="Symbol" pitchFamily="18" charset="2"/>
              </a:rPr>
              <a:t>Θ</a:t>
            </a:r>
            <a:r>
              <a:rPr kumimoji="1" lang="en-US" altLang="zh-CN">
                <a:solidFill>
                  <a:srgbClr val="3333CC"/>
                </a:solidFill>
                <a:latin typeface="Bookman Old Style" pitchFamily="18" charset="0"/>
                <a:sym typeface="Symbol" pitchFamily="18" charset="2"/>
              </a:rPr>
              <a:t> </a:t>
            </a:r>
            <a:r>
              <a:rPr kumimoji="1" lang="en-US" altLang="zh-CN">
                <a:solidFill>
                  <a:srgbClr val="3333CC"/>
                </a:solidFill>
                <a:latin typeface="Bookman Old Style" pitchFamily="18" charset="0"/>
              </a:rPr>
              <a:t>J/mol·K      191.5    205.03    210.65</a:t>
            </a:r>
          </a:p>
          <a:p>
            <a:pPr lvl="1" eaLnBrk="1" hangingPunct="1">
              <a:spcBef>
                <a:spcPct val="0"/>
              </a:spcBef>
              <a:buClrTx/>
              <a:buSzTx/>
              <a:buFontTx/>
              <a:buNone/>
            </a:pPr>
            <a:r>
              <a:rPr kumimoji="1" lang="en-US" altLang="zh-CN">
                <a:solidFill>
                  <a:srgbClr val="3333CC"/>
                </a:solidFill>
                <a:latin typeface="Bookman Old Style" pitchFamily="18" charset="0"/>
                <a:sym typeface="Symbol" pitchFamily="18" charset="2"/>
              </a:rPr>
              <a:t></a:t>
            </a:r>
            <a:r>
              <a:rPr kumimoji="1" lang="en-US" altLang="zh-CN" baseline="-25000">
                <a:solidFill>
                  <a:srgbClr val="3333CC"/>
                </a:solidFill>
                <a:latin typeface="Bookman Old Style" pitchFamily="18" charset="0"/>
                <a:sym typeface="Symbol" pitchFamily="18" charset="2"/>
              </a:rPr>
              <a:t>f </a:t>
            </a:r>
            <a:r>
              <a:rPr kumimoji="1" lang="en-US" altLang="zh-CN">
                <a:solidFill>
                  <a:srgbClr val="3333CC"/>
                </a:solidFill>
                <a:latin typeface="Bookman Old Style" pitchFamily="18" charset="0"/>
              </a:rPr>
              <a:t>G</a:t>
            </a:r>
            <a:r>
              <a:rPr kumimoji="1" lang="en-US" altLang="zh-CN" baseline="30000">
                <a:solidFill>
                  <a:srgbClr val="3333CC"/>
                </a:solidFill>
                <a:latin typeface="Bookman Old Style" pitchFamily="18" charset="0"/>
                <a:sym typeface="Symbol" pitchFamily="18" charset="2"/>
              </a:rPr>
              <a:t>Θ </a:t>
            </a:r>
            <a:r>
              <a:rPr kumimoji="1" lang="en-US" altLang="zh-CN">
                <a:solidFill>
                  <a:srgbClr val="3333CC"/>
                </a:solidFill>
                <a:latin typeface="Bookman Old Style" pitchFamily="18" charset="0"/>
              </a:rPr>
              <a:t>kJ/mol       0         0              86.57</a:t>
            </a:r>
          </a:p>
          <a:p>
            <a:pPr eaLnBrk="1" hangingPunct="1">
              <a:spcBef>
                <a:spcPct val="0"/>
              </a:spcBef>
              <a:buClrTx/>
              <a:buSzTx/>
              <a:buFontTx/>
              <a:buNone/>
            </a:pPr>
            <a:endParaRPr kumimoji="1" lang="en-US" altLang="zh-CN" sz="2400">
              <a:solidFill>
                <a:srgbClr val="3333CC"/>
              </a:solidFill>
              <a:latin typeface="Bookman Old Style" pitchFamily="18" charset="0"/>
              <a:sym typeface="Times New Roman Special G2" pitchFamily="18" charset="2"/>
            </a:endParaRPr>
          </a:p>
          <a:p>
            <a:pPr eaLnBrk="1" hangingPunct="1">
              <a:spcBef>
                <a:spcPct val="0"/>
              </a:spcBef>
              <a:buClrTx/>
              <a:buSzTx/>
              <a:buFontTx/>
              <a:buNone/>
            </a:pPr>
            <a:r>
              <a:rPr kumimoji="1" lang="en-US" altLang="zh-CN" sz="2400">
                <a:solidFill>
                  <a:srgbClr val="CC0099"/>
                </a:solidFill>
                <a:latin typeface="Bookman Old Style" pitchFamily="18" charset="0"/>
                <a:sym typeface="Times New Roman Special G2" pitchFamily="18" charset="2"/>
              </a:rPr>
              <a:t>T</a:t>
            </a:r>
            <a:r>
              <a:rPr kumimoji="1" lang="zh-CN" altLang="en-US" sz="1800">
                <a:solidFill>
                  <a:srgbClr val="CC0099"/>
                </a:solidFill>
                <a:latin typeface="Bookman Old Style" pitchFamily="18" charset="0"/>
                <a:sym typeface="Times New Roman Special G2" pitchFamily="18" charset="2"/>
              </a:rPr>
              <a:t>转  </a:t>
            </a:r>
            <a:r>
              <a:rPr kumimoji="1" lang="zh-CN" altLang="en-US" sz="2400">
                <a:solidFill>
                  <a:srgbClr val="CC0099"/>
                </a:solidFill>
                <a:latin typeface="Bookman Old Style" pitchFamily="18" charset="0"/>
                <a:sym typeface="Times New Roman Special G2" pitchFamily="18" charset="2"/>
              </a:rPr>
              <a:t></a:t>
            </a:r>
            <a:r>
              <a:rPr kumimoji="1" lang="zh-CN" altLang="en-US" sz="2400">
                <a:solidFill>
                  <a:srgbClr val="CC0099"/>
                </a:solidFill>
                <a:latin typeface="Bookman Old Style" pitchFamily="18" charset="0"/>
              </a:rPr>
              <a:t> </a:t>
            </a:r>
            <a:r>
              <a:rPr kumimoji="1" lang="zh-CN" altLang="en-US" sz="2800">
                <a:solidFill>
                  <a:srgbClr val="CC0099"/>
                </a:solidFill>
                <a:latin typeface="Bookman Old Style" pitchFamily="18" charset="0"/>
                <a:sym typeface="Symbol" pitchFamily="18" charset="2"/>
              </a:rPr>
              <a:t></a:t>
            </a:r>
            <a:r>
              <a:rPr kumimoji="1" lang="en-US" altLang="zh-CN" sz="2800" baseline="-25000">
                <a:solidFill>
                  <a:srgbClr val="CC0099"/>
                </a:solidFill>
                <a:latin typeface="Bookman Old Style" pitchFamily="18" charset="0"/>
                <a:sym typeface="Symbol" pitchFamily="18" charset="2"/>
              </a:rPr>
              <a:t>r</a:t>
            </a:r>
            <a:r>
              <a:rPr kumimoji="1" lang="en-US" altLang="zh-CN" sz="2800">
                <a:solidFill>
                  <a:srgbClr val="CC0099"/>
                </a:solidFill>
                <a:latin typeface="Bookman Old Style" pitchFamily="18" charset="0"/>
              </a:rPr>
              <a:t>H</a:t>
            </a:r>
            <a:r>
              <a:rPr kumimoji="1" lang="en-US" altLang="zh-CN" sz="2400" baseline="30000">
                <a:solidFill>
                  <a:srgbClr val="CC0099"/>
                </a:solidFill>
                <a:latin typeface="Bookman Old Style" pitchFamily="18" charset="0"/>
                <a:sym typeface="Symbol" pitchFamily="18" charset="2"/>
              </a:rPr>
              <a:t>Θ</a:t>
            </a:r>
            <a:r>
              <a:rPr kumimoji="1" lang="en-US" altLang="zh-CN" sz="2800">
                <a:solidFill>
                  <a:srgbClr val="CC0099"/>
                </a:solidFill>
                <a:latin typeface="Bookman Old Style" pitchFamily="18" charset="0"/>
              </a:rPr>
              <a:t>/</a:t>
            </a:r>
            <a:r>
              <a:rPr kumimoji="1" lang="en-US" altLang="zh-CN" sz="2800">
                <a:solidFill>
                  <a:srgbClr val="CC0099"/>
                </a:solidFill>
                <a:latin typeface="Bookman Old Style" pitchFamily="18" charset="0"/>
                <a:sym typeface="Symbol" pitchFamily="18" charset="2"/>
              </a:rPr>
              <a:t></a:t>
            </a:r>
            <a:r>
              <a:rPr kumimoji="1" lang="en-US" altLang="zh-CN" sz="2800" baseline="-25000">
                <a:solidFill>
                  <a:srgbClr val="CC0099"/>
                </a:solidFill>
                <a:latin typeface="Bookman Old Style" pitchFamily="18" charset="0"/>
                <a:sym typeface="Symbol" pitchFamily="18" charset="2"/>
              </a:rPr>
              <a:t>r</a:t>
            </a:r>
            <a:r>
              <a:rPr kumimoji="1" lang="en-US" altLang="zh-CN" sz="2800">
                <a:solidFill>
                  <a:srgbClr val="CC0099"/>
                </a:solidFill>
                <a:latin typeface="Bookman Old Style" pitchFamily="18" charset="0"/>
              </a:rPr>
              <a:t>S</a:t>
            </a:r>
            <a:r>
              <a:rPr kumimoji="1" lang="en-US" altLang="zh-CN" sz="2400" baseline="30000">
                <a:solidFill>
                  <a:srgbClr val="CC0099"/>
                </a:solidFill>
                <a:latin typeface="Bookman Old Style" pitchFamily="18" charset="0"/>
                <a:sym typeface="Symbol" pitchFamily="18" charset="2"/>
              </a:rPr>
              <a:t>Θ</a:t>
            </a:r>
            <a:r>
              <a:rPr kumimoji="1" lang="en-US" altLang="zh-CN" sz="2800">
                <a:solidFill>
                  <a:srgbClr val="3333CC"/>
                </a:solidFill>
                <a:latin typeface="Bookman Old Style" pitchFamily="18" charset="0"/>
              </a:rPr>
              <a:t> </a:t>
            </a:r>
            <a:r>
              <a:rPr kumimoji="1" lang="en-US" altLang="zh-CN" sz="2400">
                <a:solidFill>
                  <a:srgbClr val="3333CC"/>
                </a:solidFill>
                <a:latin typeface="Bookman Old Style" pitchFamily="18" charset="0"/>
                <a:sym typeface="Symbol" pitchFamily="18" charset="2"/>
              </a:rPr>
              <a:t>= </a:t>
            </a:r>
            <a:r>
              <a:rPr kumimoji="1" lang="en-US" altLang="zh-CN" sz="2800">
                <a:solidFill>
                  <a:srgbClr val="3333CC"/>
                </a:solidFill>
                <a:latin typeface="Bookman Old Style" pitchFamily="18" charset="0"/>
                <a:sym typeface="Symbol" pitchFamily="18" charset="2"/>
              </a:rPr>
              <a:t>7287K</a:t>
            </a:r>
          </a:p>
          <a:p>
            <a:pPr eaLnBrk="1" hangingPunct="1">
              <a:spcBef>
                <a:spcPct val="0"/>
              </a:spcBef>
              <a:buClrTx/>
              <a:buSzTx/>
              <a:buFontTx/>
              <a:buNone/>
            </a:pPr>
            <a:endParaRPr kumimoji="1" lang="en-US" altLang="zh-CN" sz="2000">
              <a:solidFill>
                <a:srgbClr val="3333CC"/>
              </a:solidFill>
              <a:latin typeface="Bookman Old Style" pitchFamily="18" charset="0"/>
              <a:sym typeface="Symbol" pitchFamily="18" charset="2"/>
            </a:endParaRPr>
          </a:p>
          <a:p>
            <a:pPr eaLnBrk="1" hangingPunct="1">
              <a:spcBef>
                <a:spcPct val="0"/>
              </a:spcBef>
              <a:buClrTx/>
              <a:buSzTx/>
              <a:buFontTx/>
              <a:buNone/>
            </a:pPr>
            <a:r>
              <a:rPr kumimoji="1" lang="zh-CN" altLang="en-US" sz="2800">
                <a:solidFill>
                  <a:srgbClr val="3333CC"/>
                </a:solidFill>
                <a:latin typeface="Bookman Old Style" pitchFamily="18" charset="0"/>
                <a:ea typeface="黑体" pitchFamily="2" charset="-122"/>
                <a:sym typeface="Symbol" pitchFamily="18" charset="2"/>
              </a:rPr>
              <a:t>自然界只有打雷放电时才能产生这样的高温。</a:t>
            </a:r>
          </a:p>
        </p:txBody>
      </p:sp>
      <p:sp>
        <p:nvSpPr>
          <p:cNvPr id="204804" name="Line 1028"/>
          <p:cNvSpPr>
            <a:spLocks noChangeShapeType="1"/>
          </p:cNvSpPr>
          <p:nvPr/>
        </p:nvSpPr>
        <p:spPr bwMode="auto">
          <a:xfrm>
            <a:off x="6732588" y="2349500"/>
            <a:ext cx="503237" cy="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anim calcmode="lin" valueType="num">
                                      <p:cBhvr additive="base">
                                        <p:cTn id="7" dur="500" fill="hold"/>
                                        <p:tgtEl>
                                          <p:spTgt spid="20480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0480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4803">
                                            <p:txEl>
                                              <p:pRg st="1" end="1"/>
                                            </p:txEl>
                                          </p:spTgt>
                                        </p:tgtEl>
                                        <p:attrNameLst>
                                          <p:attrName>style.visibility</p:attrName>
                                        </p:attrNameLst>
                                      </p:cBhvr>
                                      <p:to>
                                        <p:strVal val="visible"/>
                                      </p:to>
                                    </p:set>
                                    <p:anim calcmode="lin" valueType="num">
                                      <p:cBhvr additive="base">
                                        <p:cTn id="11" dur="500" fill="hold"/>
                                        <p:tgtEl>
                                          <p:spTgt spid="20480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480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04803">
                                            <p:txEl>
                                              <p:pRg st="2" end="2"/>
                                            </p:txEl>
                                          </p:spTgt>
                                        </p:tgtEl>
                                        <p:attrNameLst>
                                          <p:attrName>style.visibility</p:attrName>
                                        </p:attrNameLst>
                                      </p:cBhvr>
                                      <p:to>
                                        <p:strVal val="visible"/>
                                      </p:to>
                                    </p:set>
                                    <p:anim calcmode="lin" valueType="num">
                                      <p:cBhvr additive="base">
                                        <p:cTn id="15" dur="500" fill="hold"/>
                                        <p:tgtEl>
                                          <p:spTgt spid="20480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0480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04803">
                                            <p:txEl>
                                              <p:pRg st="3" end="3"/>
                                            </p:txEl>
                                          </p:spTgt>
                                        </p:tgtEl>
                                        <p:attrNameLst>
                                          <p:attrName>style.visibility</p:attrName>
                                        </p:attrNameLst>
                                      </p:cBhvr>
                                      <p:to>
                                        <p:strVal val="visible"/>
                                      </p:to>
                                    </p:set>
                                    <p:anim calcmode="lin" valueType="num">
                                      <p:cBhvr additive="base">
                                        <p:cTn id="19" dur="500" fill="hold"/>
                                        <p:tgtEl>
                                          <p:spTgt spid="20480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0480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04803">
                                            <p:txEl>
                                              <p:pRg st="4" end="4"/>
                                            </p:txEl>
                                          </p:spTgt>
                                        </p:tgtEl>
                                        <p:attrNameLst>
                                          <p:attrName>style.visibility</p:attrName>
                                        </p:attrNameLst>
                                      </p:cBhvr>
                                      <p:to>
                                        <p:strVal val="visible"/>
                                      </p:to>
                                    </p:set>
                                    <p:anim calcmode="lin" valueType="num">
                                      <p:cBhvr additive="base">
                                        <p:cTn id="23" dur="500" fill="hold"/>
                                        <p:tgtEl>
                                          <p:spTgt spid="20480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0480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480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204803">
                                            <p:txEl>
                                              <p:pRg st="6" end="6"/>
                                            </p:txEl>
                                          </p:spTgt>
                                        </p:tgtEl>
                                        <p:attrNameLst>
                                          <p:attrName>style.visibility</p:attrName>
                                        </p:attrNameLst>
                                      </p:cBhvr>
                                      <p:to>
                                        <p:strVal val="visible"/>
                                      </p:to>
                                    </p:set>
                                    <p:anim calcmode="lin" valueType="num">
                                      <p:cBhvr additive="base">
                                        <p:cTn id="33" dur="500" fill="hold"/>
                                        <p:tgtEl>
                                          <p:spTgt spid="20480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0480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204803">
                                            <p:txEl>
                                              <p:pRg st="8" end="8"/>
                                            </p:txEl>
                                          </p:spTgt>
                                        </p:tgtEl>
                                        <p:attrNameLst>
                                          <p:attrName>style.visibility</p:attrName>
                                        </p:attrNameLst>
                                      </p:cBhvr>
                                      <p:to>
                                        <p:strVal val="visible"/>
                                      </p:to>
                                    </p:set>
                                    <p:anim calcmode="lin" valueType="num">
                                      <p:cBhvr additive="base">
                                        <p:cTn id="39" dur="500" fill="hold"/>
                                        <p:tgtEl>
                                          <p:spTgt spid="204803">
                                            <p:txEl>
                                              <p:pRg st="8" end="8"/>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0480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autoUpdateAnimBg="0"/>
      <p:bldP spid="204804" grpId="0" animBg="1"/>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468313" y="476250"/>
            <a:ext cx="8229600" cy="1008063"/>
          </a:xfrm>
        </p:spPr>
        <p:txBody>
          <a:bodyPr/>
          <a:lstStyle/>
          <a:p>
            <a:pPr eaLnBrk="1" hangingPunct="1"/>
            <a:r>
              <a:rPr lang="en-US" altLang="zh-CN" sz="4800" b="1" smtClean="0">
                <a:solidFill>
                  <a:srgbClr val="3333CC"/>
                </a:solidFill>
                <a:latin typeface="黑体" pitchFamily="2" charset="-122"/>
                <a:ea typeface="黑体" pitchFamily="2" charset="-122"/>
              </a:rPr>
              <a:t>4.</a:t>
            </a:r>
            <a:r>
              <a:rPr lang="zh-CN" altLang="en-US" sz="4800" b="1" smtClean="0">
                <a:solidFill>
                  <a:srgbClr val="3333CC"/>
                </a:solidFill>
                <a:latin typeface="黑体" pitchFamily="2" charset="-122"/>
                <a:ea typeface="黑体" pitchFamily="2" charset="-122"/>
              </a:rPr>
              <a:t>设计耦合反应</a:t>
            </a:r>
          </a:p>
        </p:txBody>
      </p:sp>
      <p:sp>
        <p:nvSpPr>
          <p:cNvPr id="246787" name="Rectangle 3"/>
          <p:cNvSpPr>
            <a:spLocks noGrp="1" noChangeArrowheads="1"/>
          </p:cNvSpPr>
          <p:nvPr>
            <p:ph type="body" idx="1"/>
          </p:nvPr>
        </p:nvSpPr>
        <p:spPr>
          <a:xfrm>
            <a:off x="539750" y="2128838"/>
            <a:ext cx="8135938" cy="3532187"/>
          </a:xfrm>
        </p:spPr>
        <p:txBody>
          <a:bodyPr/>
          <a:lstStyle/>
          <a:p>
            <a:pPr eaLnBrk="1" hangingPunct="1">
              <a:buFont typeface="Wingdings" pitchFamily="2" charset="2"/>
              <a:buNone/>
            </a:pPr>
            <a:r>
              <a:rPr lang="zh-CN" altLang="en-US" sz="2800" smtClean="0">
                <a:solidFill>
                  <a:srgbClr val="3333CC"/>
                </a:solidFill>
                <a:latin typeface="Bookman Old Style" pitchFamily="18" charset="0"/>
              </a:rPr>
              <a:t>        </a:t>
            </a:r>
            <a:r>
              <a:rPr lang="zh-CN" altLang="en-US" sz="2800" smtClean="0">
                <a:solidFill>
                  <a:srgbClr val="3333CC"/>
                </a:solidFill>
                <a:latin typeface="Bookman Old Style" pitchFamily="18" charset="0"/>
                <a:ea typeface="黑体" pitchFamily="2" charset="-122"/>
              </a:rPr>
              <a:t>根据</a:t>
            </a:r>
            <a:r>
              <a:rPr lang="en-US" altLang="zh-CN" sz="2800" smtClean="0">
                <a:solidFill>
                  <a:srgbClr val="3333CC"/>
                </a:solidFill>
                <a:latin typeface="Bookman Old Style" pitchFamily="18" charset="0"/>
                <a:ea typeface="黑体" pitchFamily="2" charset="-122"/>
              </a:rPr>
              <a:t>Hess</a:t>
            </a:r>
            <a:r>
              <a:rPr lang="zh-CN" altLang="en-US" sz="2800" smtClean="0">
                <a:solidFill>
                  <a:srgbClr val="3333CC"/>
                </a:solidFill>
                <a:latin typeface="Bookman Old Style" pitchFamily="18" charset="0"/>
                <a:ea typeface="黑体" pitchFamily="2" charset="-122"/>
              </a:rPr>
              <a:t>定理，</a:t>
            </a:r>
            <a:r>
              <a:rPr lang="zh-CN" altLang="en-US" sz="2800" smtClean="0">
                <a:solidFill>
                  <a:srgbClr val="3333CC"/>
                </a:solidFill>
                <a:latin typeface="Bookman Old Style" pitchFamily="18" charset="0"/>
                <a:ea typeface="黑体" pitchFamily="2" charset="-122"/>
                <a:sym typeface="Symbol" pitchFamily="18" charset="2"/>
              </a:rPr>
              <a:t></a:t>
            </a:r>
            <a:r>
              <a:rPr lang="en-US" altLang="zh-CN" sz="2800" baseline="-25000" smtClean="0">
                <a:solidFill>
                  <a:srgbClr val="3333CC"/>
                </a:solidFill>
                <a:latin typeface="Bookman Old Style" pitchFamily="18" charset="0"/>
                <a:ea typeface="黑体" pitchFamily="2" charset="-122"/>
                <a:sym typeface="Symbol" pitchFamily="18" charset="2"/>
              </a:rPr>
              <a:t>r</a:t>
            </a:r>
            <a:r>
              <a:rPr lang="en-US" altLang="zh-CN" sz="2800" smtClean="0">
                <a:solidFill>
                  <a:srgbClr val="3333CC"/>
                </a:solidFill>
                <a:latin typeface="Bookman Old Style" pitchFamily="18" charset="0"/>
                <a:ea typeface="黑体" pitchFamily="2" charset="-122"/>
              </a:rPr>
              <a:t>G</a:t>
            </a:r>
            <a:r>
              <a:rPr lang="en-US" altLang="zh-CN" sz="2800" baseline="30000" smtClean="0">
                <a:solidFill>
                  <a:srgbClr val="3333CC"/>
                </a:solidFill>
                <a:latin typeface="Bookman Old Style" pitchFamily="18" charset="0"/>
                <a:ea typeface="黑体" pitchFamily="2" charset="-122"/>
                <a:sym typeface="Symbol" pitchFamily="18" charset="2"/>
              </a:rPr>
              <a:t>Θ</a:t>
            </a:r>
            <a:r>
              <a:rPr lang="zh-CN" altLang="en-US" sz="2800" smtClean="0">
                <a:solidFill>
                  <a:srgbClr val="3333CC"/>
                </a:solidFill>
                <a:latin typeface="Bookman Old Style" pitchFamily="18" charset="0"/>
                <a:ea typeface="黑体" pitchFamily="2" charset="-122"/>
                <a:sym typeface="Symbol" pitchFamily="18" charset="2"/>
              </a:rPr>
              <a:t>既是状态函数，就具有加和性。</a:t>
            </a:r>
          </a:p>
          <a:p>
            <a:pPr eaLnBrk="1" hangingPunct="1">
              <a:buFont typeface="Wingdings" pitchFamily="2" charset="2"/>
              <a:buNone/>
            </a:pPr>
            <a:r>
              <a:rPr lang="en-US" altLang="zh-CN" sz="2800" smtClean="0">
                <a:solidFill>
                  <a:srgbClr val="3333CC"/>
                </a:solidFill>
                <a:latin typeface="Bookman Old Style" pitchFamily="18" charset="0"/>
                <a:ea typeface="黑体" pitchFamily="2" charset="-122"/>
                <a:sym typeface="Symbol" pitchFamily="18" charset="2"/>
              </a:rPr>
              <a:t>        </a:t>
            </a:r>
            <a:r>
              <a:rPr lang="zh-CN" altLang="en-US" sz="2800" smtClean="0">
                <a:solidFill>
                  <a:srgbClr val="3333CC"/>
                </a:solidFill>
                <a:latin typeface="Bookman Old Style" pitchFamily="18" charset="0"/>
                <a:ea typeface="黑体" pitchFamily="2" charset="-122"/>
                <a:sym typeface="Symbol" pitchFamily="18" charset="2"/>
              </a:rPr>
              <a:t>根据这一性质，将一个不能自发进行的反应与一个自发趋势很大的反应组合成可自发进行的反应，称为</a:t>
            </a:r>
            <a:r>
              <a:rPr lang="zh-CN" altLang="en-US" sz="2800" smtClean="0">
                <a:solidFill>
                  <a:srgbClr val="FF0066"/>
                </a:solidFill>
                <a:latin typeface="Bookman Old Style" pitchFamily="18" charset="0"/>
                <a:ea typeface="黑体" pitchFamily="2" charset="-122"/>
                <a:sym typeface="Symbol" pitchFamily="18" charset="2"/>
              </a:rPr>
              <a:t>耦合反应</a:t>
            </a:r>
            <a:r>
              <a:rPr lang="zh-CN" altLang="en-US" sz="2800" smtClean="0">
                <a:solidFill>
                  <a:srgbClr val="3333CC"/>
                </a:solidFill>
                <a:latin typeface="Bookman Old Style" pitchFamily="18" charset="0"/>
                <a:ea typeface="黑体" pitchFamily="2" charset="-122"/>
                <a:sym typeface="Symbol" pitchFamily="18" charset="2"/>
              </a:rPr>
              <a:t>。</a:t>
            </a:r>
          </a:p>
          <a:p>
            <a:pPr eaLnBrk="1" hangingPunct="1">
              <a:buFont typeface="Wingdings" pitchFamily="2" charset="2"/>
              <a:buNone/>
            </a:pPr>
            <a:r>
              <a:rPr lang="zh-CN" altLang="en-US" sz="2800" smtClean="0">
                <a:solidFill>
                  <a:srgbClr val="3333CC"/>
                </a:solidFill>
                <a:latin typeface="Bookman Old Style" pitchFamily="18" charset="0"/>
                <a:ea typeface="黑体" pitchFamily="2" charset="-122"/>
                <a:sym typeface="Symbol" pitchFamily="18" charset="2"/>
              </a:rPr>
              <a:t>        耦合的关键是设计化学反应将第一个反应的产物除去，使总反应的</a:t>
            </a:r>
            <a:r>
              <a:rPr lang="en-US" altLang="zh-CN" sz="2800" baseline="-25000" smtClean="0">
                <a:solidFill>
                  <a:srgbClr val="3333CC"/>
                </a:solidFill>
                <a:latin typeface="Bookman Old Style" pitchFamily="18" charset="0"/>
                <a:ea typeface="黑体" pitchFamily="2" charset="-122"/>
                <a:sym typeface="Symbol" pitchFamily="18" charset="2"/>
              </a:rPr>
              <a:t>r</a:t>
            </a:r>
            <a:r>
              <a:rPr lang="en-US" altLang="zh-CN" sz="2800" smtClean="0">
                <a:solidFill>
                  <a:srgbClr val="3333CC"/>
                </a:solidFill>
                <a:latin typeface="Bookman Old Style" pitchFamily="18" charset="0"/>
                <a:ea typeface="黑体" pitchFamily="2" charset="-122"/>
              </a:rPr>
              <a:t>G</a:t>
            </a:r>
            <a:r>
              <a:rPr lang="en-US" altLang="zh-CN" sz="2800" baseline="30000" smtClean="0">
                <a:solidFill>
                  <a:srgbClr val="3333CC"/>
                </a:solidFill>
                <a:latin typeface="Bookman Old Style" pitchFamily="18" charset="0"/>
                <a:ea typeface="黑体" pitchFamily="2" charset="-122"/>
                <a:sym typeface="Symbol" pitchFamily="18" charset="2"/>
              </a:rPr>
              <a:t>Θ</a:t>
            </a:r>
            <a:r>
              <a:rPr lang="en-US" altLang="zh-CN" sz="2800" smtClean="0">
                <a:solidFill>
                  <a:srgbClr val="3333CC"/>
                </a:solidFill>
                <a:latin typeface="Bookman Old Style" pitchFamily="18" charset="0"/>
                <a:ea typeface="黑体" pitchFamily="2" charset="-122"/>
                <a:sym typeface="Symbol" pitchFamily="18" charset="2"/>
              </a:rPr>
              <a:t>&lt;0</a:t>
            </a:r>
            <a:r>
              <a:rPr lang="zh-CN" altLang="en-US" sz="2800" smtClean="0">
                <a:solidFill>
                  <a:srgbClr val="3333CC"/>
                </a:solidFill>
                <a:latin typeface="Bookman Old Style" pitchFamily="18" charset="0"/>
                <a:ea typeface="黑体" pitchFamily="2" charset="-122"/>
              </a:rPr>
              <a:t> </a:t>
            </a:r>
          </a:p>
        </p:txBody>
      </p:sp>
      <p:sp>
        <p:nvSpPr>
          <p:cNvPr id="142340"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46786"/>
                                        </p:tgtEl>
                                        <p:attrNameLst>
                                          <p:attrName>style.visibility</p:attrName>
                                        </p:attrNameLst>
                                      </p:cBhvr>
                                      <p:to>
                                        <p:strVal val="visible"/>
                                      </p:to>
                                    </p:set>
                                    <p:animEffect transition="in" filter="dissolve">
                                      <p:cBhvr>
                                        <p:cTn id="7" dur="500"/>
                                        <p:tgtEl>
                                          <p:spTgt spid="246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6787">
                                            <p:txEl>
                                              <p:pRg st="0" end="0"/>
                                            </p:txEl>
                                          </p:spTgt>
                                        </p:tgtEl>
                                        <p:attrNameLst>
                                          <p:attrName>style.visibility</p:attrName>
                                        </p:attrNameLst>
                                      </p:cBhvr>
                                      <p:to>
                                        <p:strVal val="visible"/>
                                      </p:to>
                                    </p:set>
                                    <p:animEffect transition="in" filter="dissolve">
                                      <p:cBhvr>
                                        <p:cTn id="12" dur="500"/>
                                        <p:tgtEl>
                                          <p:spTgt spid="2467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6787">
                                            <p:txEl>
                                              <p:pRg st="1" end="1"/>
                                            </p:txEl>
                                          </p:spTgt>
                                        </p:tgtEl>
                                        <p:attrNameLst>
                                          <p:attrName>style.visibility</p:attrName>
                                        </p:attrNameLst>
                                      </p:cBhvr>
                                      <p:to>
                                        <p:strVal val="visible"/>
                                      </p:to>
                                    </p:set>
                                    <p:animEffect transition="in" filter="dissolve">
                                      <p:cBhvr>
                                        <p:cTn id="17" dur="500"/>
                                        <p:tgtEl>
                                          <p:spTgt spid="24678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6787">
                                            <p:txEl>
                                              <p:pRg st="2" end="2"/>
                                            </p:txEl>
                                          </p:spTgt>
                                        </p:tgtEl>
                                        <p:attrNameLst>
                                          <p:attrName>style.visibility</p:attrName>
                                        </p:attrNameLst>
                                      </p:cBhvr>
                                      <p:to>
                                        <p:strVal val="visible"/>
                                      </p:to>
                                    </p:set>
                                    <p:animEffect transition="in" filter="dissolve">
                                      <p:cBhvr>
                                        <p:cTn id="22" dur="500"/>
                                        <p:tgtEl>
                                          <p:spTgt spid="2467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p:bldP spid="24678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7200" y="457200"/>
            <a:ext cx="2962275" cy="1020763"/>
          </a:xfrm>
        </p:spPr>
        <p:txBody>
          <a:bodyPr/>
          <a:lstStyle/>
          <a:p>
            <a:pPr eaLnBrk="1" hangingPunct="1"/>
            <a:r>
              <a:rPr lang="zh-CN" altLang="en-US" smtClean="0">
                <a:solidFill>
                  <a:srgbClr val="3333CC"/>
                </a:solidFill>
                <a:ea typeface="黑体" pitchFamily="2" charset="-122"/>
              </a:rPr>
              <a:t>例   如：</a:t>
            </a:r>
          </a:p>
        </p:txBody>
      </p:sp>
      <p:sp>
        <p:nvSpPr>
          <p:cNvPr id="247811" name="Rectangle 3"/>
          <p:cNvSpPr>
            <a:spLocks noGrp="1" noChangeArrowheads="1"/>
          </p:cNvSpPr>
          <p:nvPr>
            <p:ph type="body" idx="1"/>
          </p:nvPr>
        </p:nvSpPr>
        <p:spPr>
          <a:xfrm>
            <a:off x="584200" y="1412875"/>
            <a:ext cx="8308975" cy="4968875"/>
          </a:xfr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FF99FF"/>
                </a:solidFill>
                <a:miter lim="800000"/>
                <a:headEnd/>
                <a:tailEnd/>
              </a14:hiddenLine>
            </a:ext>
          </a:extLst>
        </p:spPr>
        <p:txBody>
          <a:bodyPr/>
          <a:lstStyle/>
          <a:p>
            <a:pPr eaLnBrk="1" hangingPunct="1">
              <a:buFont typeface="Wingdings" pitchFamily="2" charset="2"/>
              <a:buNone/>
            </a:pPr>
            <a:r>
              <a:rPr lang="en-US" altLang="zh-CN" smtClean="0">
                <a:solidFill>
                  <a:srgbClr val="3333CC"/>
                </a:solidFill>
                <a:latin typeface="Bookman Old Style" pitchFamily="18" charset="0"/>
              </a:rPr>
              <a:t>(1)  TiO</a:t>
            </a:r>
            <a:r>
              <a:rPr lang="en-US" altLang="zh-CN" baseline="-25000" smtClean="0">
                <a:solidFill>
                  <a:srgbClr val="3333CC"/>
                </a:solidFill>
                <a:latin typeface="Bookman Old Style" pitchFamily="18" charset="0"/>
              </a:rPr>
              <a:t>2</a:t>
            </a:r>
            <a:r>
              <a:rPr lang="en-US" altLang="zh-CN" sz="2400" smtClean="0">
                <a:solidFill>
                  <a:srgbClr val="3333CC"/>
                </a:solidFill>
                <a:latin typeface="Bookman Old Style" pitchFamily="18" charset="0"/>
              </a:rPr>
              <a:t>(s)</a:t>
            </a:r>
            <a:r>
              <a:rPr lang="en-US" altLang="zh-CN" smtClean="0">
                <a:solidFill>
                  <a:srgbClr val="3333CC"/>
                </a:solidFill>
                <a:latin typeface="Bookman Old Style" pitchFamily="18" charset="0"/>
              </a:rPr>
              <a:t>+2Cl</a:t>
            </a:r>
            <a:r>
              <a:rPr lang="en-US" altLang="zh-CN" baseline="-25000" smtClean="0">
                <a:solidFill>
                  <a:srgbClr val="3333CC"/>
                </a:solidFill>
                <a:latin typeface="Bookman Old Style" pitchFamily="18" charset="0"/>
              </a:rPr>
              <a:t>2</a:t>
            </a:r>
            <a:r>
              <a:rPr lang="en-US" altLang="zh-CN" smtClean="0">
                <a:solidFill>
                  <a:srgbClr val="3333CC"/>
                </a:solidFill>
                <a:latin typeface="Bookman Old Style" pitchFamily="18" charset="0"/>
              </a:rPr>
              <a:t> </a:t>
            </a:r>
            <a:r>
              <a:rPr lang="en-US" altLang="zh-CN" sz="2400" smtClean="0">
                <a:solidFill>
                  <a:srgbClr val="3333CC"/>
                </a:solidFill>
                <a:latin typeface="Bookman Old Style" pitchFamily="18" charset="0"/>
              </a:rPr>
              <a:t>(g)</a:t>
            </a:r>
            <a:r>
              <a:rPr lang="en-US" altLang="zh-CN" smtClean="0">
                <a:solidFill>
                  <a:srgbClr val="3333CC"/>
                </a:solidFill>
                <a:latin typeface="Bookman Old Style" pitchFamily="18" charset="0"/>
              </a:rPr>
              <a:t>→TiCl</a:t>
            </a:r>
            <a:r>
              <a:rPr lang="en-US" altLang="zh-CN" baseline="-25000" smtClean="0">
                <a:solidFill>
                  <a:srgbClr val="3333CC"/>
                </a:solidFill>
                <a:latin typeface="Bookman Old Style" pitchFamily="18" charset="0"/>
              </a:rPr>
              <a:t>4</a:t>
            </a:r>
            <a:r>
              <a:rPr lang="en-US" altLang="zh-CN" sz="2400" smtClean="0">
                <a:solidFill>
                  <a:srgbClr val="3333CC"/>
                </a:solidFill>
                <a:latin typeface="Bookman Old Style" pitchFamily="18" charset="0"/>
              </a:rPr>
              <a:t>(g)</a:t>
            </a:r>
            <a:r>
              <a:rPr lang="en-US" altLang="zh-CN" smtClean="0">
                <a:solidFill>
                  <a:srgbClr val="3333CC"/>
                </a:solidFill>
                <a:latin typeface="Bookman Old Style" pitchFamily="18" charset="0"/>
              </a:rPr>
              <a:t>+ O</a:t>
            </a:r>
            <a:r>
              <a:rPr lang="en-US" altLang="zh-CN" sz="2400" baseline="-25000" smtClean="0">
                <a:solidFill>
                  <a:srgbClr val="3333CC"/>
                </a:solidFill>
                <a:latin typeface="Bookman Old Style" pitchFamily="18" charset="0"/>
              </a:rPr>
              <a:t>2</a:t>
            </a:r>
            <a:r>
              <a:rPr lang="en-US" altLang="zh-CN" sz="2400" smtClean="0">
                <a:solidFill>
                  <a:srgbClr val="3333CC"/>
                </a:solidFill>
                <a:latin typeface="Bookman Old Style" pitchFamily="18" charset="0"/>
              </a:rPr>
              <a:t>(g)</a:t>
            </a:r>
          </a:p>
          <a:p>
            <a:pPr eaLnBrk="1" hangingPunct="1">
              <a:buFont typeface="Wingdings" pitchFamily="2" charset="2"/>
              <a:buNone/>
            </a:pPr>
            <a:r>
              <a:rPr lang="zh-CN" altLang="en-US" b="1" smtClean="0">
                <a:latin typeface="Bookman Old Style" pitchFamily="18" charset="0"/>
                <a:ea typeface="黑体" pitchFamily="2" charset="-122"/>
                <a:sym typeface="Symbol" pitchFamily="18" charset="2"/>
              </a:rPr>
              <a:t>  </a:t>
            </a:r>
            <a:r>
              <a:rPr lang="zh-CN" altLang="en-US" b="1" smtClean="0">
                <a:solidFill>
                  <a:srgbClr val="FF9900"/>
                </a:solidFill>
                <a:latin typeface="Bookman Old Style" pitchFamily="18" charset="0"/>
                <a:ea typeface="黑体" pitchFamily="2" charset="-122"/>
                <a:sym typeface="Symbol" pitchFamily="18" charset="2"/>
              </a:rPr>
              <a:t></a:t>
            </a:r>
            <a:r>
              <a:rPr lang="en-US" altLang="zh-CN" b="1" baseline="-25000" smtClean="0">
                <a:solidFill>
                  <a:srgbClr val="FF9900"/>
                </a:solidFill>
                <a:latin typeface="Bookman Old Style" pitchFamily="18" charset="0"/>
                <a:ea typeface="黑体" pitchFamily="2" charset="-122"/>
                <a:sym typeface="Symbol" pitchFamily="18" charset="2"/>
              </a:rPr>
              <a:t>r</a:t>
            </a:r>
            <a:r>
              <a:rPr lang="en-US" altLang="zh-CN" smtClean="0">
                <a:solidFill>
                  <a:srgbClr val="FF9900"/>
                </a:solidFill>
                <a:latin typeface="Bookman Old Style" pitchFamily="18" charset="0"/>
                <a:ea typeface="黑体" pitchFamily="2" charset="-122"/>
              </a:rPr>
              <a:t>G</a:t>
            </a:r>
            <a:r>
              <a:rPr lang="en-US" altLang="zh-CN" b="1" baseline="30000" smtClean="0">
                <a:solidFill>
                  <a:srgbClr val="FF9900"/>
                </a:solidFill>
                <a:latin typeface="Bookman Old Style" pitchFamily="18" charset="0"/>
                <a:ea typeface="黑体" pitchFamily="2" charset="-122"/>
                <a:sym typeface="Symbol" pitchFamily="18" charset="2"/>
              </a:rPr>
              <a:t>Θ</a:t>
            </a:r>
            <a:r>
              <a:rPr lang="en-US" altLang="zh-CN" b="1" smtClean="0">
                <a:solidFill>
                  <a:srgbClr val="FF9900"/>
                </a:solidFill>
                <a:latin typeface="Bookman Old Style" pitchFamily="18" charset="0"/>
                <a:ea typeface="黑体" pitchFamily="2" charset="-122"/>
                <a:sym typeface="Symbol" pitchFamily="18" charset="2"/>
              </a:rPr>
              <a:t>= 173.2</a:t>
            </a:r>
            <a:r>
              <a:rPr lang="en-US" altLang="zh-CN" smtClean="0">
                <a:solidFill>
                  <a:srgbClr val="FF9900"/>
                </a:solidFill>
                <a:latin typeface="Bookman Old Style" pitchFamily="18" charset="0"/>
                <a:ea typeface="黑体" pitchFamily="2" charset="-122"/>
                <a:sym typeface="Symbol" pitchFamily="18" charset="2"/>
              </a:rPr>
              <a:t>kJ</a:t>
            </a:r>
            <a:r>
              <a:rPr lang="en-US" altLang="zh-CN" b="1" smtClean="0">
                <a:solidFill>
                  <a:srgbClr val="FF9900"/>
                </a:solidFill>
                <a:latin typeface="Bookman Old Style" pitchFamily="18" charset="0"/>
                <a:ea typeface="黑体" pitchFamily="2" charset="-122"/>
                <a:sym typeface="Symbol" pitchFamily="18" charset="2"/>
              </a:rPr>
              <a:t> </a:t>
            </a:r>
            <a:r>
              <a:rPr lang="en-US" altLang="zh-CN" sz="1600" b="1" smtClean="0">
                <a:solidFill>
                  <a:srgbClr val="FF9900"/>
                </a:solidFill>
                <a:latin typeface="Bookman Old Style" pitchFamily="18" charset="0"/>
                <a:ea typeface="黑体" pitchFamily="2" charset="-122"/>
                <a:sym typeface="Symbol" pitchFamily="18" charset="2"/>
              </a:rPr>
              <a:t> </a:t>
            </a:r>
            <a:r>
              <a:rPr lang="en-US" altLang="zh-CN" b="1" smtClean="0">
                <a:solidFill>
                  <a:srgbClr val="FF9900"/>
                </a:solidFill>
                <a:latin typeface="Bookman Old Style" pitchFamily="18" charset="0"/>
                <a:ea typeface="黑体" pitchFamily="2" charset="-122"/>
                <a:sym typeface="Symbol" pitchFamily="18" charset="2"/>
              </a:rPr>
              <a:t>mol</a:t>
            </a:r>
            <a:r>
              <a:rPr lang="en-US" altLang="zh-CN" b="1" baseline="30000" smtClean="0">
                <a:solidFill>
                  <a:srgbClr val="FF9900"/>
                </a:solidFill>
                <a:latin typeface="Bookman Old Style" pitchFamily="18" charset="0"/>
                <a:ea typeface="黑体" pitchFamily="2" charset="-122"/>
                <a:sym typeface="Symbol" pitchFamily="18" charset="2"/>
              </a:rPr>
              <a:t>-1</a:t>
            </a:r>
            <a:r>
              <a:rPr lang="en-US" altLang="zh-CN" b="1" baseline="30000" smtClean="0">
                <a:solidFill>
                  <a:schemeClr val="folHlink"/>
                </a:solidFill>
                <a:latin typeface="Bookman Old Style" pitchFamily="18" charset="0"/>
                <a:ea typeface="黑体" pitchFamily="2" charset="-122"/>
                <a:sym typeface="Symbol" pitchFamily="18" charset="2"/>
              </a:rPr>
              <a:t>     </a:t>
            </a:r>
            <a:r>
              <a:rPr lang="zh-CN" altLang="en-US" sz="2800" b="1" smtClean="0">
                <a:solidFill>
                  <a:srgbClr val="FF0066"/>
                </a:solidFill>
                <a:latin typeface="Bookman Old Style" pitchFamily="18" charset="0"/>
                <a:ea typeface="黑体" pitchFamily="2" charset="-122"/>
                <a:sym typeface="Symbol" pitchFamily="18" charset="2"/>
              </a:rPr>
              <a:t>反应不能发生</a:t>
            </a:r>
          </a:p>
          <a:p>
            <a:pPr eaLnBrk="1" hangingPunct="1">
              <a:buFont typeface="Wingdings" pitchFamily="2" charset="2"/>
              <a:buNone/>
            </a:pPr>
            <a:r>
              <a:rPr lang="en-US" altLang="zh-CN" smtClean="0">
                <a:solidFill>
                  <a:srgbClr val="3333CC"/>
                </a:solidFill>
                <a:latin typeface="Bookman Old Style" pitchFamily="18" charset="0"/>
              </a:rPr>
              <a:t>(2) C</a:t>
            </a:r>
            <a:r>
              <a:rPr lang="en-US" altLang="zh-CN" sz="2400" smtClean="0">
                <a:solidFill>
                  <a:srgbClr val="3333CC"/>
                </a:solidFill>
                <a:latin typeface="Bookman Old Style" pitchFamily="18" charset="0"/>
              </a:rPr>
              <a:t>(</a:t>
            </a:r>
            <a:r>
              <a:rPr lang="zh-CN" altLang="en-US" sz="2400" smtClean="0">
                <a:solidFill>
                  <a:srgbClr val="3333CC"/>
                </a:solidFill>
                <a:latin typeface="Bookman Old Style" pitchFamily="18" charset="0"/>
              </a:rPr>
              <a:t>石墨</a:t>
            </a:r>
            <a:r>
              <a:rPr lang="en-US" altLang="zh-CN" sz="2400" smtClean="0">
                <a:solidFill>
                  <a:srgbClr val="3333CC"/>
                </a:solidFill>
                <a:latin typeface="Bookman Old Style" pitchFamily="18" charset="0"/>
              </a:rPr>
              <a:t>) </a:t>
            </a:r>
            <a:r>
              <a:rPr lang="en-US" altLang="zh-CN" smtClean="0">
                <a:solidFill>
                  <a:srgbClr val="3333CC"/>
                </a:solidFill>
                <a:latin typeface="Bookman Old Style" pitchFamily="18" charset="0"/>
              </a:rPr>
              <a:t>+ O</a:t>
            </a:r>
            <a:r>
              <a:rPr lang="en-US" altLang="zh-CN" baseline="-25000" smtClean="0">
                <a:solidFill>
                  <a:srgbClr val="3333CC"/>
                </a:solidFill>
                <a:latin typeface="Bookman Old Style" pitchFamily="18" charset="0"/>
              </a:rPr>
              <a:t>2</a:t>
            </a:r>
            <a:r>
              <a:rPr lang="en-US" altLang="zh-CN" smtClean="0">
                <a:solidFill>
                  <a:srgbClr val="3333CC"/>
                </a:solidFill>
                <a:latin typeface="Bookman Old Style" pitchFamily="18" charset="0"/>
              </a:rPr>
              <a:t> </a:t>
            </a:r>
            <a:r>
              <a:rPr lang="en-US" altLang="zh-CN" sz="2400" smtClean="0">
                <a:solidFill>
                  <a:srgbClr val="3333CC"/>
                </a:solidFill>
                <a:latin typeface="Bookman Old Style" pitchFamily="18" charset="0"/>
              </a:rPr>
              <a:t>(g)</a:t>
            </a:r>
            <a:r>
              <a:rPr lang="en-US" altLang="zh-CN" smtClean="0">
                <a:solidFill>
                  <a:srgbClr val="3333CC"/>
                </a:solidFill>
                <a:latin typeface="Bookman Old Style" pitchFamily="18" charset="0"/>
              </a:rPr>
              <a:t>→CO</a:t>
            </a:r>
            <a:r>
              <a:rPr lang="en-US" altLang="zh-CN" baseline="-25000" smtClean="0">
                <a:solidFill>
                  <a:srgbClr val="3333CC"/>
                </a:solidFill>
                <a:latin typeface="Bookman Old Style" pitchFamily="18" charset="0"/>
              </a:rPr>
              <a:t>2</a:t>
            </a:r>
            <a:r>
              <a:rPr lang="en-US" altLang="zh-CN" smtClean="0">
                <a:solidFill>
                  <a:srgbClr val="3333CC"/>
                </a:solidFill>
                <a:latin typeface="Bookman Old Style" pitchFamily="18" charset="0"/>
              </a:rPr>
              <a:t> </a:t>
            </a:r>
            <a:r>
              <a:rPr lang="en-US" altLang="zh-CN" sz="2400" smtClean="0">
                <a:solidFill>
                  <a:srgbClr val="3333CC"/>
                </a:solidFill>
                <a:latin typeface="Bookman Old Style" pitchFamily="18" charset="0"/>
              </a:rPr>
              <a:t>(g)</a:t>
            </a:r>
          </a:p>
          <a:p>
            <a:pPr eaLnBrk="1" hangingPunct="1">
              <a:buFont typeface="Wingdings" pitchFamily="2" charset="2"/>
              <a:buNone/>
            </a:pPr>
            <a:r>
              <a:rPr lang="zh-CN" altLang="en-US" b="1" smtClean="0">
                <a:latin typeface="Bookman Old Style" pitchFamily="18" charset="0"/>
                <a:ea typeface="黑体" pitchFamily="2" charset="-122"/>
                <a:sym typeface="Symbol" pitchFamily="18" charset="2"/>
              </a:rPr>
              <a:t>   </a:t>
            </a:r>
            <a:r>
              <a:rPr lang="zh-CN" altLang="en-US" b="1" smtClean="0">
                <a:solidFill>
                  <a:srgbClr val="FF9900"/>
                </a:solidFill>
                <a:latin typeface="Bookman Old Style" pitchFamily="18" charset="0"/>
                <a:ea typeface="黑体" pitchFamily="2" charset="-122"/>
                <a:sym typeface="Symbol" pitchFamily="18" charset="2"/>
              </a:rPr>
              <a:t></a:t>
            </a:r>
            <a:r>
              <a:rPr lang="en-US" altLang="zh-CN" b="1" baseline="-25000" smtClean="0">
                <a:solidFill>
                  <a:srgbClr val="FF9900"/>
                </a:solidFill>
                <a:latin typeface="Bookman Old Style" pitchFamily="18" charset="0"/>
                <a:ea typeface="黑体" pitchFamily="2" charset="-122"/>
                <a:sym typeface="Symbol" pitchFamily="18" charset="2"/>
              </a:rPr>
              <a:t>r</a:t>
            </a:r>
            <a:r>
              <a:rPr lang="en-US" altLang="zh-CN" smtClean="0">
                <a:solidFill>
                  <a:srgbClr val="FF9900"/>
                </a:solidFill>
                <a:latin typeface="Bookman Old Style" pitchFamily="18" charset="0"/>
                <a:ea typeface="黑体" pitchFamily="2" charset="-122"/>
              </a:rPr>
              <a:t>G</a:t>
            </a:r>
            <a:r>
              <a:rPr lang="en-US" altLang="zh-CN" b="1" baseline="30000" smtClean="0">
                <a:solidFill>
                  <a:srgbClr val="FF9900"/>
                </a:solidFill>
                <a:latin typeface="Bookman Old Style" pitchFamily="18" charset="0"/>
                <a:ea typeface="黑体" pitchFamily="2" charset="-122"/>
                <a:sym typeface="Symbol" pitchFamily="18" charset="2"/>
              </a:rPr>
              <a:t>Θ</a:t>
            </a:r>
            <a:r>
              <a:rPr lang="en-US" altLang="zh-CN" b="1" smtClean="0">
                <a:solidFill>
                  <a:srgbClr val="FF9900"/>
                </a:solidFill>
                <a:latin typeface="Bookman Old Style" pitchFamily="18" charset="0"/>
                <a:ea typeface="黑体" pitchFamily="2" charset="-122"/>
                <a:sym typeface="Symbol" pitchFamily="18" charset="2"/>
              </a:rPr>
              <a:t>=-393.51</a:t>
            </a:r>
            <a:r>
              <a:rPr lang="en-US" altLang="zh-CN" smtClean="0">
                <a:solidFill>
                  <a:srgbClr val="FF9900"/>
                </a:solidFill>
                <a:latin typeface="Bookman Old Style" pitchFamily="18" charset="0"/>
                <a:ea typeface="黑体" pitchFamily="2" charset="-122"/>
                <a:sym typeface="Symbol" pitchFamily="18" charset="2"/>
              </a:rPr>
              <a:t>kJ </a:t>
            </a:r>
            <a:r>
              <a:rPr lang="en-US" altLang="zh-CN" sz="1600" b="1" smtClean="0">
                <a:solidFill>
                  <a:srgbClr val="FF9900"/>
                </a:solidFill>
                <a:latin typeface="Bookman Old Style" pitchFamily="18" charset="0"/>
                <a:ea typeface="黑体" pitchFamily="2" charset="-122"/>
                <a:sym typeface="Symbol" pitchFamily="18" charset="2"/>
              </a:rPr>
              <a:t> </a:t>
            </a:r>
            <a:r>
              <a:rPr lang="en-US" altLang="zh-CN" b="1" smtClean="0">
                <a:solidFill>
                  <a:srgbClr val="FF9900"/>
                </a:solidFill>
                <a:latin typeface="Bookman Old Style" pitchFamily="18" charset="0"/>
                <a:ea typeface="黑体" pitchFamily="2" charset="-122"/>
                <a:sym typeface="Symbol" pitchFamily="18" charset="2"/>
              </a:rPr>
              <a:t>mol</a:t>
            </a:r>
            <a:r>
              <a:rPr lang="en-US" altLang="zh-CN" b="1" baseline="30000" smtClean="0">
                <a:solidFill>
                  <a:srgbClr val="FF9900"/>
                </a:solidFill>
                <a:latin typeface="Bookman Old Style" pitchFamily="18" charset="0"/>
                <a:ea typeface="黑体" pitchFamily="2" charset="-122"/>
                <a:sym typeface="Symbol" pitchFamily="18" charset="2"/>
              </a:rPr>
              <a:t>-1</a:t>
            </a:r>
            <a:r>
              <a:rPr lang="en-US" altLang="zh-CN" b="1" baseline="30000" smtClean="0">
                <a:solidFill>
                  <a:schemeClr val="folHlink"/>
                </a:solidFill>
                <a:latin typeface="Bookman Old Style" pitchFamily="18" charset="0"/>
                <a:ea typeface="黑体" pitchFamily="2" charset="-122"/>
                <a:sym typeface="Symbol" pitchFamily="18" charset="2"/>
              </a:rPr>
              <a:t>   </a:t>
            </a:r>
            <a:r>
              <a:rPr lang="zh-CN" altLang="en-US" sz="2800" b="1" smtClean="0">
                <a:solidFill>
                  <a:srgbClr val="FF0066"/>
                </a:solidFill>
                <a:latin typeface="Bookman Old Style" pitchFamily="18" charset="0"/>
                <a:ea typeface="黑体" pitchFamily="2" charset="-122"/>
                <a:sym typeface="Symbol" pitchFamily="18" charset="2"/>
              </a:rPr>
              <a:t>反应趋势很大</a:t>
            </a:r>
            <a:endParaRPr lang="en-US" altLang="zh-CN" sz="2400" smtClean="0">
              <a:solidFill>
                <a:srgbClr val="FF0066"/>
              </a:solidFill>
              <a:latin typeface="Bookman Old Style" pitchFamily="18" charset="0"/>
            </a:endParaRPr>
          </a:p>
          <a:p>
            <a:pPr eaLnBrk="1" hangingPunct="1">
              <a:buFont typeface="Wingdings" pitchFamily="2" charset="2"/>
              <a:buNone/>
            </a:pPr>
            <a:r>
              <a:rPr lang="zh-CN" altLang="en-US" sz="2800" smtClean="0">
                <a:solidFill>
                  <a:srgbClr val="3333CC"/>
                </a:solidFill>
                <a:latin typeface="Bookman Old Style" pitchFamily="18" charset="0"/>
                <a:ea typeface="黑体" pitchFamily="2" charset="-122"/>
              </a:rPr>
              <a:t>将二者耦合，即</a:t>
            </a:r>
            <a:r>
              <a:rPr lang="en-US" altLang="zh-CN" smtClean="0">
                <a:solidFill>
                  <a:srgbClr val="3333CC"/>
                </a:solidFill>
                <a:latin typeface="Bookman Old Style" pitchFamily="18" charset="0"/>
              </a:rPr>
              <a:t>(1)+ (2) </a:t>
            </a:r>
            <a:r>
              <a:rPr lang="zh-CN" altLang="en-US" sz="2800" smtClean="0">
                <a:solidFill>
                  <a:srgbClr val="3333CC"/>
                </a:solidFill>
                <a:latin typeface="Bookman Old Style" pitchFamily="18" charset="0"/>
                <a:ea typeface="黑体" pitchFamily="2" charset="-122"/>
              </a:rPr>
              <a:t>得：</a:t>
            </a:r>
          </a:p>
          <a:p>
            <a:pPr eaLnBrk="1" hangingPunct="1">
              <a:buFont typeface="Wingdings" pitchFamily="2" charset="2"/>
              <a:buNone/>
            </a:pPr>
            <a:r>
              <a:rPr lang="en-US" altLang="zh-CN" sz="2800" smtClean="0">
                <a:solidFill>
                  <a:srgbClr val="FF0066"/>
                </a:solidFill>
                <a:latin typeface="Bookman Old Style" pitchFamily="18" charset="0"/>
              </a:rPr>
              <a:t>TiO</a:t>
            </a:r>
            <a:r>
              <a:rPr lang="en-US" altLang="zh-CN" sz="2800" baseline="-25000" smtClean="0">
                <a:solidFill>
                  <a:srgbClr val="FF0066"/>
                </a:solidFill>
                <a:latin typeface="Bookman Old Style" pitchFamily="18" charset="0"/>
              </a:rPr>
              <a:t>2</a:t>
            </a:r>
            <a:r>
              <a:rPr lang="en-US" altLang="zh-CN" sz="2000" smtClean="0">
                <a:solidFill>
                  <a:srgbClr val="FF0066"/>
                </a:solidFill>
                <a:latin typeface="Bookman Old Style" pitchFamily="18" charset="0"/>
              </a:rPr>
              <a:t>(s)</a:t>
            </a:r>
            <a:r>
              <a:rPr lang="en-US" altLang="zh-CN" sz="2800" smtClean="0">
                <a:solidFill>
                  <a:srgbClr val="FF0066"/>
                </a:solidFill>
                <a:latin typeface="Bookman Old Style" pitchFamily="18" charset="0"/>
              </a:rPr>
              <a:t>+C</a:t>
            </a:r>
            <a:r>
              <a:rPr lang="en-US" altLang="zh-CN" sz="2000" smtClean="0">
                <a:solidFill>
                  <a:srgbClr val="FF0066"/>
                </a:solidFill>
                <a:latin typeface="Bookman Old Style" pitchFamily="18" charset="0"/>
              </a:rPr>
              <a:t>(</a:t>
            </a:r>
            <a:r>
              <a:rPr lang="zh-CN" altLang="en-US" sz="2000" smtClean="0">
                <a:solidFill>
                  <a:srgbClr val="FF0066"/>
                </a:solidFill>
                <a:latin typeface="Bookman Old Style" pitchFamily="18" charset="0"/>
              </a:rPr>
              <a:t>石墨</a:t>
            </a:r>
            <a:r>
              <a:rPr lang="en-US" altLang="zh-CN" sz="2400" smtClean="0">
                <a:solidFill>
                  <a:srgbClr val="FF0066"/>
                </a:solidFill>
                <a:latin typeface="Bookman Old Style" pitchFamily="18" charset="0"/>
              </a:rPr>
              <a:t>)</a:t>
            </a:r>
            <a:r>
              <a:rPr lang="en-US" altLang="zh-CN" sz="2800" smtClean="0">
                <a:solidFill>
                  <a:srgbClr val="FF0066"/>
                </a:solidFill>
                <a:latin typeface="Bookman Old Style" pitchFamily="18" charset="0"/>
              </a:rPr>
              <a:t>+2Cl</a:t>
            </a:r>
            <a:r>
              <a:rPr lang="en-US" altLang="zh-CN" sz="2800" baseline="-25000" smtClean="0">
                <a:solidFill>
                  <a:srgbClr val="FF0066"/>
                </a:solidFill>
                <a:latin typeface="Bookman Old Style" pitchFamily="18" charset="0"/>
              </a:rPr>
              <a:t>2</a:t>
            </a:r>
            <a:r>
              <a:rPr lang="en-US" altLang="zh-CN" sz="2800" smtClean="0">
                <a:solidFill>
                  <a:srgbClr val="FF0066"/>
                </a:solidFill>
                <a:latin typeface="Bookman Old Style" pitchFamily="18" charset="0"/>
              </a:rPr>
              <a:t> </a:t>
            </a:r>
            <a:r>
              <a:rPr lang="en-US" altLang="zh-CN" sz="2000" smtClean="0">
                <a:solidFill>
                  <a:srgbClr val="FF0066"/>
                </a:solidFill>
                <a:latin typeface="Bookman Old Style" pitchFamily="18" charset="0"/>
              </a:rPr>
              <a:t>(g)</a:t>
            </a:r>
            <a:r>
              <a:rPr lang="en-US" altLang="zh-CN" sz="2800" smtClean="0">
                <a:solidFill>
                  <a:srgbClr val="FF0066"/>
                </a:solidFill>
                <a:latin typeface="Bookman Old Style" pitchFamily="18" charset="0"/>
              </a:rPr>
              <a:t>    </a:t>
            </a:r>
            <a:r>
              <a:rPr lang="en-US" altLang="zh-CN" sz="2800" b="1" smtClean="0">
                <a:solidFill>
                  <a:srgbClr val="FF0066"/>
                </a:solidFill>
                <a:latin typeface="Bookman Old Style" pitchFamily="18" charset="0"/>
              </a:rPr>
              <a:t>   </a:t>
            </a:r>
            <a:r>
              <a:rPr lang="en-US" altLang="zh-CN" sz="2800" smtClean="0">
                <a:solidFill>
                  <a:srgbClr val="FF0066"/>
                </a:solidFill>
                <a:latin typeface="Bookman Old Style" pitchFamily="18" charset="0"/>
              </a:rPr>
              <a:t>TiCl</a:t>
            </a:r>
            <a:r>
              <a:rPr lang="en-US" altLang="zh-CN" sz="2800" baseline="-25000" smtClean="0">
                <a:solidFill>
                  <a:srgbClr val="FF0066"/>
                </a:solidFill>
                <a:latin typeface="Bookman Old Style" pitchFamily="18" charset="0"/>
              </a:rPr>
              <a:t>4</a:t>
            </a:r>
            <a:r>
              <a:rPr lang="en-US" altLang="zh-CN" sz="2000" smtClean="0">
                <a:solidFill>
                  <a:srgbClr val="FF0066"/>
                </a:solidFill>
                <a:latin typeface="Bookman Old Style" pitchFamily="18" charset="0"/>
              </a:rPr>
              <a:t>(g)</a:t>
            </a:r>
            <a:r>
              <a:rPr lang="en-US" altLang="zh-CN" sz="2800" smtClean="0">
                <a:solidFill>
                  <a:srgbClr val="FF0066"/>
                </a:solidFill>
                <a:latin typeface="Bookman Old Style" pitchFamily="18" charset="0"/>
              </a:rPr>
              <a:t>+CO</a:t>
            </a:r>
            <a:r>
              <a:rPr lang="en-US" altLang="zh-CN" sz="2800" baseline="-25000" smtClean="0">
                <a:solidFill>
                  <a:srgbClr val="FF0066"/>
                </a:solidFill>
                <a:latin typeface="Bookman Old Style" pitchFamily="18" charset="0"/>
              </a:rPr>
              <a:t>2 </a:t>
            </a:r>
            <a:r>
              <a:rPr lang="en-US" altLang="zh-CN" sz="2000" smtClean="0">
                <a:solidFill>
                  <a:srgbClr val="FF0066"/>
                </a:solidFill>
                <a:latin typeface="Bookman Old Style" pitchFamily="18" charset="0"/>
              </a:rPr>
              <a:t>(g)</a:t>
            </a:r>
          </a:p>
          <a:p>
            <a:pPr eaLnBrk="1" hangingPunct="1">
              <a:buFont typeface="Wingdings" pitchFamily="2" charset="2"/>
              <a:buNone/>
            </a:pPr>
            <a:r>
              <a:rPr lang="zh-CN" altLang="en-US" b="1" smtClean="0">
                <a:solidFill>
                  <a:srgbClr val="FF9900"/>
                </a:solidFill>
                <a:latin typeface="Bookman Old Style" pitchFamily="18" charset="0"/>
                <a:ea typeface="黑体" pitchFamily="2" charset="-122"/>
                <a:sym typeface="Symbol" pitchFamily="18" charset="2"/>
              </a:rPr>
              <a:t></a:t>
            </a:r>
            <a:r>
              <a:rPr lang="en-US" altLang="zh-CN" b="1" baseline="-25000" smtClean="0">
                <a:solidFill>
                  <a:srgbClr val="FF9900"/>
                </a:solidFill>
                <a:latin typeface="Bookman Old Style" pitchFamily="18" charset="0"/>
                <a:ea typeface="黑体" pitchFamily="2" charset="-122"/>
                <a:sym typeface="Symbol" pitchFamily="18" charset="2"/>
              </a:rPr>
              <a:t>r</a:t>
            </a:r>
            <a:r>
              <a:rPr lang="en-US" altLang="zh-CN" smtClean="0">
                <a:solidFill>
                  <a:srgbClr val="FF9900"/>
                </a:solidFill>
                <a:latin typeface="Bookman Old Style" pitchFamily="18" charset="0"/>
                <a:ea typeface="黑体" pitchFamily="2" charset="-122"/>
              </a:rPr>
              <a:t>G</a:t>
            </a:r>
            <a:r>
              <a:rPr lang="en-US" altLang="zh-CN" b="1" baseline="30000" smtClean="0">
                <a:solidFill>
                  <a:srgbClr val="FF9900"/>
                </a:solidFill>
                <a:latin typeface="Bookman Old Style" pitchFamily="18" charset="0"/>
                <a:ea typeface="黑体" pitchFamily="2" charset="-122"/>
                <a:sym typeface="Symbol" pitchFamily="18" charset="2"/>
              </a:rPr>
              <a:t>Θ</a:t>
            </a:r>
            <a:r>
              <a:rPr lang="en-US" altLang="zh-CN" b="1" smtClean="0">
                <a:solidFill>
                  <a:srgbClr val="FF9900"/>
                </a:solidFill>
                <a:latin typeface="Bookman Old Style" pitchFamily="18" charset="0"/>
                <a:ea typeface="黑体" pitchFamily="2" charset="-122"/>
                <a:sym typeface="Symbol" pitchFamily="18" charset="2"/>
              </a:rPr>
              <a:t>= -220.31</a:t>
            </a:r>
            <a:r>
              <a:rPr lang="en-US" altLang="zh-CN" smtClean="0">
                <a:solidFill>
                  <a:srgbClr val="FF9900"/>
                </a:solidFill>
                <a:latin typeface="Bookman Old Style" pitchFamily="18" charset="0"/>
                <a:ea typeface="黑体" pitchFamily="2" charset="-122"/>
                <a:sym typeface="Symbol" pitchFamily="18" charset="2"/>
              </a:rPr>
              <a:t>kJ</a:t>
            </a:r>
            <a:r>
              <a:rPr lang="en-US" altLang="zh-CN" b="1" smtClean="0">
                <a:solidFill>
                  <a:srgbClr val="FF9900"/>
                </a:solidFill>
                <a:latin typeface="Bookman Old Style" pitchFamily="18" charset="0"/>
                <a:ea typeface="黑体" pitchFamily="2" charset="-122"/>
                <a:sym typeface="Symbol" pitchFamily="18" charset="2"/>
              </a:rPr>
              <a:t> </a:t>
            </a:r>
            <a:r>
              <a:rPr lang="en-US" altLang="zh-CN" sz="1600" b="1" smtClean="0">
                <a:solidFill>
                  <a:srgbClr val="FF9900"/>
                </a:solidFill>
                <a:latin typeface="Bookman Old Style" pitchFamily="18" charset="0"/>
                <a:ea typeface="黑体" pitchFamily="2" charset="-122"/>
                <a:sym typeface="Symbol" pitchFamily="18" charset="2"/>
              </a:rPr>
              <a:t> </a:t>
            </a:r>
            <a:r>
              <a:rPr lang="en-US" altLang="zh-CN" b="1" smtClean="0">
                <a:solidFill>
                  <a:srgbClr val="FF9900"/>
                </a:solidFill>
                <a:latin typeface="Bookman Old Style" pitchFamily="18" charset="0"/>
                <a:ea typeface="黑体" pitchFamily="2" charset="-122"/>
                <a:sym typeface="Symbol" pitchFamily="18" charset="2"/>
              </a:rPr>
              <a:t>mol</a:t>
            </a:r>
            <a:r>
              <a:rPr lang="en-US" altLang="zh-CN" b="1" baseline="30000" smtClean="0">
                <a:solidFill>
                  <a:srgbClr val="FF9900"/>
                </a:solidFill>
                <a:latin typeface="Bookman Old Style" pitchFamily="18" charset="0"/>
                <a:ea typeface="黑体" pitchFamily="2" charset="-122"/>
                <a:sym typeface="Symbol" pitchFamily="18" charset="2"/>
              </a:rPr>
              <a:t>-1</a:t>
            </a:r>
            <a:r>
              <a:rPr lang="en-US" altLang="zh-CN" b="1" baseline="30000" smtClean="0">
                <a:solidFill>
                  <a:schemeClr val="hlink"/>
                </a:solidFill>
                <a:latin typeface="Bookman Old Style" pitchFamily="18" charset="0"/>
                <a:ea typeface="黑体" pitchFamily="2" charset="-122"/>
                <a:sym typeface="Symbol" pitchFamily="18" charset="2"/>
              </a:rPr>
              <a:t>      </a:t>
            </a:r>
            <a:r>
              <a:rPr lang="zh-CN" altLang="en-US" sz="2800" b="1" smtClean="0">
                <a:solidFill>
                  <a:srgbClr val="FF0066"/>
                </a:solidFill>
                <a:latin typeface="Bookman Old Style" pitchFamily="18" charset="0"/>
                <a:ea typeface="黑体" pitchFamily="2" charset="-122"/>
                <a:sym typeface="Symbol" pitchFamily="18" charset="2"/>
              </a:rPr>
              <a:t>反应可以发生</a:t>
            </a:r>
            <a:endParaRPr lang="zh-CN" altLang="en-US" smtClean="0">
              <a:solidFill>
                <a:srgbClr val="FF0066"/>
              </a:solidFill>
              <a:latin typeface="Bookman Old Style" pitchFamily="18" charset="0"/>
            </a:endParaRPr>
          </a:p>
        </p:txBody>
      </p:sp>
      <p:sp>
        <p:nvSpPr>
          <p:cNvPr id="143364" name="Line 5"/>
          <p:cNvSpPr>
            <a:spLocks noChangeShapeType="1"/>
          </p:cNvSpPr>
          <p:nvPr/>
        </p:nvSpPr>
        <p:spPr bwMode="auto">
          <a:xfrm>
            <a:off x="4211638" y="4581525"/>
            <a:ext cx="792162" cy="0"/>
          </a:xfrm>
          <a:prstGeom prst="line">
            <a:avLst/>
          </a:prstGeom>
          <a:noFill/>
          <a:ln w="571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7811">
                                            <p:txEl>
                                              <p:pRg st="0" end="0"/>
                                            </p:txEl>
                                          </p:spTgt>
                                        </p:tgtEl>
                                        <p:attrNameLst>
                                          <p:attrName>style.visibility</p:attrName>
                                        </p:attrNameLst>
                                      </p:cBhvr>
                                      <p:to>
                                        <p:strVal val="visible"/>
                                      </p:to>
                                    </p:set>
                                    <p:animEffect transition="in" filter="checkerboard(across)">
                                      <p:cBhvr>
                                        <p:cTn id="7" dur="500"/>
                                        <p:tgtEl>
                                          <p:spTgt spid="247811">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47811">
                                            <p:txEl>
                                              <p:pRg st="1" end="1"/>
                                            </p:txEl>
                                          </p:spTgt>
                                        </p:tgtEl>
                                        <p:attrNameLst>
                                          <p:attrName>style.visibility</p:attrName>
                                        </p:attrNameLst>
                                      </p:cBhvr>
                                      <p:to>
                                        <p:strVal val="visible"/>
                                      </p:to>
                                    </p:set>
                                    <p:animEffect transition="in" filter="checkerboard(across)">
                                      <p:cBhvr>
                                        <p:cTn id="10" dur="500"/>
                                        <p:tgtEl>
                                          <p:spTgt spid="24781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47811">
                                            <p:txEl>
                                              <p:pRg st="2" end="2"/>
                                            </p:txEl>
                                          </p:spTgt>
                                        </p:tgtEl>
                                        <p:attrNameLst>
                                          <p:attrName>style.visibility</p:attrName>
                                        </p:attrNameLst>
                                      </p:cBhvr>
                                      <p:to>
                                        <p:strVal val="visible"/>
                                      </p:to>
                                    </p:set>
                                    <p:animEffect transition="in" filter="checkerboard(across)">
                                      <p:cBhvr>
                                        <p:cTn id="15" dur="500"/>
                                        <p:tgtEl>
                                          <p:spTgt spid="247811">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47811">
                                            <p:txEl>
                                              <p:pRg st="3" end="3"/>
                                            </p:txEl>
                                          </p:spTgt>
                                        </p:tgtEl>
                                        <p:attrNameLst>
                                          <p:attrName>style.visibility</p:attrName>
                                        </p:attrNameLst>
                                      </p:cBhvr>
                                      <p:to>
                                        <p:strVal val="visible"/>
                                      </p:to>
                                    </p:set>
                                    <p:animEffect transition="in" filter="checkerboard(across)">
                                      <p:cBhvr>
                                        <p:cTn id="18" dur="500"/>
                                        <p:tgtEl>
                                          <p:spTgt spid="24781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47811">
                                            <p:txEl>
                                              <p:pRg st="4" end="4"/>
                                            </p:txEl>
                                          </p:spTgt>
                                        </p:tgtEl>
                                        <p:attrNameLst>
                                          <p:attrName>style.visibility</p:attrName>
                                        </p:attrNameLst>
                                      </p:cBhvr>
                                      <p:to>
                                        <p:strVal val="visible"/>
                                      </p:to>
                                    </p:set>
                                    <p:animEffect transition="in" filter="checkerboard(across)">
                                      <p:cBhvr>
                                        <p:cTn id="23" dur="500"/>
                                        <p:tgtEl>
                                          <p:spTgt spid="247811">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247811">
                                            <p:txEl>
                                              <p:pRg st="5" end="5"/>
                                            </p:txEl>
                                          </p:spTgt>
                                        </p:tgtEl>
                                        <p:attrNameLst>
                                          <p:attrName>style.visibility</p:attrName>
                                        </p:attrNameLst>
                                      </p:cBhvr>
                                      <p:to>
                                        <p:strVal val="visible"/>
                                      </p:to>
                                    </p:set>
                                    <p:animEffect transition="in" filter="checkerboard(across)">
                                      <p:cBhvr>
                                        <p:cTn id="26" dur="500"/>
                                        <p:tgtEl>
                                          <p:spTgt spid="247811">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247811">
                                            <p:txEl>
                                              <p:pRg st="6" end="6"/>
                                            </p:txEl>
                                          </p:spTgt>
                                        </p:tgtEl>
                                        <p:attrNameLst>
                                          <p:attrName>style.visibility</p:attrName>
                                        </p:attrNameLst>
                                      </p:cBhvr>
                                      <p:to>
                                        <p:strVal val="visible"/>
                                      </p:to>
                                    </p:set>
                                    <p:animEffect transition="in" filter="checkerboard(across)">
                                      <p:cBhvr>
                                        <p:cTn id="31" dur="500"/>
                                        <p:tgtEl>
                                          <p:spTgt spid="2478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68313" y="333375"/>
            <a:ext cx="7772400" cy="1155700"/>
          </a:xfrm>
        </p:spPr>
        <p:txBody>
          <a:bodyPr/>
          <a:lstStyle/>
          <a:p>
            <a:pPr eaLnBrk="1" hangingPunct="1"/>
            <a:r>
              <a:rPr lang="zh-CN" altLang="en-US" b="1" smtClean="0">
                <a:solidFill>
                  <a:srgbClr val="3333CC"/>
                </a:solidFill>
              </a:rPr>
              <a:t> </a:t>
            </a:r>
            <a:r>
              <a:rPr lang="zh-CN" altLang="en-US" sz="4000" smtClean="0">
                <a:solidFill>
                  <a:srgbClr val="3333CC"/>
                </a:solidFill>
                <a:ea typeface="黑体" pitchFamily="2" charset="-122"/>
              </a:rPr>
              <a:t>状态函数的</a:t>
            </a:r>
            <a:r>
              <a:rPr lang="zh-CN" altLang="en-US" sz="4000" smtClean="0">
                <a:solidFill>
                  <a:srgbClr val="FF0066"/>
                </a:solidFill>
                <a:ea typeface="黑体" pitchFamily="2" charset="-122"/>
              </a:rPr>
              <a:t>特征</a:t>
            </a:r>
            <a:r>
              <a:rPr lang="zh-CN" altLang="en-US" sz="4000" smtClean="0">
                <a:solidFill>
                  <a:srgbClr val="3333CC"/>
                </a:solidFill>
                <a:ea typeface="黑体" pitchFamily="2" charset="-122"/>
              </a:rPr>
              <a:t>和</a:t>
            </a:r>
            <a:r>
              <a:rPr lang="zh-CN" altLang="en-US" sz="4000" smtClean="0">
                <a:solidFill>
                  <a:srgbClr val="FF0066"/>
                </a:solidFill>
                <a:ea typeface="黑体" pitchFamily="2" charset="-122"/>
              </a:rPr>
              <a:t>性质</a:t>
            </a:r>
          </a:p>
        </p:txBody>
      </p:sp>
      <p:sp>
        <p:nvSpPr>
          <p:cNvPr id="8195" name="Rectangle 3"/>
          <p:cNvSpPr>
            <a:spLocks noGrp="1" noChangeArrowheads="1"/>
          </p:cNvSpPr>
          <p:nvPr>
            <p:ph type="body" idx="1"/>
          </p:nvPr>
        </p:nvSpPr>
        <p:spPr>
          <a:xfrm>
            <a:off x="468313" y="1557338"/>
            <a:ext cx="8351837" cy="4535487"/>
          </a:xfrm>
        </p:spPr>
        <p:txBody>
          <a:bodyPr/>
          <a:lstStyle/>
          <a:p>
            <a:pPr marL="533400" indent="-533400" eaLnBrk="1" hangingPunct="1">
              <a:lnSpc>
                <a:spcPct val="90000"/>
              </a:lnSpc>
              <a:spcBef>
                <a:spcPts val="600"/>
              </a:spcBef>
              <a:buFont typeface="Wingdings" pitchFamily="2" charset="2"/>
              <a:buNone/>
            </a:pPr>
            <a:r>
              <a:rPr lang="zh-CN" altLang="en-US" dirty="0" smtClean="0">
                <a:solidFill>
                  <a:srgbClr val="FF0066"/>
                </a:solidFill>
                <a:latin typeface="微软雅黑" pitchFamily="34" charset="-122"/>
                <a:ea typeface="微软雅黑" pitchFamily="34" charset="-122"/>
              </a:rPr>
              <a:t>两个特征：</a:t>
            </a:r>
          </a:p>
          <a:p>
            <a:pPr marL="533400" indent="-533400" eaLnBrk="1" hangingPunct="1">
              <a:lnSpc>
                <a:spcPct val="90000"/>
              </a:lnSpc>
              <a:buFont typeface="Wingdings" pitchFamily="2" charset="2"/>
              <a:buNone/>
            </a:pPr>
            <a:r>
              <a:rPr lang="zh-CN" altLang="en-US" sz="2800" dirty="0" smtClean="0">
                <a:solidFill>
                  <a:srgbClr val="3333CC"/>
                </a:solidFill>
                <a:latin typeface="微软雅黑" pitchFamily="34" charset="-122"/>
                <a:ea typeface="微软雅黑" pitchFamily="34" charset="-122"/>
              </a:rPr>
              <a:t>1</a:t>
            </a:r>
            <a:r>
              <a:rPr lang="en-US" altLang="zh-CN" sz="2800" dirty="0" smtClean="0">
                <a:solidFill>
                  <a:srgbClr val="3333CC"/>
                </a:solidFill>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对应一个状态有一个确定值。</a:t>
            </a:r>
          </a:p>
          <a:p>
            <a:pPr marL="533400" indent="-533400" eaLnBrk="1" hangingPunct="1">
              <a:lnSpc>
                <a:spcPct val="90000"/>
              </a:lnSpc>
              <a:buFont typeface="Wingdings" pitchFamily="2" charset="2"/>
              <a:buNone/>
            </a:pPr>
            <a:r>
              <a:rPr lang="zh-CN" altLang="en-US" sz="2800" dirty="0" smtClean="0">
                <a:solidFill>
                  <a:srgbClr val="3333CC"/>
                </a:solidFill>
                <a:latin typeface="微软雅黑" pitchFamily="34" charset="-122"/>
                <a:ea typeface="微软雅黑" pitchFamily="34" charset="-122"/>
              </a:rPr>
              <a:t>2</a:t>
            </a:r>
            <a:r>
              <a:rPr lang="en-US" altLang="zh-CN" sz="2800" dirty="0" smtClean="0">
                <a:solidFill>
                  <a:srgbClr val="3333CC"/>
                </a:solidFill>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状态函数的改变值只与始态和终态有关，与变化的途径无关。</a:t>
            </a:r>
          </a:p>
          <a:p>
            <a:pPr marL="533400" indent="-533400" eaLnBrk="1" hangingPunct="1">
              <a:lnSpc>
                <a:spcPct val="90000"/>
              </a:lnSpc>
              <a:spcBef>
                <a:spcPts val="600"/>
              </a:spcBef>
              <a:buFont typeface="Wingdings" pitchFamily="2" charset="2"/>
              <a:buNone/>
            </a:pPr>
            <a:r>
              <a:rPr lang="zh-CN" altLang="en-US" dirty="0" smtClean="0">
                <a:solidFill>
                  <a:srgbClr val="FF0066"/>
                </a:solidFill>
                <a:latin typeface="微软雅黑" pitchFamily="34" charset="-122"/>
                <a:ea typeface="微软雅黑" pitchFamily="34" charset="-122"/>
              </a:rPr>
              <a:t>两种性质：</a:t>
            </a:r>
          </a:p>
          <a:p>
            <a:pPr marL="533400" indent="-533400" eaLnBrk="1" hangingPunct="1">
              <a:lnSpc>
                <a:spcPct val="90000"/>
              </a:lnSpc>
              <a:buSzTx/>
              <a:buFont typeface="Wingdings" pitchFamily="2" charset="2"/>
              <a:buAutoNum type="arabicPeriod"/>
            </a:pPr>
            <a:r>
              <a:rPr lang="zh-CN" altLang="en-US" dirty="0" smtClean="0">
                <a:solidFill>
                  <a:srgbClr val="CC0099"/>
                </a:solidFill>
                <a:latin typeface="微软雅黑" pitchFamily="34" charset="-122"/>
                <a:ea typeface="微软雅黑" pitchFamily="34" charset="-122"/>
              </a:rPr>
              <a:t>容量性质 </a:t>
            </a:r>
            <a:r>
              <a:rPr lang="en-US" altLang="zh-CN" sz="2800" dirty="0" smtClean="0">
                <a:solidFill>
                  <a:srgbClr val="CC0099"/>
                </a:solidFill>
                <a:latin typeface="微软雅黑" pitchFamily="34" charset="-122"/>
                <a:ea typeface="微软雅黑" pitchFamily="34" charset="-122"/>
              </a:rPr>
              <a:t>(</a:t>
            </a:r>
            <a:r>
              <a:rPr lang="zh-CN" altLang="en-US" sz="2800" dirty="0" smtClean="0">
                <a:solidFill>
                  <a:srgbClr val="CC0099"/>
                </a:solidFill>
                <a:latin typeface="微软雅黑" pitchFamily="34" charset="-122"/>
                <a:ea typeface="微软雅黑" pitchFamily="34" charset="-122"/>
              </a:rPr>
              <a:t>广度性质）： </a:t>
            </a:r>
            <a:r>
              <a:rPr lang="zh-CN" altLang="en-US" sz="2800" dirty="0" smtClean="0">
                <a:solidFill>
                  <a:srgbClr val="3333CC"/>
                </a:solidFill>
                <a:latin typeface="微软雅黑" pitchFamily="34" charset="-122"/>
                <a:ea typeface="微软雅黑" pitchFamily="34" charset="-122"/>
              </a:rPr>
              <a:t>其数值大小和系统中所含物质的量成正比，具有加和性。</a:t>
            </a:r>
          </a:p>
          <a:p>
            <a:pPr marL="533400" indent="-533400" eaLnBrk="1" hangingPunct="1">
              <a:lnSpc>
                <a:spcPct val="90000"/>
              </a:lnSpc>
              <a:buSzTx/>
              <a:buFont typeface="Wingdings" pitchFamily="2" charset="2"/>
              <a:buAutoNum type="arabicPeriod"/>
            </a:pPr>
            <a:r>
              <a:rPr lang="zh-CN" altLang="en-US" dirty="0" smtClean="0">
                <a:solidFill>
                  <a:srgbClr val="CC0099"/>
                </a:solidFill>
                <a:latin typeface="微软雅黑" pitchFamily="34" charset="-122"/>
                <a:ea typeface="微软雅黑" pitchFamily="34" charset="-122"/>
              </a:rPr>
              <a:t>强度性质 </a:t>
            </a:r>
            <a:r>
              <a:rPr lang="zh-CN" altLang="en-US"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数值大小和系统中所含物质的量无关，不具有加和性。</a:t>
            </a:r>
            <a:r>
              <a:rPr lang="zh-CN" altLang="en-US" dirty="0" smtClean="0">
                <a:latin typeface="微软雅黑" pitchFamily="34" charset="-122"/>
                <a:ea typeface="微软雅黑" pitchFamily="34" charset="-122"/>
              </a:rPr>
              <a:t> </a:t>
            </a:r>
          </a:p>
        </p:txBody>
      </p:sp>
      <p:sp>
        <p:nvSpPr>
          <p:cNvPr id="20484" name="Line 9"/>
          <p:cNvSpPr>
            <a:spLocks noChangeShapeType="1"/>
          </p:cNvSpPr>
          <p:nvPr/>
        </p:nvSpPr>
        <p:spPr bwMode="auto">
          <a:xfrm>
            <a:off x="468313" y="1341438"/>
            <a:ext cx="8208962" cy="0"/>
          </a:xfrm>
          <a:prstGeom prst="line">
            <a:avLst/>
          </a:prstGeom>
          <a:noFill/>
          <a:ln w="6985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dissolve">
                                      <p:cBhvr>
                                        <p:cTn id="7" dur="500"/>
                                        <p:tgtEl>
                                          <p:spTgt spid="8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8195">
                                            <p:txEl>
                                              <p:pRg st="0" end="0"/>
                                            </p:txEl>
                                          </p:spTgt>
                                        </p:tgtEl>
                                        <p:attrNameLst>
                                          <p:attrName>style.visibility</p:attrName>
                                        </p:attrNameLst>
                                      </p:cBhvr>
                                      <p:to>
                                        <p:strVal val="visible"/>
                                      </p:to>
                                    </p:set>
                                    <p:anim calcmode="discrete" valueType="clr">
                                      <p:cBhvr override="childStyle">
                                        <p:cTn id="12" dur="80"/>
                                        <p:tgtEl>
                                          <p:spTgt spid="819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8195">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8195">
                                            <p:txEl>
                                              <p:pRg st="0" end="0"/>
                                            </p:txEl>
                                          </p:spTgt>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8195">
                                            <p:txEl>
                                              <p:pRg st="1" end="1"/>
                                            </p:txEl>
                                          </p:spTgt>
                                        </p:tgtEl>
                                        <p:attrNameLst>
                                          <p:attrName>style.visibility</p:attrName>
                                        </p:attrNameLst>
                                      </p:cBhvr>
                                      <p:to>
                                        <p:strVal val="visible"/>
                                      </p:to>
                                    </p:set>
                                    <p:anim calcmode="discrete" valueType="clr">
                                      <p:cBhvr override="childStyle">
                                        <p:cTn id="19" dur="80"/>
                                        <p:tgtEl>
                                          <p:spTgt spid="819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8195">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8195">
                                            <p:txEl>
                                              <p:pRg st="1" end="1"/>
                                            </p:txEl>
                                          </p:spTgt>
                                        </p:tgtEl>
                                        <p:attrNameLst>
                                          <p:attrName>fill.type</p:attrName>
                                        </p:attrNameLst>
                                      </p:cBhvr>
                                      <p:to>
                                        <p:strVal val="solid"/>
                                      </p:to>
                                    </p:set>
                                  </p:childTnLst>
                                </p:cTn>
                              </p:par>
                              <p:par>
                                <p:cTn id="22" presetID="27" presetClass="entr" presetSubtype="0" fill="hold" nodeType="withEffect">
                                  <p:stCondLst>
                                    <p:cond delay="0"/>
                                  </p:stCondLst>
                                  <p:iterate type="lt">
                                    <p:tmPct val="50000"/>
                                  </p:iterate>
                                  <p:childTnLst>
                                    <p:set>
                                      <p:cBhvr>
                                        <p:cTn id="23" dur="1" fill="hold">
                                          <p:stCondLst>
                                            <p:cond delay="0"/>
                                          </p:stCondLst>
                                        </p:cTn>
                                        <p:tgtEl>
                                          <p:spTgt spid="8195">
                                            <p:txEl>
                                              <p:pRg st="2" end="2"/>
                                            </p:txEl>
                                          </p:spTgt>
                                        </p:tgtEl>
                                        <p:attrNameLst>
                                          <p:attrName>style.visibility</p:attrName>
                                        </p:attrNameLst>
                                      </p:cBhvr>
                                      <p:to>
                                        <p:strVal val="visible"/>
                                      </p:to>
                                    </p:set>
                                    <p:anim calcmode="discrete" valueType="clr">
                                      <p:cBhvr override="childStyle">
                                        <p:cTn id="24" dur="80"/>
                                        <p:tgtEl>
                                          <p:spTgt spid="819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8195">
                                            <p:txEl>
                                              <p:pRg st="2" end="2"/>
                                            </p:txEl>
                                          </p:spTgt>
                                        </p:tgtEl>
                                        <p:attrNameLst>
                                          <p:attrName>fillcolor</p:attrName>
                                        </p:attrNameLst>
                                      </p:cBhvr>
                                      <p:tavLst>
                                        <p:tav tm="0">
                                          <p:val>
                                            <p:clrVal>
                                              <a:schemeClr val="accent2"/>
                                            </p:clrVal>
                                          </p:val>
                                        </p:tav>
                                        <p:tav tm="50000">
                                          <p:val>
                                            <p:clrVal>
                                              <a:schemeClr val="hlink"/>
                                            </p:clrVal>
                                          </p:val>
                                        </p:tav>
                                      </p:tavLst>
                                    </p:anim>
                                    <p:set>
                                      <p:cBhvr>
                                        <p:cTn id="26" dur="80"/>
                                        <p:tgtEl>
                                          <p:spTgt spid="8195">
                                            <p:txEl>
                                              <p:pRg st="2" end="2"/>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8195">
                                            <p:txEl>
                                              <p:pRg st="3" end="3"/>
                                            </p:txEl>
                                          </p:spTgt>
                                        </p:tgtEl>
                                        <p:attrNameLst>
                                          <p:attrName>style.visibility</p:attrName>
                                        </p:attrNameLst>
                                      </p:cBhvr>
                                      <p:to>
                                        <p:strVal val="visible"/>
                                      </p:to>
                                    </p:set>
                                    <p:animEffect transition="in" filter="box(in)">
                                      <p:cBhvr>
                                        <p:cTn id="31" dur="500"/>
                                        <p:tgtEl>
                                          <p:spTgt spid="8195">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7" presetClass="entr" presetSubtype="0" fill="hold" nodeType="clickEffect">
                                  <p:stCondLst>
                                    <p:cond delay="0"/>
                                  </p:stCondLst>
                                  <p:iterate type="lt">
                                    <p:tmPct val="50000"/>
                                  </p:iterate>
                                  <p:childTnLst>
                                    <p:set>
                                      <p:cBhvr>
                                        <p:cTn id="35" dur="1" fill="hold">
                                          <p:stCondLst>
                                            <p:cond delay="0"/>
                                          </p:stCondLst>
                                        </p:cTn>
                                        <p:tgtEl>
                                          <p:spTgt spid="8195">
                                            <p:txEl>
                                              <p:pRg st="4" end="4"/>
                                            </p:txEl>
                                          </p:spTgt>
                                        </p:tgtEl>
                                        <p:attrNameLst>
                                          <p:attrName>style.visibility</p:attrName>
                                        </p:attrNameLst>
                                      </p:cBhvr>
                                      <p:to>
                                        <p:strVal val="visible"/>
                                      </p:to>
                                    </p:set>
                                    <p:anim calcmode="discrete" valueType="clr">
                                      <p:cBhvr override="childStyle">
                                        <p:cTn id="36" dur="80"/>
                                        <p:tgtEl>
                                          <p:spTgt spid="819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8195">
                                            <p:txEl>
                                              <p:pRg st="4" end="4"/>
                                            </p:txEl>
                                          </p:spTgt>
                                        </p:tgtEl>
                                        <p:attrNameLst>
                                          <p:attrName>fillcolor</p:attrName>
                                        </p:attrNameLst>
                                      </p:cBhvr>
                                      <p:tavLst>
                                        <p:tav tm="0">
                                          <p:val>
                                            <p:clrVal>
                                              <a:schemeClr val="accent2"/>
                                            </p:clrVal>
                                          </p:val>
                                        </p:tav>
                                        <p:tav tm="50000">
                                          <p:val>
                                            <p:clrVal>
                                              <a:schemeClr val="hlink"/>
                                            </p:clrVal>
                                          </p:val>
                                        </p:tav>
                                      </p:tavLst>
                                    </p:anim>
                                    <p:set>
                                      <p:cBhvr>
                                        <p:cTn id="38" dur="80"/>
                                        <p:tgtEl>
                                          <p:spTgt spid="8195">
                                            <p:txEl>
                                              <p:pRg st="4" end="4"/>
                                            </p:txEl>
                                          </p:spTgt>
                                        </p:tgtEl>
                                        <p:attrNameLst>
                                          <p:attrName>fill.type</p:attrName>
                                        </p:attrNameLst>
                                      </p:cBhvr>
                                      <p:to>
                                        <p:strVal val="solid"/>
                                      </p:to>
                                    </p:set>
                                  </p:childTnLst>
                                </p:cTn>
                              </p:par>
                              <p:par>
                                <p:cTn id="39" presetID="27" presetClass="entr" presetSubtype="0" fill="hold" nodeType="withEffect">
                                  <p:stCondLst>
                                    <p:cond delay="0"/>
                                  </p:stCondLst>
                                  <p:iterate type="lt">
                                    <p:tmPct val="50000"/>
                                  </p:iterate>
                                  <p:childTnLst>
                                    <p:set>
                                      <p:cBhvr>
                                        <p:cTn id="40" dur="1" fill="hold">
                                          <p:stCondLst>
                                            <p:cond delay="0"/>
                                          </p:stCondLst>
                                        </p:cTn>
                                        <p:tgtEl>
                                          <p:spTgt spid="8195">
                                            <p:txEl>
                                              <p:pRg st="5" end="5"/>
                                            </p:txEl>
                                          </p:spTgt>
                                        </p:tgtEl>
                                        <p:attrNameLst>
                                          <p:attrName>style.visibility</p:attrName>
                                        </p:attrNameLst>
                                      </p:cBhvr>
                                      <p:to>
                                        <p:strVal val="visible"/>
                                      </p:to>
                                    </p:set>
                                    <p:anim calcmode="discrete" valueType="clr">
                                      <p:cBhvr override="childStyle">
                                        <p:cTn id="41" dur="80"/>
                                        <p:tgtEl>
                                          <p:spTgt spid="819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8195">
                                            <p:txEl>
                                              <p:pRg st="5" end="5"/>
                                            </p:txEl>
                                          </p:spTgt>
                                        </p:tgtEl>
                                        <p:attrNameLst>
                                          <p:attrName>fillcolor</p:attrName>
                                        </p:attrNameLst>
                                      </p:cBhvr>
                                      <p:tavLst>
                                        <p:tav tm="0">
                                          <p:val>
                                            <p:clrVal>
                                              <a:schemeClr val="accent2"/>
                                            </p:clrVal>
                                          </p:val>
                                        </p:tav>
                                        <p:tav tm="50000">
                                          <p:val>
                                            <p:clrVal>
                                              <a:schemeClr val="hlink"/>
                                            </p:clrVal>
                                          </p:val>
                                        </p:tav>
                                      </p:tavLst>
                                    </p:anim>
                                    <p:set>
                                      <p:cBhvr>
                                        <p:cTn id="43" dur="80"/>
                                        <p:tgtEl>
                                          <p:spTgt spid="819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900113" y="476250"/>
            <a:ext cx="3586162" cy="936625"/>
          </a:xfrm>
        </p:spPr>
        <p:txBody>
          <a:bodyPr/>
          <a:lstStyle/>
          <a:p>
            <a:pPr eaLnBrk="1" hangingPunct="1"/>
            <a:r>
              <a:rPr lang="zh-CN" altLang="en-US" smtClean="0">
                <a:solidFill>
                  <a:srgbClr val="3333CC"/>
                </a:solidFill>
                <a:latin typeface="黑体" pitchFamily="2" charset="-122"/>
                <a:ea typeface="黑体" pitchFamily="2" charset="-122"/>
              </a:rPr>
              <a:t>作业:</a:t>
            </a:r>
          </a:p>
        </p:txBody>
      </p:sp>
      <p:sp>
        <p:nvSpPr>
          <p:cNvPr id="144387" name="Rectangle 3"/>
          <p:cNvSpPr>
            <a:spLocks noGrp="1" noChangeArrowheads="1"/>
          </p:cNvSpPr>
          <p:nvPr>
            <p:ph type="body" idx="1"/>
          </p:nvPr>
        </p:nvSpPr>
        <p:spPr>
          <a:xfrm>
            <a:off x="1907704" y="1568134"/>
            <a:ext cx="3240087" cy="5173234"/>
          </a:xfrm>
        </p:spPr>
        <p:txBody>
          <a:bodyPr/>
          <a:lstStyle/>
          <a:p>
            <a:pPr eaLnBrk="1" hangingPunct="1">
              <a:lnSpc>
                <a:spcPct val="90000"/>
              </a:lnSpc>
              <a:buFont typeface="Wingdings" pitchFamily="2" charset="2"/>
              <a:buNone/>
            </a:pPr>
            <a:r>
              <a:rPr lang="en-US" altLang="zh-CN" sz="2800" b="1" smtClean="0">
                <a:solidFill>
                  <a:srgbClr val="FF0066"/>
                </a:solidFill>
                <a:latin typeface="Bookman Old Style" pitchFamily="18" charset="0"/>
              </a:rPr>
              <a:t>P131-132</a:t>
            </a:r>
            <a:endParaRPr lang="en-US" altLang="zh-CN" sz="2800" b="1" dirty="0" smtClean="0">
              <a:solidFill>
                <a:srgbClr val="FF0066"/>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2</a:t>
            </a:r>
            <a:r>
              <a:rPr lang="zh-CN" altLang="en-US" sz="2800" b="1" dirty="0" smtClean="0">
                <a:solidFill>
                  <a:srgbClr val="3333CC"/>
                </a:solidFill>
                <a:latin typeface="Bookman Old Style" pitchFamily="18" charset="0"/>
              </a:rPr>
              <a:t>、</a:t>
            </a:r>
            <a:endParaRPr lang="en-US" altLang="zh-CN" sz="2800" b="1" dirty="0" smtClean="0">
              <a:solidFill>
                <a:srgbClr val="3333CC"/>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3</a:t>
            </a:r>
            <a:r>
              <a:rPr lang="zh-CN" altLang="en-US" sz="2800" b="1" dirty="0" smtClean="0">
                <a:solidFill>
                  <a:srgbClr val="3333CC"/>
                </a:solidFill>
                <a:latin typeface="Bookman Old Style" pitchFamily="18" charset="0"/>
              </a:rPr>
              <a:t>、</a:t>
            </a:r>
            <a:endParaRPr lang="en-US" altLang="zh-CN" sz="2800" b="1" dirty="0" smtClean="0">
              <a:solidFill>
                <a:srgbClr val="3333CC"/>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5</a:t>
            </a:r>
            <a:r>
              <a:rPr lang="zh-CN" altLang="en-US" sz="2800" b="1" dirty="0">
                <a:solidFill>
                  <a:srgbClr val="3333CC"/>
                </a:solidFill>
                <a:latin typeface="Bookman Old Style" pitchFamily="18" charset="0"/>
              </a:rPr>
              <a:t>（</a:t>
            </a:r>
            <a:r>
              <a:rPr lang="en-US" altLang="zh-CN" sz="2800" b="1" dirty="0">
                <a:solidFill>
                  <a:srgbClr val="3333CC"/>
                </a:solidFill>
                <a:latin typeface="Bookman Old Style" pitchFamily="18" charset="0"/>
              </a:rPr>
              <a:t>1,2</a:t>
            </a:r>
            <a:r>
              <a:rPr lang="zh-CN" altLang="en-US" sz="2800" b="1" dirty="0">
                <a:solidFill>
                  <a:srgbClr val="3333CC"/>
                </a:solidFill>
                <a:latin typeface="Bookman Old Style" pitchFamily="18" charset="0"/>
              </a:rPr>
              <a:t>）</a:t>
            </a:r>
            <a:r>
              <a:rPr lang="zh-CN" altLang="en-US" sz="2800" b="1" dirty="0" smtClean="0">
                <a:solidFill>
                  <a:srgbClr val="3333CC"/>
                </a:solidFill>
                <a:latin typeface="Bookman Old Style" pitchFamily="18" charset="0"/>
              </a:rPr>
              <a:t>、</a:t>
            </a:r>
            <a:endParaRPr lang="en-US" altLang="zh-CN" sz="2800" b="1" dirty="0" smtClean="0">
              <a:solidFill>
                <a:srgbClr val="3333CC"/>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7</a:t>
            </a:r>
            <a:r>
              <a:rPr lang="zh-CN" altLang="en-US" sz="2800" b="1" dirty="0" smtClean="0">
                <a:solidFill>
                  <a:srgbClr val="3333CC"/>
                </a:solidFill>
                <a:latin typeface="Bookman Old Style" pitchFamily="18" charset="0"/>
              </a:rPr>
              <a:t>、</a:t>
            </a:r>
            <a:endParaRPr lang="en-US" altLang="zh-CN" sz="2800" b="1" dirty="0" smtClean="0">
              <a:solidFill>
                <a:srgbClr val="3333CC"/>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10</a:t>
            </a:r>
            <a:r>
              <a:rPr lang="zh-CN" altLang="en-US" sz="2800" b="1" dirty="0">
                <a:solidFill>
                  <a:srgbClr val="3333CC"/>
                </a:solidFill>
                <a:latin typeface="Bookman Old Style" pitchFamily="18" charset="0"/>
              </a:rPr>
              <a:t>（</a:t>
            </a:r>
            <a:r>
              <a:rPr lang="en-US" altLang="zh-CN" sz="2800" b="1" dirty="0">
                <a:solidFill>
                  <a:srgbClr val="3333CC"/>
                </a:solidFill>
                <a:latin typeface="Bookman Old Style" pitchFamily="18" charset="0"/>
              </a:rPr>
              <a:t>1,2</a:t>
            </a:r>
            <a:r>
              <a:rPr lang="zh-CN" altLang="en-US" sz="2800" b="1" dirty="0">
                <a:solidFill>
                  <a:srgbClr val="3333CC"/>
                </a:solidFill>
                <a:latin typeface="Bookman Old Style" pitchFamily="18" charset="0"/>
              </a:rPr>
              <a:t>）</a:t>
            </a:r>
            <a:r>
              <a:rPr lang="zh-CN" altLang="en-US" sz="2800" b="1" dirty="0" smtClean="0">
                <a:solidFill>
                  <a:srgbClr val="3333CC"/>
                </a:solidFill>
                <a:latin typeface="Bookman Old Style" pitchFamily="18" charset="0"/>
              </a:rPr>
              <a:t>、</a:t>
            </a:r>
            <a:endParaRPr lang="en-US" altLang="zh-CN" sz="2800" b="1" dirty="0" smtClean="0">
              <a:solidFill>
                <a:srgbClr val="3333CC"/>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11</a:t>
            </a:r>
            <a:r>
              <a:rPr lang="zh-CN" altLang="en-US" sz="2800" b="1" dirty="0" smtClean="0">
                <a:solidFill>
                  <a:srgbClr val="3333CC"/>
                </a:solidFill>
                <a:latin typeface="Bookman Old Style" pitchFamily="18" charset="0"/>
              </a:rPr>
              <a:t>、</a:t>
            </a:r>
            <a:endParaRPr lang="en-US" altLang="zh-CN" sz="2800" b="1" dirty="0" smtClean="0">
              <a:solidFill>
                <a:srgbClr val="3333CC"/>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12</a:t>
            </a:r>
            <a:r>
              <a:rPr lang="zh-CN" altLang="en-US" sz="2800" b="1" dirty="0">
                <a:solidFill>
                  <a:srgbClr val="3333CC"/>
                </a:solidFill>
                <a:latin typeface="Bookman Old Style" pitchFamily="18" charset="0"/>
              </a:rPr>
              <a:t>（</a:t>
            </a:r>
            <a:r>
              <a:rPr lang="en-US" altLang="zh-CN" sz="2800" b="1" dirty="0">
                <a:solidFill>
                  <a:srgbClr val="3333CC"/>
                </a:solidFill>
                <a:latin typeface="Bookman Old Style" pitchFamily="18" charset="0"/>
              </a:rPr>
              <a:t>1,2</a:t>
            </a:r>
            <a:r>
              <a:rPr lang="zh-CN" altLang="en-US" sz="2800" b="1" dirty="0">
                <a:solidFill>
                  <a:srgbClr val="3333CC"/>
                </a:solidFill>
                <a:latin typeface="Bookman Old Style" pitchFamily="18" charset="0"/>
              </a:rPr>
              <a:t>）</a:t>
            </a:r>
            <a:r>
              <a:rPr lang="zh-CN" altLang="en-US" sz="2800" b="1" dirty="0" smtClean="0">
                <a:solidFill>
                  <a:srgbClr val="3333CC"/>
                </a:solidFill>
                <a:latin typeface="Bookman Old Style" pitchFamily="18" charset="0"/>
              </a:rPr>
              <a:t>、</a:t>
            </a:r>
            <a:endParaRPr lang="en-US" altLang="zh-CN" sz="2800" b="1" dirty="0" smtClean="0">
              <a:solidFill>
                <a:srgbClr val="3333CC"/>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14</a:t>
            </a:r>
            <a:r>
              <a:rPr lang="zh-CN" altLang="en-US" sz="2800" b="1" dirty="0" smtClean="0">
                <a:solidFill>
                  <a:srgbClr val="3333CC"/>
                </a:solidFill>
                <a:latin typeface="Bookman Old Style" pitchFamily="18" charset="0"/>
              </a:rPr>
              <a:t>、</a:t>
            </a:r>
            <a:endParaRPr lang="en-US" altLang="zh-CN" sz="2800" b="1" dirty="0" smtClean="0">
              <a:solidFill>
                <a:srgbClr val="3333CC"/>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18</a:t>
            </a:r>
            <a:r>
              <a:rPr lang="zh-CN" altLang="en-US" sz="2800" b="1" dirty="0" smtClean="0">
                <a:solidFill>
                  <a:srgbClr val="3333CC"/>
                </a:solidFill>
                <a:latin typeface="Bookman Old Style" pitchFamily="18" charset="0"/>
              </a:rPr>
              <a:t>、</a:t>
            </a:r>
            <a:endParaRPr lang="en-US" altLang="zh-CN" sz="2800" b="1" dirty="0" smtClean="0">
              <a:solidFill>
                <a:srgbClr val="3333CC"/>
              </a:solidFill>
              <a:latin typeface="Bookman Old Style" pitchFamily="18" charset="0"/>
            </a:endParaRPr>
          </a:p>
          <a:p>
            <a:pPr eaLnBrk="1" hangingPunct="1">
              <a:lnSpc>
                <a:spcPct val="90000"/>
              </a:lnSpc>
              <a:buNone/>
            </a:pPr>
            <a:r>
              <a:rPr lang="en-US" altLang="zh-CN" sz="2800" b="1" dirty="0" smtClean="0">
                <a:solidFill>
                  <a:srgbClr val="3333CC"/>
                </a:solidFill>
                <a:latin typeface="Bookman Old Style" pitchFamily="18" charset="0"/>
              </a:rPr>
              <a:t>20</a:t>
            </a:r>
            <a:endParaRPr lang="en-US" altLang="zh-CN" sz="2800" b="1" dirty="0">
              <a:solidFill>
                <a:srgbClr val="3333CC"/>
              </a:solidFill>
              <a:latin typeface="Bookman Old Style" pitchFamily="18" charset="0"/>
            </a:endParaRPr>
          </a:p>
        </p:txBody>
      </p:sp>
      <p:sp>
        <p:nvSpPr>
          <p:cNvPr id="144388" name="Line 5"/>
          <p:cNvSpPr>
            <a:spLocks noChangeShapeType="1"/>
          </p:cNvSpPr>
          <p:nvPr/>
        </p:nvSpPr>
        <p:spPr bwMode="auto">
          <a:xfrm>
            <a:off x="468313" y="1484313"/>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8" name="Picture 4" descr="G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052736"/>
            <a:ext cx="7044278" cy="524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2148"/>
                                        </p:tgtEl>
                                        <p:attrNameLst>
                                          <p:attrName>style.visibility</p:attrName>
                                        </p:attrNameLst>
                                      </p:cBhvr>
                                      <p:to>
                                        <p:strVal val="visible"/>
                                      </p:to>
                                    </p:set>
                                    <p:anim calcmode="lin" valueType="num">
                                      <p:cBhvr additive="base">
                                        <p:cTn id="7" dur="500" fill="hold"/>
                                        <p:tgtEl>
                                          <p:spTgt spid="262148"/>
                                        </p:tgtEl>
                                        <p:attrNameLst>
                                          <p:attrName>ppt_x</p:attrName>
                                        </p:attrNameLst>
                                      </p:cBhvr>
                                      <p:tavLst>
                                        <p:tav tm="0">
                                          <p:val>
                                            <p:strVal val="0-#ppt_w/2"/>
                                          </p:val>
                                        </p:tav>
                                        <p:tav tm="100000">
                                          <p:val>
                                            <p:strVal val="#ppt_x"/>
                                          </p:val>
                                        </p:tav>
                                      </p:tavLst>
                                    </p:anim>
                                    <p:anim calcmode="lin" valueType="num">
                                      <p:cBhvr additive="base">
                                        <p:cTn id="8" dur="500" fill="hold"/>
                                        <p:tgtEl>
                                          <p:spTgt spid="26214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6214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457200"/>
            <a:ext cx="8229600" cy="884238"/>
          </a:xfrm>
        </p:spPr>
        <p:txBody>
          <a:bodyPr/>
          <a:lstStyle/>
          <a:p>
            <a:pPr eaLnBrk="1" hangingPunct="1"/>
            <a:r>
              <a:rPr lang="zh-CN" altLang="en-US" sz="4000" smtClean="0">
                <a:solidFill>
                  <a:srgbClr val="3333CC"/>
                </a:solidFill>
                <a:ea typeface="黑体" pitchFamily="2" charset="-122"/>
              </a:rPr>
              <a:t>过程与途径</a:t>
            </a:r>
          </a:p>
        </p:txBody>
      </p:sp>
      <p:sp>
        <p:nvSpPr>
          <p:cNvPr id="10243" name="Rectangle 3"/>
          <p:cNvSpPr>
            <a:spLocks noGrp="1" noChangeArrowheads="1"/>
          </p:cNvSpPr>
          <p:nvPr>
            <p:ph type="body" sz="half" idx="1"/>
          </p:nvPr>
        </p:nvSpPr>
        <p:spPr>
          <a:xfrm>
            <a:off x="71810" y="1484784"/>
            <a:ext cx="4716214" cy="3821112"/>
          </a:xfrm>
        </p:spPr>
        <p:txBody>
          <a:bodyPr/>
          <a:lstStyle/>
          <a:p>
            <a:pPr algn="just" eaLnBrk="1" hangingPunct="1">
              <a:lnSpc>
                <a:spcPct val="120000"/>
              </a:lnSpc>
              <a:buFont typeface="Wingdings" pitchFamily="2" charset="2"/>
              <a:buNone/>
            </a:pPr>
            <a:r>
              <a:rPr lang="zh-CN" altLang="en-US" sz="2800" dirty="0" smtClean="0">
                <a:solidFill>
                  <a:srgbClr val="3333CC"/>
                </a:solidFill>
                <a:latin typeface="微软雅黑" pitchFamily="34" charset="-122"/>
                <a:ea typeface="微软雅黑" pitchFamily="34" charset="-122"/>
              </a:rPr>
              <a:t>       系统的状态发生的任何变化，称为</a:t>
            </a:r>
            <a:r>
              <a:rPr lang="zh-CN" altLang="en-US" sz="2800" dirty="0" smtClean="0">
                <a:solidFill>
                  <a:srgbClr val="FF0066"/>
                </a:solidFill>
                <a:latin typeface="微软雅黑" pitchFamily="34" charset="-122"/>
                <a:ea typeface="微软雅黑" pitchFamily="34" charset="-122"/>
              </a:rPr>
              <a:t>过程</a:t>
            </a:r>
            <a:r>
              <a:rPr lang="zh-CN" altLang="en-US" sz="2800" dirty="0" smtClean="0">
                <a:solidFill>
                  <a:srgbClr val="3333CC"/>
                </a:solidFill>
                <a:latin typeface="微软雅黑" pitchFamily="34" charset="-122"/>
                <a:ea typeface="微软雅黑" pitchFamily="34" charset="-122"/>
              </a:rPr>
              <a:t>。</a:t>
            </a:r>
            <a:r>
              <a:rPr lang="zh-CN" altLang="en-US" sz="2400" dirty="0" smtClean="0">
                <a:solidFill>
                  <a:srgbClr val="3333CC"/>
                </a:solidFill>
                <a:latin typeface="微软雅黑" pitchFamily="34" charset="-122"/>
                <a:ea typeface="微软雅黑" pitchFamily="34" charset="-122"/>
              </a:rPr>
              <a:t>包括：</a:t>
            </a:r>
          </a:p>
          <a:p>
            <a:pPr algn="just" eaLnBrk="1" hangingPunct="1">
              <a:lnSpc>
                <a:spcPct val="120000"/>
              </a:lnSpc>
              <a:buFont typeface="Wingdings" pitchFamily="2" charset="2"/>
              <a:buNone/>
            </a:pPr>
            <a:r>
              <a:rPr lang="zh-CN" altLang="en-US" sz="2400" dirty="0" smtClean="0">
                <a:solidFill>
                  <a:srgbClr val="3333CC"/>
                </a:solidFill>
                <a:latin typeface="微软雅黑" pitchFamily="34" charset="-122"/>
                <a:ea typeface="微软雅黑" pitchFamily="34" charset="-122"/>
              </a:rPr>
              <a:t>   （1）</a:t>
            </a:r>
            <a:r>
              <a:rPr lang="zh-CN" altLang="en-US" sz="2400" dirty="0" smtClean="0">
                <a:solidFill>
                  <a:srgbClr val="CC0099"/>
                </a:solidFill>
                <a:latin typeface="微软雅黑" pitchFamily="34" charset="-122"/>
                <a:ea typeface="微软雅黑" pitchFamily="34" charset="-122"/>
              </a:rPr>
              <a:t>单纯状态参数变化，</a:t>
            </a:r>
            <a:r>
              <a:rPr lang="zh-CN" altLang="en-US" sz="2400" dirty="0" smtClean="0">
                <a:solidFill>
                  <a:srgbClr val="3333CC"/>
                </a:solidFill>
                <a:latin typeface="微软雅黑" pitchFamily="34" charset="-122"/>
                <a:ea typeface="微软雅黑" pitchFamily="34" charset="-122"/>
              </a:rPr>
              <a:t>如</a:t>
            </a:r>
            <a:r>
              <a:rPr lang="en-US" altLang="zh-CN" sz="2400" dirty="0" err="1" smtClean="0">
                <a:solidFill>
                  <a:srgbClr val="3333CC"/>
                </a:solidFill>
                <a:latin typeface="微软雅黑" pitchFamily="34" charset="-122"/>
                <a:ea typeface="微软雅黑" pitchFamily="34" charset="-122"/>
              </a:rPr>
              <a:t>T、p、V</a:t>
            </a:r>
            <a:r>
              <a:rPr lang="zh-CN" altLang="en-US" sz="2400" dirty="0" smtClean="0">
                <a:solidFill>
                  <a:srgbClr val="3333CC"/>
                </a:solidFill>
                <a:latin typeface="微软雅黑" pitchFamily="34" charset="-122"/>
                <a:ea typeface="微软雅黑" pitchFamily="34" charset="-122"/>
              </a:rPr>
              <a:t>变化，但化学组成、聚集状态</a:t>
            </a:r>
            <a:r>
              <a:rPr lang="zh-CN" altLang="en-US" sz="2400" dirty="0" smtClean="0">
                <a:solidFill>
                  <a:srgbClr val="3333CC"/>
                </a:solidFill>
                <a:latin typeface="微软雅黑" pitchFamily="34" charset="-122"/>
                <a:ea typeface="微软雅黑" pitchFamily="34" charset="-122"/>
              </a:rPr>
              <a:t>不变</a:t>
            </a:r>
            <a:r>
              <a:rPr lang="zh-CN" altLang="en-US" sz="2400" dirty="0">
                <a:solidFill>
                  <a:srgbClr val="3333CC"/>
                </a:solidFill>
                <a:latin typeface="微软雅黑" pitchFamily="34" charset="-122"/>
                <a:ea typeface="微软雅黑" pitchFamily="34" charset="-122"/>
              </a:rPr>
              <a:t>；</a:t>
            </a:r>
            <a:endParaRPr lang="zh-CN" altLang="en-US" sz="2400" dirty="0" smtClean="0">
              <a:solidFill>
                <a:srgbClr val="3333CC"/>
              </a:solidFill>
              <a:latin typeface="微软雅黑" pitchFamily="34" charset="-122"/>
              <a:ea typeface="微软雅黑" pitchFamily="34" charset="-122"/>
            </a:endParaRPr>
          </a:p>
          <a:p>
            <a:pPr algn="just" eaLnBrk="1" hangingPunct="1">
              <a:lnSpc>
                <a:spcPct val="120000"/>
              </a:lnSpc>
              <a:buFont typeface="Wingdings" pitchFamily="2" charset="2"/>
              <a:buNone/>
            </a:pPr>
            <a:r>
              <a:rPr lang="zh-CN" altLang="en-US" sz="2400" dirty="0" smtClean="0">
                <a:solidFill>
                  <a:srgbClr val="3333CC"/>
                </a:solidFill>
                <a:latin typeface="微软雅黑" pitchFamily="34" charset="-122"/>
                <a:ea typeface="微软雅黑" pitchFamily="34" charset="-122"/>
              </a:rPr>
              <a:t>   （2）</a:t>
            </a:r>
            <a:r>
              <a:rPr lang="zh-CN" altLang="en-US" sz="2400" dirty="0" smtClean="0">
                <a:solidFill>
                  <a:srgbClr val="CC0099"/>
                </a:solidFill>
                <a:latin typeface="微软雅黑" pitchFamily="34" charset="-122"/>
                <a:ea typeface="微软雅黑" pitchFamily="34" charset="-122"/>
              </a:rPr>
              <a:t>相变化，</a:t>
            </a:r>
            <a:r>
              <a:rPr lang="zh-CN" altLang="en-US" sz="2400" dirty="0" smtClean="0">
                <a:solidFill>
                  <a:srgbClr val="3333CC"/>
                </a:solidFill>
                <a:latin typeface="微软雅黑" pitchFamily="34" charset="-122"/>
                <a:ea typeface="微软雅黑" pitchFamily="34" charset="-122"/>
              </a:rPr>
              <a:t>组成不变，聚集状态</a:t>
            </a:r>
            <a:r>
              <a:rPr lang="zh-CN" altLang="en-US" sz="2400" dirty="0" smtClean="0">
                <a:solidFill>
                  <a:srgbClr val="3333CC"/>
                </a:solidFill>
                <a:latin typeface="微软雅黑" pitchFamily="34" charset="-122"/>
                <a:ea typeface="微软雅黑" pitchFamily="34" charset="-122"/>
              </a:rPr>
              <a:t>变化；</a:t>
            </a:r>
            <a:endParaRPr lang="zh-CN" altLang="en-US" sz="2400" dirty="0" smtClean="0">
              <a:solidFill>
                <a:srgbClr val="3333CC"/>
              </a:solidFill>
              <a:latin typeface="微软雅黑" pitchFamily="34" charset="-122"/>
              <a:ea typeface="微软雅黑" pitchFamily="34" charset="-122"/>
            </a:endParaRPr>
          </a:p>
          <a:p>
            <a:pPr algn="just" eaLnBrk="1" hangingPunct="1">
              <a:lnSpc>
                <a:spcPct val="120000"/>
              </a:lnSpc>
              <a:buFont typeface="Wingdings" pitchFamily="2" charset="2"/>
              <a:buNone/>
            </a:pPr>
            <a:r>
              <a:rPr lang="zh-CN" altLang="en-US" sz="2400" dirty="0" smtClean="0">
                <a:solidFill>
                  <a:srgbClr val="3333CC"/>
                </a:solidFill>
                <a:latin typeface="微软雅黑" pitchFamily="34" charset="-122"/>
                <a:ea typeface="微软雅黑" pitchFamily="34" charset="-122"/>
              </a:rPr>
              <a:t>   （3）</a:t>
            </a:r>
            <a:r>
              <a:rPr lang="zh-CN" altLang="en-US" sz="2400" dirty="0" smtClean="0">
                <a:solidFill>
                  <a:srgbClr val="CC0099"/>
                </a:solidFill>
                <a:latin typeface="微软雅黑" pitchFamily="34" charset="-122"/>
                <a:ea typeface="微软雅黑" pitchFamily="34" charset="-122"/>
              </a:rPr>
              <a:t>化学变化，</a:t>
            </a:r>
            <a:r>
              <a:rPr lang="zh-CN" altLang="en-US" sz="2400" dirty="0" smtClean="0">
                <a:solidFill>
                  <a:srgbClr val="3333CC"/>
                </a:solidFill>
                <a:latin typeface="微软雅黑" pitchFamily="34" charset="-122"/>
                <a:ea typeface="微软雅黑" pitchFamily="34" charset="-122"/>
              </a:rPr>
              <a:t>化学组成发生</a:t>
            </a:r>
            <a:r>
              <a:rPr lang="zh-CN" altLang="en-US" sz="2400" dirty="0" smtClean="0">
                <a:solidFill>
                  <a:srgbClr val="3333CC"/>
                </a:solidFill>
                <a:latin typeface="微软雅黑" pitchFamily="34" charset="-122"/>
                <a:ea typeface="微软雅黑" pitchFamily="34" charset="-122"/>
              </a:rPr>
              <a:t>变化。</a:t>
            </a:r>
            <a:endParaRPr lang="zh-CN" altLang="en-US" sz="2800" dirty="0" smtClean="0">
              <a:solidFill>
                <a:srgbClr val="3333CC"/>
              </a:solidFill>
              <a:latin typeface="微软雅黑" pitchFamily="34" charset="-122"/>
              <a:ea typeface="微软雅黑" pitchFamily="34" charset="-122"/>
            </a:endParaRPr>
          </a:p>
        </p:txBody>
      </p:sp>
      <p:pic>
        <p:nvPicPr>
          <p:cNvPr id="10248" name="Picture 8" descr="way"/>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788024" y="1916832"/>
            <a:ext cx="3960813" cy="363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9" name="Rectangle 9"/>
          <p:cNvSpPr>
            <a:spLocks noChangeArrowheads="1"/>
          </p:cNvSpPr>
          <p:nvPr/>
        </p:nvSpPr>
        <p:spPr bwMode="auto">
          <a:xfrm>
            <a:off x="772418" y="6021288"/>
            <a:ext cx="81200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90000"/>
              </a:lnSpc>
              <a:buClr>
                <a:schemeClr val="folHlink"/>
              </a:buClr>
              <a:buSzPct val="60000"/>
              <a:buFont typeface="Wingdings" pitchFamily="2" charset="2"/>
              <a:buNone/>
            </a:pPr>
            <a:r>
              <a:rPr kumimoji="1" lang="zh-CN" altLang="en-US" sz="2800" dirty="0">
                <a:solidFill>
                  <a:srgbClr val="3333CC"/>
                </a:solidFill>
                <a:latin typeface="微软雅黑" pitchFamily="34" charset="-122"/>
                <a:ea typeface="微软雅黑" pitchFamily="34" charset="-122"/>
              </a:rPr>
              <a:t>完成一个过程所经历的具体路线、步骤称为</a:t>
            </a:r>
            <a:r>
              <a:rPr kumimoji="1" lang="zh-CN" altLang="en-US" sz="2800" dirty="0">
                <a:solidFill>
                  <a:srgbClr val="FF0066"/>
                </a:solidFill>
                <a:latin typeface="微软雅黑" pitchFamily="34" charset="-122"/>
                <a:ea typeface="微软雅黑" pitchFamily="34" charset="-122"/>
              </a:rPr>
              <a:t>途径</a:t>
            </a:r>
            <a:r>
              <a:rPr kumimoji="1" lang="zh-CN" altLang="en-US" sz="2800" dirty="0">
                <a:latin typeface="微软雅黑" pitchFamily="34" charset="-122"/>
                <a:ea typeface="微软雅黑" pitchFamily="34" charset="-122"/>
              </a:rPr>
              <a:t>。</a:t>
            </a:r>
          </a:p>
        </p:txBody>
      </p:sp>
      <p:sp>
        <p:nvSpPr>
          <p:cNvPr id="22534" name="Line 11"/>
          <p:cNvSpPr>
            <a:spLocks noChangeShapeType="1"/>
          </p:cNvSpPr>
          <p:nvPr/>
        </p:nvSpPr>
        <p:spPr bwMode="auto">
          <a:xfrm>
            <a:off x="468313" y="1341438"/>
            <a:ext cx="8208962" cy="0"/>
          </a:xfrm>
          <a:prstGeom prst="line">
            <a:avLst/>
          </a:prstGeom>
          <a:noFill/>
          <a:ln w="6985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
        <p:nvSpPr>
          <p:cNvPr id="10252" name="Oval 12"/>
          <p:cNvSpPr>
            <a:spLocks noChangeArrowheads="1"/>
          </p:cNvSpPr>
          <p:nvPr/>
        </p:nvSpPr>
        <p:spPr bwMode="auto">
          <a:xfrm>
            <a:off x="5508625" y="5013325"/>
            <a:ext cx="215900" cy="2159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dissolve">
                                      <p:cBhvr>
                                        <p:cTn id="12" dur="500"/>
                                        <p:tgtEl>
                                          <p:spTgt spid="102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43">
                                            <p:txEl>
                                              <p:pRg st="1" end="1"/>
                                            </p:txEl>
                                          </p:spTgt>
                                        </p:tgtEl>
                                        <p:attrNameLst>
                                          <p:attrName>style.visibility</p:attrName>
                                        </p:attrNameLst>
                                      </p:cBhvr>
                                      <p:to>
                                        <p:strVal val="visible"/>
                                      </p:to>
                                    </p:set>
                                    <p:animEffect transition="in" filter="dissolve">
                                      <p:cBhvr>
                                        <p:cTn id="17" dur="500"/>
                                        <p:tgtEl>
                                          <p:spTgt spid="102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243">
                                            <p:txEl>
                                              <p:pRg st="2" end="2"/>
                                            </p:txEl>
                                          </p:spTgt>
                                        </p:tgtEl>
                                        <p:attrNameLst>
                                          <p:attrName>style.visibility</p:attrName>
                                        </p:attrNameLst>
                                      </p:cBhvr>
                                      <p:to>
                                        <p:strVal val="visible"/>
                                      </p:to>
                                    </p:set>
                                    <p:animEffect transition="in" filter="dissolve">
                                      <p:cBhvr>
                                        <p:cTn id="22" dur="500"/>
                                        <p:tgtEl>
                                          <p:spTgt spid="1024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243">
                                            <p:txEl>
                                              <p:pRg st="3" end="3"/>
                                            </p:txEl>
                                          </p:spTgt>
                                        </p:tgtEl>
                                        <p:attrNameLst>
                                          <p:attrName>style.visibility</p:attrName>
                                        </p:attrNameLst>
                                      </p:cBhvr>
                                      <p:to>
                                        <p:strVal val="visible"/>
                                      </p:to>
                                    </p:set>
                                    <p:animEffect transition="in" filter="dissolve">
                                      <p:cBhvr>
                                        <p:cTn id="27" dur="500"/>
                                        <p:tgtEl>
                                          <p:spTgt spid="1024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0248"/>
                                        </p:tgtEl>
                                        <p:attrNameLst>
                                          <p:attrName>style.visibility</p:attrName>
                                        </p:attrNameLst>
                                      </p:cBhvr>
                                      <p:to>
                                        <p:strVal val="visible"/>
                                      </p:to>
                                    </p:set>
                                    <p:animEffect transition="in" filter="dissolve">
                                      <p:cBhvr>
                                        <p:cTn id="32" dur="500"/>
                                        <p:tgtEl>
                                          <p:spTgt spid="102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5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grpId="1" nodeType="clickEffect">
                                  <p:stCondLst>
                                    <p:cond delay="0"/>
                                  </p:stCondLst>
                                  <p:childTnLst>
                                    <p:animMotion origin="layout" path="M 0.01284 -0.02454 C 0.01684 -0.03241 0.02135 -0.03773 0.01284 -0.04537 C 0.01493 -0.05347 0.021 -0.05625 0.02534 -0.06204 C 0.02812 -0.06574 0.03264 -0.07454 0.03264 -0.07454 C 0.03524 -0.0882 0.03194 -0.06991 0.03472 -0.09537 C 0.03576 -0.10509 0.04461 -0.11389 0.05034 -0.11898 C 0.05486 -0.12801 0.06024 -0.13843 0.06805 -0.14259 C 0.07118 -0.14421 0.0743 -0.14537 0.07743 -0.14676 C 0.07847 -0.14722 0.08055 -0.14815 0.08055 -0.14815 C 0.08454 -0.15208 0.08732 -0.1544 0.08889 -0.16065 C 0.08923 -0.18148 0.08923 -0.20232 0.08993 -0.22315 C 0.09045 -0.24167 0.10555 -0.25556 0.11597 -0.26482 C 0.11753 -0.26782 0.11961 -0.27014 0.12118 -0.27315 C 0.1243 -0.27917 0.12361 -0.28958 0.12534 -0.29676 C 0.12656 -0.32292 0.12395 -0.33264 0.13993 -0.34676 C 0.14878 -0.37037 0.14618 -0.37546 0.14618 -0.40926 " pathEditMode="relative" ptsTypes="fffffffffffffffA">
                                      <p:cBhvr>
                                        <p:cTn id="40" dur="2000" fill="hold"/>
                                        <p:tgtEl>
                                          <p:spTgt spid="10252"/>
                                        </p:tgtEl>
                                        <p:attrNameLst>
                                          <p:attrName>ppt_x</p:attrName>
                                          <p:attrName>ppt_y</p:attrName>
                                        </p:attrNameLst>
                                      </p:cBhvr>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0" presetClass="path" presetSubtype="0" accel="50000" decel="50000" fill="hold" grpId="2" nodeType="clickEffect">
                                  <p:stCondLst>
                                    <p:cond delay="0"/>
                                  </p:stCondLst>
                                  <p:childTnLst>
                                    <p:animMotion origin="layout" path="M 0.02014 0.00185 C 0.02118 0.00139 0.02222 0.00069 0.02326 0.00046 C 0.02777 -0.0007 0.03246 -0.00046 0.0368 -0.00232 C 0.03923 -0.00324 0.04097 -0.00602 0.04305 -0.00787 C 0.04739 -0.01181 0.0526 -0.0132 0.05659 -0.01759 C 0.05868 -0.01991 0.05972 -0.02361 0.0618 -0.02593 C 0.06441 -0.0287 0.07257 -0.03032 0.07534 -0.03148 C 0.08055 -0.0338 0.08541 -0.03958 0.09097 -0.03982 C 0.0993 -0.04028 0.10764 -0.04074 0.11597 -0.0412 C 0.12187 -0.04653 0.1276 -0.05139 0.13159 -0.05926 C 0.13125 -0.06343 0.13125 -0.06759 0.13055 -0.07176 C 0.12986 -0.0757 0.12708 -0.07824 0.12534 -0.08148 C 0.12326 -0.08542 0.12239 -0.09028 0.12014 -0.09398 C 0.11649 -0.10023 0.11198 -0.10417 0.10868 -0.11065 C 0.1059 -0.1257 0.10902 -0.14028 0.11701 -0.15093 C 0.11979 -0.16227 0.11493 -0.14468 0.1243 -0.16343 C 0.12708 -0.16898 0.13125 -0.1706 0.13576 -0.17454 C 0.14288 -0.18079 0.14913 -0.18472 0.15764 -0.18704 C 0.16475 -0.18565 0.16875 -0.18218 0.17534 -0.18009 C 0.20225 -0.18195 0.18906 -0.18148 0.20451 -0.18565 C 0.21163 -0.19213 0.20833 -0.19005 0.21389 -0.19259 C 0.2177 -0.19769 0.22239 -0.20139 0.22743 -0.2037 C 0.23819 -0.21806 0.2368 -0.21482 0.25659 -0.2162 C 0.25885 -0.21829 0.26198 -0.21921 0.26389 -0.22176 C 0.26632 -0.225 0.27014 -0.23287 0.27014 -0.23287 C 0.26944 -0.26875 0.28194 -0.2882 0.26284 -0.29676 C 0.2552 -0.2963 0.24757 -0.2963 0.23993 -0.29537 C 0.23385 -0.29468 0.22951 -0.27732 0.22534 -0.27176 C 0.22083 -0.25394 0.2052 -0.25671 0.19409 -0.25509 C 0.18194 -0.25324 0.17083 -0.24722 0.15868 -0.24537 C 0.14965 -0.24144 0.15173 -0.24167 0.13472 -0.24676 C 0.1335 -0.24722 0.1335 -0.24954 0.13264 -0.25093 C 0.12448 -0.26389 0.13593 -0.24236 0.12534 -0.26343 C 0.12465 -0.26482 0.12326 -0.26759 0.12326 -0.26759 C 0.12569 -0.27732 0.12326 -0.275 0.12847 -0.27732 C 0.13941 -0.2919 0.15902 -0.28657 0.17222 -0.28704 C 0.17882 -0.29282 0.18437 -0.3007 0.19097 -0.30648 C 0.19357 -0.31157 0.19583 -0.31042 0.19722 -0.3162 C 0.19444 -0.32708 0.18732 -0.33148 0.17951 -0.33426 C 0.17673 -0.33519 0.17118 -0.33704 0.17118 -0.33704 C 0.17048 -0.33843 0.16996 -0.34005 0.16909 -0.3412 C 0.16823 -0.34236 0.16684 -0.34259 0.16597 -0.34398 C 0.16389 -0.34745 0.1618 -0.3537 0.16076 -0.35787 C 0.16041 -0.3662 0.1618 -0.39537 0.15451 -0.40509 " pathEditMode="relative" ptsTypes="fffffffffffffffffffffffffffffffffffffffffffA">
                                      <p:cBhvr>
                                        <p:cTn id="44" dur="2000" fill="hold"/>
                                        <p:tgtEl>
                                          <p:spTgt spid="10252"/>
                                        </p:tgtEl>
                                        <p:attrNameLst>
                                          <p:attrName>ppt_x</p:attrName>
                                          <p:attrName>ppt_y</p:attrName>
                                        </p:attrNameLst>
                                      </p:cBhvr>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249"/>
                                        </p:tgtEl>
                                        <p:attrNameLst>
                                          <p:attrName>style.visibility</p:attrName>
                                        </p:attrNameLst>
                                      </p:cBhvr>
                                      <p:to>
                                        <p:strVal val="visible"/>
                                      </p:to>
                                    </p:set>
                                    <p:anim calcmode="lin" valueType="num">
                                      <p:cBhvr additive="base">
                                        <p:cTn id="49" dur="500" fill="hold"/>
                                        <p:tgtEl>
                                          <p:spTgt spid="10249"/>
                                        </p:tgtEl>
                                        <p:attrNameLst>
                                          <p:attrName>ppt_x</p:attrName>
                                        </p:attrNameLst>
                                      </p:cBhvr>
                                      <p:tavLst>
                                        <p:tav tm="0">
                                          <p:val>
                                            <p:strVal val="0-#ppt_w/2"/>
                                          </p:val>
                                        </p:tav>
                                        <p:tav tm="100000">
                                          <p:val>
                                            <p:strVal val="#ppt_x"/>
                                          </p:val>
                                        </p:tav>
                                      </p:tavLst>
                                    </p:anim>
                                    <p:anim calcmode="lin" valueType="num">
                                      <p:cBhvr additive="base">
                                        <p:cTn id="50" dur="500" fill="hold"/>
                                        <p:tgtEl>
                                          <p:spTgt spid="102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build="p"/>
      <p:bldP spid="10249" grpId="0" autoUpdateAnimBg="0"/>
      <p:bldP spid="10252" grpId="0" animBg="1"/>
      <p:bldP spid="10252" grpId="1" animBg="1"/>
      <p:bldP spid="10252" grpId="2"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4739" name="Rectangle 3"/>
          <p:cNvSpPr>
            <a:spLocks noGrp="1" noChangeArrowheads="1"/>
          </p:cNvSpPr>
          <p:nvPr>
            <p:ph type="body" idx="4294967295"/>
          </p:nvPr>
        </p:nvSpPr>
        <p:spPr>
          <a:xfrm>
            <a:off x="1476375" y="1268413"/>
            <a:ext cx="5427663" cy="4392612"/>
          </a:xfrm>
        </p:spPr>
        <p:txBody>
          <a:bodyPr/>
          <a:lstStyle/>
          <a:p>
            <a:pPr eaLnBrk="1" hangingPunct="1">
              <a:buFont typeface="Wingdings" pitchFamily="2" charset="2"/>
              <a:buNone/>
            </a:pPr>
            <a:r>
              <a:rPr lang="zh-CN" altLang="en-US" sz="4000" dirty="0" smtClean="0">
                <a:latin typeface="微软雅黑" pitchFamily="34" charset="-122"/>
                <a:ea typeface="微软雅黑" pitchFamily="34" charset="-122"/>
              </a:rPr>
              <a:t> </a:t>
            </a:r>
            <a:r>
              <a:rPr lang="zh-CN" altLang="en-US" sz="4000" dirty="0" smtClean="0">
                <a:solidFill>
                  <a:srgbClr val="3333CC"/>
                </a:solidFill>
                <a:latin typeface="微软雅黑" pitchFamily="34" charset="-122"/>
                <a:ea typeface="微软雅黑" pitchFamily="34" charset="-122"/>
              </a:rPr>
              <a:t>常见过程：</a:t>
            </a:r>
          </a:p>
          <a:p>
            <a:pPr eaLnBrk="1" hangingPunct="1">
              <a:buFont typeface="Wingdings" pitchFamily="2" charset="2"/>
              <a:buNone/>
            </a:pPr>
            <a:endParaRPr lang="zh-CN" altLang="en-US" sz="4000" dirty="0" smtClean="0">
              <a:solidFill>
                <a:srgbClr val="3333CC"/>
              </a:solidFill>
              <a:latin typeface="微软雅黑" pitchFamily="34" charset="-122"/>
              <a:ea typeface="微软雅黑" pitchFamily="34" charset="-122"/>
            </a:endParaRPr>
          </a:p>
          <a:p>
            <a:pPr eaLnBrk="1" hangingPunct="1">
              <a:buFont typeface="Wingdings" pitchFamily="2" charset="2"/>
              <a:buNone/>
            </a:pPr>
            <a:r>
              <a:rPr lang="zh-CN" altLang="en-US" sz="3600" dirty="0" smtClean="0">
                <a:latin typeface="微软雅黑" pitchFamily="34" charset="-122"/>
                <a:ea typeface="微软雅黑" pitchFamily="34" charset="-122"/>
              </a:rPr>
              <a:t>      </a:t>
            </a:r>
            <a:r>
              <a:rPr lang="zh-CN" altLang="en-US" sz="3600" dirty="0" smtClean="0">
                <a:solidFill>
                  <a:srgbClr val="FF0066"/>
                </a:solidFill>
                <a:latin typeface="微软雅黑" pitchFamily="34" charset="-122"/>
                <a:ea typeface="微软雅黑" pitchFamily="34" charset="-122"/>
              </a:rPr>
              <a:t>恒温过程</a:t>
            </a:r>
          </a:p>
          <a:p>
            <a:pPr eaLnBrk="1" hangingPunct="1">
              <a:buFont typeface="Wingdings" pitchFamily="2" charset="2"/>
              <a:buNone/>
            </a:pPr>
            <a:r>
              <a:rPr lang="zh-CN" altLang="en-US" sz="3600" dirty="0" smtClean="0">
                <a:solidFill>
                  <a:srgbClr val="FF0066"/>
                </a:solidFill>
                <a:latin typeface="微软雅黑" pitchFamily="34" charset="-122"/>
                <a:ea typeface="微软雅黑" pitchFamily="34" charset="-122"/>
              </a:rPr>
              <a:t>      恒压过程</a:t>
            </a:r>
          </a:p>
          <a:p>
            <a:pPr eaLnBrk="1" hangingPunct="1">
              <a:buFont typeface="Wingdings" pitchFamily="2" charset="2"/>
              <a:buNone/>
            </a:pPr>
            <a:r>
              <a:rPr lang="zh-CN" altLang="en-US" sz="3600" dirty="0" smtClean="0">
                <a:solidFill>
                  <a:srgbClr val="FF0066"/>
                </a:solidFill>
                <a:latin typeface="微软雅黑" pitchFamily="34" charset="-122"/>
                <a:ea typeface="微软雅黑" pitchFamily="34" charset="-122"/>
              </a:rPr>
              <a:t>      恒容过程</a:t>
            </a:r>
          </a:p>
          <a:p>
            <a:pPr eaLnBrk="1" hangingPunct="1">
              <a:buFont typeface="Wingdings" pitchFamily="2" charset="2"/>
              <a:buNone/>
            </a:pPr>
            <a:r>
              <a:rPr lang="zh-CN" altLang="en-US" sz="3600" dirty="0" smtClean="0">
                <a:solidFill>
                  <a:srgbClr val="FF0066"/>
                </a:solidFill>
                <a:latin typeface="微软雅黑" pitchFamily="34" charset="-122"/>
                <a:ea typeface="微软雅黑" pitchFamily="34" charset="-122"/>
              </a:rPr>
              <a:t>      可逆过程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4739">
                                            <p:txEl>
                                              <p:pRg st="0" end="0"/>
                                            </p:txEl>
                                          </p:spTgt>
                                        </p:tgtEl>
                                        <p:attrNameLst>
                                          <p:attrName>style.visibility</p:attrName>
                                        </p:attrNameLst>
                                      </p:cBhvr>
                                      <p:to>
                                        <p:strVal val="visible"/>
                                      </p:to>
                                    </p:set>
                                    <p:animEffect transition="in" filter="dissolve">
                                      <p:cBhvr>
                                        <p:cTn id="7" dur="500"/>
                                        <p:tgtEl>
                                          <p:spTgt spid="244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4739">
                                            <p:txEl>
                                              <p:pRg st="2" end="2"/>
                                            </p:txEl>
                                          </p:spTgt>
                                        </p:tgtEl>
                                        <p:attrNameLst>
                                          <p:attrName>style.visibility</p:attrName>
                                        </p:attrNameLst>
                                      </p:cBhvr>
                                      <p:to>
                                        <p:strVal val="visible"/>
                                      </p:to>
                                    </p:set>
                                    <p:animEffect transition="in" filter="dissolve">
                                      <p:cBhvr>
                                        <p:cTn id="12" dur="500"/>
                                        <p:tgtEl>
                                          <p:spTgt spid="2447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4739">
                                            <p:txEl>
                                              <p:pRg st="3" end="3"/>
                                            </p:txEl>
                                          </p:spTgt>
                                        </p:tgtEl>
                                        <p:attrNameLst>
                                          <p:attrName>style.visibility</p:attrName>
                                        </p:attrNameLst>
                                      </p:cBhvr>
                                      <p:to>
                                        <p:strVal val="visible"/>
                                      </p:to>
                                    </p:set>
                                    <p:animEffect transition="in" filter="dissolve">
                                      <p:cBhvr>
                                        <p:cTn id="17" dur="500"/>
                                        <p:tgtEl>
                                          <p:spTgt spid="24473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4739">
                                            <p:txEl>
                                              <p:pRg st="4" end="4"/>
                                            </p:txEl>
                                          </p:spTgt>
                                        </p:tgtEl>
                                        <p:attrNameLst>
                                          <p:attrName>style.visibility</p:attrName>
                                        </p:attrNameLst>
                                      </p:cBhvr>
                                      <p:to>
                                        <p:strVal val="visible"/>
                                      </p:to>
                                    </p:set>
                                    <p:animEffect transition="in" filter="dissolve">
                                      <p:cBhvr>
                                        <p:cTn id="22" dur="500"/>
                                        <p:tgtEl>
                                          <p:spTgt spid="24473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44739">
                                            <p:txEl>
                                              <p:pRg st="5" end="5"/>
                                            </p:txEl>
                                          </p:spTgt>
                                        </p:tgtEl>
                                        <p:attrNameLst>
                                          <p:attrName>style.visibility</p:attrName>
                                        </p:attrNameLst>
                                      </p:cBhvr>
                                      <p:to>
                                        <p:strVal val="visible"/>
                                      </p:to>
                                    </p:set>
                                    <p:animEffect transition="in" filter="dissolve">
                                      <p:cBhvr>
                                        <p:cTn id="27" dur="500"/>
                                        <p:tgtEl>
                                          <p:spTgt spid="2447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395288" y="404813"/>
            <a:ext cx="525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3600">
                <a:solidFill>
                  <a:srgbClr val="000099"/>
                </a:solidFill>
                <a:ea typeface="黑体" pitchFamily="2" charset="-122"/>
              </a:rPr>
              <a:t>可 逆 过 程</a:t>
            </a:r>
          </a:p>
        </p:txBody>
      </p:sp>
      <p:sp>
        <p:nvSpPr>
          <p:cNvPr id="290819" name="Text Box 3"/>
          <p:cNvSpPr txBox="1">
            <a:spLocks noChangeArrowheads="1"/>
          </p:cNvSpPr>
          <p:nvPr/>
        </p:nvSpPr>
        <p:spPr bwMode="auto">
          <a:xfrm>
            <a:off x="2051050" y="1125538"/>
            <a:ext cx="4679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2000">
                <a:ea typeface="黑体" pitchFamily="2" charset="-122"/>
              </a:rPr>
              <a:t>等温膨胀  </a:t>
            </a:r>
            <a:r>
              <a:rPr lang="en-US" altLang="zh-CN" sz="2000">
                <a:solidFill>
                  <a:srgbClr val="000099"/>
                </a:solidFill>
                <a:ea typeface="黑体" pitchFamily="2" charset="-122"/>
              </a:rPr>
              <a:t>pV = nRT = C</a:t>
            </a:r>
          </a:p>
        </p:txBody>
      </p:sp>
      <p:sp>
        <p:nvSpPr>
          <p:cNvPr id="290820" name="Line 4"/>
          <p:cNvSpPr>
            <a:spLocks noChangeShapeType="1"/>
          </p:cNvSpPr>
          <p:nvPr/>
        </p:nvSpPr>
        <p:spPr bwMode="auto">
          <a:xfrm>
            <a:off x="1620838" y="1916113"/>
            <a:ext cx="0" cy="3673475"/>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0821" name="Line 5"/>
          <p:cNvSpPr>
            <a:spLocks noChangeShapeType="1"/>
          </p:cNvSpPr>
          <p:nvPr/>
        </p:nvSpPr>
        <p:spPr bwMode="auto">
          <a:xfrm>
            <a:off x="1620838" y="5589588"/>
            <a:ext cx="37433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0822" name="Arc 6"/>
          <p:cNvSpPr>
            <a:spLocks/>
          </p:cNvSpPr>
          <p:nvPr/>
        </p:nvSpPr>
        <p:spPr bwMode="auto">
          <a:xfrm flipH="1" flipV="1">
            <a:off x="2124075" y="2809875"/>
            <a:ext cx="2592388" cy="23764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0823" name="Oval 7"/>
          <p:cNvSpPr>
            <a:spLocks noChangeArrowheads="1"/>
          </p:cNvSpPr>
          <p:nvPr/>
        </p:nvSpPr>
        <p:spPr bwMode="auto">
          <a:xfrm>
            <a:off x="2124075" y="3170238"/>
            <a:ext cx="144463"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24" name="Text Box 8"/>
          <p:cNvSpPr txBox="1">
            <a:spLocks noChangeArrowheads="1"/>
          </p:cNvSpPr>
          <p:nvPr/>
        </p:nvSpPr>
        <p:spPr bwMode="auto">
          <a:xfrm>
            <a:off x="2339975" y="2954338"/>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a:solidFill>
                  <a:srgbClr val="000099"/>
                </a:solidFill>
                <a:ea typeface="黑体" pitchFamily="2" charset="-122"/>
              </a:rPr>
              <a:t>p</a:t>
            </a:r>
            <a:r>
              <a:rPr lang="en-US" altLang="zh-CN" sz="2400" baseline="-25000">
                <a:solidFill>
                  <a:srgbClr val="000099"/>
                </a:solidFill>
                <a:ea typeface="黑体" pitchFamily="2" charset="-122"/>
              </a:rPr>
              <a:t>1</a:t>
            </a:r>
            <a:r>
              <a:rPr lang="en-US" altLang="zh-CN" sz="2400">
                <a:solidFill>
                  <a:srgbClr val="000099"/>
                </a:solidFill>
                <a:ea typeface="黑体" pitchFamily="2" charset="-122"/>
              </a:rPr>
              <a:t>,V</a:t>
            </a:r>
            <a:r>
              <a:rPr lang="en-US" altLang="zh-CN" sz="2400" baseline="-25000">
                <a:solidFill>
                  <a:srgbClr val="000099"/>
                </a:solidFill>
                <a:ea typeface="黑体" pitchFamily="2" charset="-122"/>
              </a:rPr>
              <a:t>1</a:t>
            </a:r>
          </a:p>
        </p:txBody>
      </p:sp>
      <p:sp>
        <p:nvSpPr>
          <p:cNvPr id="290825" name="Oval 9"/>
          <p:cNvSpPr>
            <a:spLocks noChangeArrowheads="1"/>
          </p:cNvSpPr>
          <p:nvPr/>
        </p:nvSpPr>
        <p:spPr bwMode="auto">
          <a:xfrm>
            <a:off x="3924300" y="5013325"/>
            <a:ext cx="144463" cy="144463"/>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26" name="Text Box 10"/>
          <p:cNvSpPr txBox="1">
            <a:spLocks noChangeArrowheads="1"/>
          </p:cNvSpPr>
          <p:nvPr/>
        </p:nvSpPr>
        <p:spPr bwMode="auto">
          <a:xfrm>
            <a:off x="4140200" y="4683125"/>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a:solidFill>
                  <a:srgbClr val="000099"/>
                </a:solidFill>
                <a:ea typeface="黑体" pitchFamily="2" charset="-122"/>
              </a:rPr>
              <a:t>p</a:t>
            </a:r>
            <a:r>
              <a:rPr lang="en-US" altLang="zh-CN" sz="2400" baseline="-25000">
                <a:solidFill>
                  <a:srgbClr val="000099"/>
                </a:solidFill>
                <a:ea typeface="黑体" pitchFamily="2" charset="-122"/>
              </a:rPr>
              <a:t>2</a:t>
            </a:r>
            <a:r>
              <a:rPr lang="en-US" altLang="zh-CN" sz="2400">
                <a:solidFill>
                  <a:srgbClr val="000099"/>
                </a:solidFill>
                <a:ea typeface="黑体" pitchFamily="2" charset="-122"/>
              </a:rPr>
              <a:t>,V</a:t>
            </a:r>
            <a:r>
              <a:rPr lang="en-US" altLang="zh-CN" sz="2400" baseline="-25000">
                <a:solidFill>
                  <a:srgbClr val="000099"/>
                </a:solidFill>
                <a:ea typeface="黑体" pitchFamily="2" charset="-122"/>
              </a:rPr>
              <a:t>2</a:t>
            </a:r>
          </a:p>
        </p:txBody>
      </p:sp>
      <p:sp>
        <p:nvSpPr>
          <p:cNvPr id="290827" name="Rectangle 11"/>
          <p:cNvSpPr>
            <a:spLocks noChangeArrowheads="1"/>
          </p:cNvSpPr>
          <p:nvPr/>
        </p:nvSpPr>
        <p:spPr bwMode="auto">
          <a:xfrm>
            <a:off x="6588125" y="4652963"/>
            <a:ext cx="1728788" cy="720725"/>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28" name="Rectangle 12"/>
          <p:cNvSpPr>
            <a:spLocks noChangeArrowheads="1"/>
          </p:cNvSpPr>
          <p:nvPr/>
        </p:nvSpPr>
        <p:spPr bwMode="auto">
          <a:xfrm>
            <a:off x="6588125" y="4437063"/>
            <a:ext cx="1728788" cy="215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29" name="Line 13"/>
          <p:cNvSpPr>
            <a:spLocks noChangeShapeType="1"/>
          </p:cNvSpPr>
          <p:nvPr/>
        </p:nvSpPr>
        <p:spPr bwMode="auto">
          <a:xfrm flipH="1" flipV="1">
            <a:off x="6516688" y="2276475"/>
            <a:ext cx="71437" cy="3097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0830" name="Line 14"/>
          <p:cNvSpPr>
            <a:spLocks noChangeShapeType="1"/>
          </p:cNvSpPr>
          <p:nvPr/>
        </p:nvSpPr>
        <p:spPr bwMode="auto">
          <a:xfrm flipH="1" flipV="1">
            <a:off x="8243888" y="2247900"/>
            <a:ext cx="71437" cy="3097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0831" name="Rectangle 15"/>
          <p:cNvSpPr>
            <a:spLocks noChangeArrowheads="1"/>
          </p:cNvSpPr>
          <p:nvPr/>
        </p:nvSpPr>
        <p:spPr bwMode="auto">
          <a:xfrm>
            <a:off x="6804025" y="3789363"/>
            <a:ext cx="288925" cy="6477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32" name="Rectangle 16"/>
          <p:cNvSpPr>
            <a:spLocks noChangeArrowheads="1"/>
          </p:cNvSpPr>
          <p:nvPr/>
        </p:nvSpPr>
        <p:spPr bwMode="auto">
          <a:xfrm>
            <a:off x="6877050" y="3573463"/>
            <a:ext cx="142875" cy="2159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33" name="Rectangle 17"/>
          <p:cNvSpPr>
            <a:spLocks noChangeArrowheads="1"/>
          </p:cNvSpPr>
          <p:nvPr/>
        </p:nvSpPr>
        <p:spPr bwMode="auto">
          <a:xfrm>
            <a:off x="7235825" y="3789363"/>
            <a:ext cx="288925" cy="6477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34" name="Rectangle 18"/>
          <p:cNvSpPr>
            <a:spLocks noChangeArrowheads="1"/>
          </p:cNvSpPr>
          <p:nvPr/>
        </p:nvSpPr>
        <p:spPr bwMode="auto">
          <a:xfrm>
            <a:off x="7308850" y="3573463"/>
            <a:ext cx="142875" cy="2159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35" name="Rectangle 19"/>
          <p:cNvSpPr>
            <a:spLocks noChangeArrowheads="1"/>
          </p:cNvSpPr>
          <p:nvPr/>
        </p:nvSpPr>
        <p:spPr bwMode="auto">
          <a:xfrm>
            <a:off x="7739063" y="3789363"/>
            <a:ext cx="288925" cy="6477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36" name="Rectangle 20"/>
          <p:cNvSpPr>
            <a:spLocks noChangeArrowheads="1"/>
          </p:cNvSpPr>
          <p:nvPr/>
        </p:nvSpPr>
        <p:spPr bwMode="auto">
          <a:xfrm>
            <a:off x="7812088" y="3573463"/>
            <a:ext cx="142875" cy="2159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37" name="Line 21"/>
          <p:cNvSpPr>
            <a:spLocks noChangeShapeType="1"/>
          </p:cNvSpPr>
          <p:nvPr/>
        </p:nvSpPr>
        <p:spPr bwMode="auto">
          <a:xfrm>
            <a:off x="2124075" y="3241675"/>
            <a:ext cx="0" cy="187325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0838" name="Line 22"/>
          <p:cNvSpPr>
            <a:spLocks noChangeShapeType="1"/>
          </p:cNvSpPr>
          <p:nvPr/>
        </p:nvSpPr>
        <p:spPr bwMode="auto">
          <a:xfrm>
            <a:off x="2124075" y="5114925"/>
            <a:ext cx="1871663" cy="0"/>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0839" name="Rectangle 23"/>
          <p:cNvSpPr>
            <a:spLocks noChangeArrowheads="1"/>
          </p:cNvSpPr>
          <p:nvPr/>
        </p:nvSpPr>
        <p:spPr bwMode="auto">
          <a:xfrm>
            <a:off x="2124075" y="5157788"/>
            <a:ext cx="1871663"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0840" name="Text Box 24"/>
          <p:cNvSpPr txBox="1">
            <a:spLocks noChangeArrowheads="1"/>
          </p:cNvSpPr>
          <p:nvPr/>
        </p:nvSpPr>
        <p:spPr bwMode="auto">
          <a:xfrm>
            <a:off x="827088" y="2060575"/>
            <a:ext cx="50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b="1">
                <a:solidFill>
                  <a:schemeClr val="hlink"/>
                </a:solidFill>
                <a:latin typeface="Tahoma" pitchFamily="34" charset="0"/>
              </a:rPr>
              <a:t>P</a:t>
            </a:r>
          </a:p>
        </p:txBody>
      </p:sp>
      <p:sp>
        <p:nvSpPr>
          <p:cNvPr id="290841" name="Text Box 25"/>
          <p:cNvSpPr txBox="1">
            <a:spLocks noChangeArrowheads="1"/>
          </p:cNvSpPr>
          <p:nvPr/>
        </p:nvSpPr>
        <p:spPr bwMode="auto">
          <a:xfrm>
            <a:off x="4859338" y="5661025"/>
            <a:ext cx="50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b="1">
                <a:solidFill>
                  <a:schemeClr val="hlink"/>
                </a:solidFill>
                <a:latin typeface="Tahoma" pitchFamily="34" charset="0"/>
              </a:rPr>
              <a:t>V</a:t>
            </a:r>
          </a:p>
        </p:txBody>
      </p:sp>
      <p:sp>
        <p:nvSpPr>
          <p:cNvPr id="290842" name="Text Box 26"/>
          <p:cNvSpPr txBox="1">
            <a:spLocks noChangeArrowheads="1"/>
          </p:cNvSpPr>
          <p:nvPr/>
        </p:nvSpPr>
        <p:spPr bwMode="auto">
          <a:xfrm>
            <a:off x="2124075" y="1628775"/>
            <a:ext cx="3024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000" b="1">
                <a:latin typeface="Tahoma" pitchFamily="34" charset="0"/>
              </a:rPr>
              <a:t>W = - p</a:t>
            </a:r>
            <a:r>
              <a:rPr lang="en-US" altLang="zh-CN" sz="2000" b="1" baseline="-25000">
                <a:latin typeface="Tahoma" pitchFamily="34" charset="0"/>
              </a:rPr>
              <a:t>2</a:t>
            </a:r>
            <a:r>
              <a:rPr lang="en-US" altLang="zh-CN" sz="2000" b="1">
                <a:latin typeface="Tahoma" pitchFamily="34" charset="0"/>
                <a:sym typeface="Symbol" pitchFamily="18" charset="2"/>
              </a:rPr>
              <a:t>V</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08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08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08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08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08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08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8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08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08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083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082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084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082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084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08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08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082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0825"/>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082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9083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9083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9083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90836"/>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083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0838"/>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90842"/>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90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p:bldP spid="290820" grpId="0" animBg="1"/>
      <p:bldP spid="290821" grpId="0" animBg="1"/>
      <p:bldP spid="290822" grpId="0" animBg="1"/>
      <p:bldP spid="290823" grpId="0" animBg="1"/>
      <p:bldP spid="290824" grpId="0"/>
      <p:bldP spid="290825" grpId="0" animBg="1"/>
      <p:bldP spid="290826" grpId="0"/>
      <p:bldP spid="290827" grpId="0" animBg="1"/>
      <p:bldP spid="290828" grpId="0" animBg="1"/>
      <p:bldP spid="290829" grpId="0" animBg="1"/>
      <p:bldP spid="290830" grpId="0" animBg="1"/>
      <p:bldP spid="290831" grpId="0" animBg="1"/>
      <p:bldP spid="290831" grpId="1" animBg="1"/>
      <p:bldP spid="290832" grpId="0" animBg="1"/>
      <p:bldP spid="290832" grpId="1" animBg="1"/>
      <p:bldP spid="290833" grpId="0" animBg="1"/>
      <p:bldP spid="290834" grpId="0" animBg="1"/>
      <p:bldP spid="290835" grpId="0" animBg="1"/>
      <p:bldP spid="290835" grpId="1" animBg="1"/>
      <p:bldP spid="290836" grpId="0" animBg="1"/>
      <p:bldP spid="290836" grpId="1" animBg="1"/>
      <p:bldP spid="290837" grpId="0" animBg="1"/>
      <p:bldP spid="290838" grpId="0" animBg="1"/>
      <p:bldP spid="290839" grpId="0" animBg="1"/>
      <p:bldP spid="290840" grpId="0"/>
      <p:bldP spid="290841" grpId="0"/>
      <p:bldP spid="2908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Text Box 3"/>
          <p:cNvSpPr txBox="1">
            <a:spLocks noChangeArrowheads="1"/>
          </p:cNvSpPr>
          <p:nvPr/>
        </p:nvSpPr>
        <p:spPr bwMode="auto">
          <a:xfrm>
            <a:off x="3132138" y="1628775"/>
            <a:ext cx="3455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000">
                <a:solidFill>
                  <a:srgbClr val="000099"/>
                </a:solidFill>
                <a:ea typeface="黑体" pitchFamily="2" charset="-122"/>
              </a:rPr>
              <a:t>pV = nRT = C</a:t>
            </a:r>
          </a:p>
        </p:txBody>
      </p:sp>
      <p:sp>
        <p:nvSpPr>
          <p:cNvPr id="291844" name="Line 4"/>
          <p:cNvSpPr>
            <a:spLocks noChangeShapeType="1"/>
          </p:cNvSpPr>
          <p:nvPr/>
        </p:nvSpPr>
        <p:spPr bwMode="auto">
          <a:xfrm>
            <a:off x="1549400" y="2276475"/>
            <a:ext cx="0" cy="3097213"/>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845" name="Line 5"/>
          <p:cNvSpPr>
            <a:spLocks noChangeShapeType="1"/>
          </p:cNvSpPr>
          <p:nvPr/>
        </p:nvSpPr>
        <p:spPr bwMode="auto">
          <a:xfrm>
            <a:off x="1549400" y="5302250"/>
            <a:ext cx="37433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846" name="Arc 6"/>
          <p:cNvSpPr>
            <a:spLocks/>
          </p:cNvSpPr>
          <p:nvPr/>
        </p:nvSpPr>
        <p:spPr bwMode="auto">
          <a:xfrm flipH="1" flipV="1">
            <a:off x="2052638" y="2636838"/>
            <a:ext cx="2592387" cy="237648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p>
        </p:txBody>
      </p:sp>
      <p:sp>
        <p:nvSpPr>
          <p:cNvPr id="291847" name="Oval 7"/>
          <p:cNvSpPr>
            <a:spLocks noChangeArrowheads="1"/>
          </p:cNvSpPr>
          <p:nvPr/>
        </p:nvSpPr>
        <p:spPr bwMode="auto">
          <a:xfrm>
            <a:off x="2052638" y="2997200"/>
            <a:ext cx="144462" cy="144463"/>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1848" name="Text Box 8"/>
          <p:cNvSpPr txBox="1">
            <a:spLocks noChangeArrowheads="1"/>
          </p:cNvSpPr>
          <p:nvPr/>
        </p:nvSpPr>
        <p:spPr bwMode="auto">
          <a:xfrm>
            <a:off x="2268538" y="2781300"/>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a:solidFill>
                  <a:srgbClr val="000099"/>
                </a:solidFill>
                <a:ea typeface="黑体" pitchFamily="2" charset="-122"/>
              </a:rPr>
              <a:t>p</a:t>
            </a:r>
            <a:r>
              <a:rPr lang="en-US" altLang="zh-CN" sz="2400" baseline="-25000">
                <a:solidFill>
                  <a:srgbClr val="000099"/>
                </a:solidFill>
                <a:ea typeface="黑体" pitchFamily="2" charset="-122"/>
              </a:rPr>
              <a:t>1</a:t>
            </a:r>
            <a:r>
              <a:rPr lang="en-US" altLang="zh-CN" sz="2400">
                <a:solidFill>
                  <a:srgbClr val="000099"/>
                </a:solidFill>
                <a:ea typeface="黑体" pitchFamily="2" charset="-122"/>
              </a:rPr>
              <a:t>,V</a:t>
            </a:r>
            <a:r>
              <a:rPr lang="en-US" altLang="zh-CN" sz="2400" baseline="-25000">
                <a:solidFill>
                  <a:srgbClr val="000099"/>
                </a:solidFill>
                <a:ea typeface="黑体" pitchFamily="2" charset="-122"/>
              </a:rPr>
              <a:t>1</a:t>
            </a:r>
          </a:p>
        </p:txBody>
      </p:sp>
      <p:sp>
        <p:nvSpPr>
          <p:cNvPr id="291849" name="Oval 9"/>
          <p:cNvSpPr>
            <a:spLocks noChangeArrowheads="1"/>
          </p:cNvSpPr>
          <p:nvPr/>
        </p:nvSpPr>
        <p:spPr bwMode="auto">
          <a:xfrm>
            <a:off x="3852863" y="4840288"/>
            <a:ext cx="144462"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1850" name="Text Box 10"/>
          <p:cNvSpPr txBox="1">
            <a:spLocks noChangeArrowheads="1"/>
          </p:cNvSpPr>
          <p:nvPr/>
        </p:nvSpPr>
        <p:spPr bwMode="auto">
          <a:xfrm>
            <a:off x="4068763" y="4510088"/>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a:solidFill>
                  <a:srgbClr val="000099"/>
                </a:solidFill>
                <a:ea typeface="黑体" pitchFamily="2" charset="-122"/>
              </a:rPr>
              <a:t>p</a:t>
            </a:r>
            <a:r>
              <a:rPr lang="en-US" altLang="zh-CN" sz="2400" baseline="-25000">
                <a:solidFill>
                  <a:srgbClr val="000099"/>
                </a:solidFill>
                <a:ea typeface="黑体" pitchFamily="2" charset="-122"/>
              </a:rPr>
              <a:t>2</a:t>
            </a:r>
            <a:r>
              <a:rPr lang="en-US" altLang="zh-CN" sz="2400">
                <a:solidFill>
                  <a:srgbClr val="000099"/>
                </a:solidFill>
                <a:ea typeface="黑体" pitchFamily="2" charset="-122"/>
              </a:rPr>
              <a:t>,V</a:t>
            </a:r>
            <a:r>
              <a:rPr lang="en-US" altLang="zh-CN" sz="2400" baseline="-25000">
                <a:solidFill>
                  <a:srgbClr val="000099"/>
                </a:solidFill>
                <a:ea typeface="黑体" pitchFamily="2" charset="-122"/>
              </a:rPr>
              <a:t>2</a:t>
            </a:r>
          </a:p>
        </p:txBody>
      </p:sp>
      <p:sp>
        <p:nvSpPr>
          <p:cNvPr id="31754" name="Rectangle 11"/>
          <p:cNvSpPr>
            <a:spLocks noChangeArrowheads="1"/>
          </p:cNvSpPr>
          <p:nvPr/>
        </p:nvSpPr>
        <p:spPr bwMode="auto">
          <a:xfrm>
            <a:off x="6588125" y="4652963"/>
            <a:ext cx="1728788" cy="720725"/>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1755" name="Rectangle 12"/>
          <p:cNvSpPr>
            <a:spLocks noChangeArrowheads="1"/>
          </p:cNvSpPr>
          <p:nvPr/>
        </p:nvSpPr>
        <p:spPr bwMode="auto">
          <a:xfrm>
            <a:off x="6588125" y="4437063"/>
            <a:ext cx="1728788" cy="215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1756" name="Line 13"/>
          <p:cNvSpPr>
            <a:spLocks noChangeShapeType="1"/>
          </p:cNvSpPr>
          <p:nvPr/>
        </p:nvSpPr>
        <p:spPr bwMode="auto">
          <a:xfrm flipH="1" flipV="1">
            <a:off x="6516688" y="2276475"/>
            <a:ext cx="71437" cy="3097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7" name="Line 14"/>
          <p:cNvSpPr>
            <a:spLocks noChangeShapeType="1"/>
          </p:cNvSpPr>
          <p:nvPr/>
        </p:nvSpPr>
        <p:spPr bwMode="auto">
          <a:xfrm flipH="1" flipV="1">
            <a:off x="8243888" y="2247900"/>
            <a:ext cx="71437" cy="3097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855" name="Rectangle 15"/>
          <p:cNvSpPr>
            <a:spLocks noChangeArrowheads="1"/>
          </p:cNvSpPr>
          <p:nvPr/>
        </p:nvSpPr>
        <p:spPr bwMode="auto">
          <a:xfrm>
            <a:off x="6804025" y="3789363"/>
            <a:ext cx="288925" cy="6477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1856" name="Rectangle 16"/>
          <p:cNvSpPr>
            <a:spLocks noChangeArrowheads="1"/>
          </p:cNvSpPr>
          <p:nvPr/>
        </p:nvSpPr>
        <p:spPr bwMode="auto">
          <a:xfrm>
            <a:off x="6877050" y="3573463"/>
            <a:ext cx="142875" cy="2159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1760" name="Rectangle 17"/>
          <p:cNvSpPr>
            <a:spLocks noChangeArrowheads="1"/>
          </p:cNvSpPr>
          <p:nvPr/>
        </p:nvSpPr>
        <p:spPr bwMode="auto">
          <a:xfrm>
            <a:off x="7235825" y="3789363"/>
            <a:ext cx="288925" cy="6477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1761" name="Rectangle 18"/>
          <p:cNvSpPr>
            <a:spLocks noChangeArrowheads="1"/>
          </p:cNvSpPr>
          <p:nvPr/>
        </p:nvSpPr>
        <p:spPr bwMode="auto">
          <a:xfrm>
            <a:off x="7308850" y="3573463"/>
            <a:ext cx="142875" cy="2159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1859" name="Rectangle 19"/>
          <p:cNvSpPr>
            <a:spLocks noChangeArrowheads="1"/>
          </p:cNvSpPr>
          <p:nvPr/>
        </p:nvSpPr>
        <p:spPr bwMode="auto">
          <a:xfrm>
            <a:off x="7739063" y="3789363"/>
            <a:ext cx="288925" cy="6477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1860" name="Rectangle 20"/>
          <p:cNvSpPr>
            <a:spLocks noChangeArrowheads="1"/>
          </p:cNvSpPr>
          <p:nvPr/>
        </p:nvSpPr>
        <p:spPr bwMode="auto">
          <a:xfrm>
            <a:off x="7812088" y="3573463"/>
            <a:ext cx="142875" cy="215900"/>
          </a:xfrm>
          <a:prstGeom prst="rect">
            <a:avLst/>
          </a:prstGeom>
          <a:solidFill>
            <a:srgbClr val="FFE0A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1861" name="Line 21"/>
          <p:cNvSpPr>
            <a:spLocks noChangeShapeType="1"/>
          </p:cNvSpPr>
          <p:nvPr/>
        </p:nvSpPr>
        <p:spPr bwMode="auto">
          <a:xfrm flipH="1">
            <a:off x="2051050" y="3068638"/>
            <a:ext cx="1588" cy="1152525"/>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862" name="Line 22"/>
          <p:cNvSpPr>
            <a:spLocks noChangeShapeType="1"/>
          </p:cNvSpPr>
          <p:nvPr/>
        </p:nvSpPr>
        <p:spPr bwMode="auto">
          <a:xfrm>
            <a:off x="3924300" y="4941888"/>
            <a:ext cx="0" cy="3603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863" name="Rectangle 23"/>
          <p:cNvSpPr>
            <a:spLocks noChangeArrowheads="1"/>
          </p:cNvSpPr>
          <p:nvPr/>
        </p:nvSpPr>
        <p:spPr bwMode="auto">
          <a:xfrm>
            <a:off x="2051050" y="4221163"/>
            <a:ext cx="720725" cy="10810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1864" name="Oval 24"/>
          <p:cNvSpPr>
            <a:spLocks noChangeArrowheads="1"/>
          </p:cNvSpPr>
          <p:nvPr/>
        </p:nvSpPr>
        <p:spPr bwMode="auto">
          <a:xfrm>
            <a:off x="2700338" y="4124325"/>
            <a:ext cx="144462" cy="144463"/>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1865" name="Text Box 25"/>
          <p:cNvSpPr txBox="1">
            <a:spLocks noChangeArrowheads="1"/>
          </p:cNvSpPr>
          <p:nvPr/>
        </p:nvSpPr>
        <p:spPr bwMode="auto">
          <a:xfrm>
            <a:off x="2916238" y="3908425"/>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a:solidFill>
                  <a:srgbClr val="000099"/>
                </a:solidFill>
                <a:ea typeface="黑体" pitchFamily="2" charset="-122"/>
              </a:rPr>
              <a:t>p</a:t>
            </a:r>
            <a:r>
              <a:rPr lang="en-US" altLang="zh-CN" sz="2400" baseline="-25000">
                <a:solidFill>
                  <a:srgbClr val="000099"/>
                </a:solidFill>
                <a:ea typeface="黑体" pitchFamily="2" charset="-122"/>
              </a:rPr>
              <a:t>3</a:t>
            </a:r>
            <a:r>
              <a:rPr lang="en-US" altLang="zh-CN" sz="2400">
                <a:solidFill>
                  <a:srgbClr val="000099"/>
                </a:solidFill>
                <a:ea typeface="黑体" pitchFamily="2" charset="-122"/>
              </a:rPr>
              <a:t>,V</a:t>
            </a:r>
            <a:r>
              <a:rPr lang="en-US" altLang="zh-CN" sz="2400" baseline="-25000">
                <a:solidFill>
                  <a:srgbClr val="000099"/>
                </a:solidFill>
                <a:ea typeface="黑体" pitchFamily="2" charset="-122"/>
              </a:rPr>
              <a:t>3</a:t>
            </a:r>
          </a:p>
        </p:txBody>
      </p:sp>
      <p:sp>
        <p:nvSpPr>
          <p:cNvPr id="291866" name="Rectangle 26"/>
          <p:cNvSpPr>
            <a:spLocks noChangeArrowheads="1"/>
          </p:cNvSpPr>
          <p:nvPr/>
        </p:nvSpPr>
        <p:spPr bwMode="auto">
          <a:xfrm>
            <a:off x="2771775" y="4941888"/>
            <a:ext cx="1150938" cy="3603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1867" name="Line 27"/>
          <p:cNvSpPr>
            <a:spLocks noChangeShapeType="1"/>
          </p:cNvSpPr>
          <p:nvPr/>
        </p:nvSpPr>
        <p:spPr bwMode="auto">
          <a:xfrm>
            <a:off x="2051050" y="4221163"/>
            <a:ext cx="649288" cy="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868" name="Line 28"/>
          <p:cNvSpPr>
            <a:spLocks noChangeShapeType="1"/>
          </p:cNvSpPr>
          <p:nvPr/>
        </p:nvSpPr>
        <p:spPr bwMode="auto">
          <a:xfrm>
            <a:off x="2771775" y="4221163"/>
            <a:ext cx="0" cy="720725"/>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869" name="Line 29"/>
          <p:cNvSpPr>
            <a:spLocks noChangeShapeType="1"/>
          </p:cNvSpPr>
          <p:nvPr/>
        </p:nvSpPr>
        <p:spPr bwMode="auto">
          <a:xfrm>
            <a:off x="2771775" y="4941888"/>
            <a:ext cx="1152525" cy="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73" name="Text Box 30"/>
          <p:cNvSpPr txBox="1">
            <a:spLocks noChangeArrowheads="1"/>
          </p:cNvSpPr>
          <p:nvPr/>
        </p:nvSpPr>
        <p:spPr bwMode="auto">
          <a:xfrm>
            <a:off x="395288" y="404813"/>
            <a:ext cx="525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3600">
                <a:solidFill>
                  <a:srgbClr val="000099"/>
                </a:solidFill>
                <a:ea typeface="黑体" pitchFamily="2" charset="-122"/>
              </a:rPr>
              <a:t>可 逆 过 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8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8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8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8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84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84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91855"/>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91856"/>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186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186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186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186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186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91859"/>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291860"/>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184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186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185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186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186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1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3" grpId="0"/>
      <p:bldP spid="291844" grpId="0" animBg="1"/>
      <p:bldP spid="291845" grpId="0" animBg="1"/>
      <p:bldP spid="291846" grpId="0" animBg="1"/>
      <p:bldP spid="291847" grpId="0" animBg="1"/>
      <p:bldP spid="291848" grpId="0"/>
      <p:bldP spid="291849" grpId="0" animBg="1"/>
      <p:bldP spid="291850" grpId="0"/>
      <p:bldP spid="291855" grpId="0" animBg="1"/>
      <p:bldP spid="291856" grpId="0" animBg="1"/>
      <p:bldP spid="291859" grpId="0" animBg="1"/>
      <p:bldP spid="291860" grpId="0" animBg="1"/>
      <p:bldP spid="291861" grpId="0" animBg="1"/>
      <p:bldP spid="291862" grpId="0" animBg="1"/>
      <p:bldP spid="291863" grpId="0" animBg="1"/>
      <p:bldP spid="291864" grpId="0" animBg="1"/>
      <p:bldP spid="291865" grpId="0"/>
      <p:bldP spid="291866" grpId="0" animBg="1"/>
      <p:bldP spid="291867" grpId="0" animBg="1"/>
      <p:bldP spid="291868" grpId="0" animBg="1"/>
      <p:bldP spid="29186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p:cNvSpPr txBox="1">
            <a:spLocks noChangeArrowheads="1"/>
          </p:cNvSpPr>
          <p:nvPr/>
        </p:nvSpPr>
        <p:spPr bwMode="auto">
          <a:xfrm>
            <a:off x="3924300" y="1592263"/>
            <a:ext cx="3455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000">
                <a:solidFill>
                  <a:srgbClr val="000099"/>
                </a:solidFill>
                <a:ea typeface="黑体" pitchFamily="2" charset="-122"/>
              </a:rPr>
              <a:t>pV = nRT = C</a:t>
            </a:r>
          </a:p>
        </p:txBody>
      </p:sp>
      <p:sp>
        <p:nvSpPr>
          <p:cNvPr id="32771" name="Line 4"/>
          <p:cNvSpPr>
            <a:spLocks noChangeShapeType="1"/>
          </p:cNvSpPr>
          <p:nvPr/>
        </p:nvSpPr>
        <p:spPr bwMode="auto">
          <a:xfrm>
            <a:off x="1620838" y="1916113"/>
            <a:ext cx="0" cy="3673475"/>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2" name="Line 5"/>
          <p:cNvSpPr>
            <a:spLocks noChangeShapeType="1"/>
          </p:cNvSpPr>
          <p:nvPr/>
        </p:nvSpPr>
        <p:spPr bwMode="auto">
          <a:xfrm>
            <a:off x="1620838" y="5589588"/>
            <a:ext cx="37433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3" name="Arc 6"/>
          <p:cNvSpPr>
            <a:spLocks/>
          </p:cNvSpPr>
          <p:nvPr/>
        </p:nvSpPr>
        <p:spPr bwMode="auto">
          <a:xfrm flipH="1" flipV="1">
            <a:off x="2124075" y="2298700"/>
            <a:ext cx="2592388" cy="2376488"/>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871" name="Oval 7"/>
          <p:cNvSpPr>
            <a:spLocks noChangeArrowheads="1"/>
          </p:cNvSpPr>
          <p:nvPr/>
        </p:nvSpPr>
        <p:spPr bwMode="auto">
          <a:xfrm>
            <a:off x="2124075" y="2636838"/>
            <a:ext cx="144463"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872" name="Text Box 8"/>
          <p:cNvSpPr txBox="1">
            <a:spLocks noChangeArrowheads="1"/>
          </p:cNvSpPr>
          <p:nvPr/>
        </p:nvSpPr>
        <p:spPr bwMode="auto">
          <a:xfrm>
            <a:off x="2339975" y="2420938"/>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a:solidFill>
                  <a:srgbClr val="000099"/>
                </a:solidFill>
                <a:ea typeface="黑体" pitchFamily="2" charset="-122"/>
              </a:rPr>
              <a:t>p</a:t>
            </a:r>
            <a:r>
              <a:rPr lang="en-US" altLang="zh-CN" sz="2400" baseline="-25000">
                <a:solidFill>
                  <a:srgbClr val="000099"/>
                </a:solidFill>
                <a:ea typeface="黑体" pitchFamily="2" charset="-122"/>
              </a:rPr>
              <a:t>1</a:t>
            </a:r>
            <a:r>
              <a:rPr lang="en-US" altLang="zh-CN" sz="2400">
                <a:solidFill>
                  <a:srgbClr val="000099"/>
                </a:solidFill>
                <a:ea typeface="黑体" pitchFamily="2" charset="-122"/>
              </a:rPr>
              <a:t>,V</a:t>
            </a:r>
            <a:r>
              <a:rPr lang="en-US" altLang="zh-CN" sz="2400" baseline="-25000">
                <a:solidFill>
                  <a:srgbClr val="000099"/>
                </a:solidFill>
                <a:ea typeface="黑体" pitchFamily="2" charset="-122"/>
              </a:rPr>
              <a:t>1</a:t>
            </a:r>
          </a:p>
        </p:txBody>
      </p:sp>
      <p:sp>
        <p:nvSpPr>
          <p:cNvPr id="292873" name="Oval 9"/>
          <p:cNvSpPr>
            <a:spLocks noChangeArrowheads="1"/>
          </p:cNvSpPr>
          <p:nvPr/>
        </p:nvSpPr>
        <p:spPr bwMode="auto">
          <a:xfrm>
            <a:off x="3924300" y="4479925"/>
            <a:ext cx="144463" cy="144463"/>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874" name="Text Box 10"/>
          <p:cNvSpPr txBox="1">
            <a:spLocks noChangeArrowheads="1"/>
          </p:cNvSpPr>
          <p:nvPr/>
        </p:nvSpPr>
        <p:spPr bwMode="auto">
          <a:xfrm>
            <a:off x="4140200" y="4149725"/>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a:solidFill>
                  <a:srgbClr val="000099"/>
                </a:solidFill>
                <a:ea typeface="黑体" pitchFamily="2" charset="-122"/>
              </a:rPr>
              <a:t>p</a:t>
            </a:r>
            <a:r>
              <a:rPr lang="en-US" altLang="zh-CN" sz="2400" baseline="-25000">
                <a:solidFill>
                  <a:srgbClr val="000099"/>
                </a:solidFill>
                <a:ea typeface="黑体" pitchFamily="2" charset="-122"/>
              </a:rPr>
              <a:t>2</a:t>
            </a:r>
            <a:r>
              <a:rPr lang="en-US" altLang="zh-CN" sz="2400">
                <a:solidFill>
                  <a:srgbClr val="000099"/>
                </a:solidFill>
                <a:ea typeface="黑体" pitchFamily="2" charset="-122"/>
              </a:rPr>
              <a:t>,V</a:t>
            </a:r>
            <a:r>
              <a:rPr lang="en-US" altLang="zh-CN" sz="2400" baseline="-25000">
                <a:solidFill>
                  <a:srgbClr val="000099"/>
                </a:solidFill>
                <a:ea typeface="黑体" pitchFamily="2" charset="-122"/>
              </a:rPr>
              <a:t>2</a:t>
            </a:r>
          </a:p>
        </p:txBody>
      </p:sp>
      <p:sp>
        <p:nvSpPr>
          <p:cNvPr id="32778" name="Rectangle 11"/>
          <p:cNvSpPr>
            <a:spLocks noChangeArrowheads="1"/>
          </p:cNvSpPr>
          <p:nvPr/>
        </p:nvSpPr>
        <p:spPr bwMode="auto">
          <a:xfrm>
            <a:off x="6588125" y="4652963"/>
            <a:ext cx="1728788" cy="720725"/>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79" name="Rectangle 12"/>
          <p:cNvSpPr>
            <a:spLocks noChangeArrowheads="1"/>
          </p:cNvSpPr>
          <p:nvPr/>
        </p:nvSpPr>
        <p:spPr bwMode="auto">
          <a:xfrm>
            <a:off x="6588125" y="4437063"/>
            <a:ext cx="1728788" cy="2159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80" name="Line 13"/>
          <p:cNvSpPr>
            <a:spLocks noChangeShapeType="1"/>
          </p:cNvSpPr>
          <p:nvPr/>
        </p:nvSpPr>
        <p:spPr bwMode="auto">
          <a:xfrm flipH="1" flipV="1">
            <a:off x="6516688" y="2276475"/>
            <a:ext cx="71437" cy="3097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1" name="Line 14"/>
          <p:cNvSpPr>
            <a:spLocks noChangeShapeType="1"/>
          </p:cNvSpPr>
          <p:nvPr/>
        </p:nvSpPr>
        <p:spPr bwMode="auto">
          <a:xfrm flipH="1" flipV="1">
            <a:off x="8243888" y="2247900"/>
            <a:ext cx="71437" cy="30972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2" name="Oval 15"/>
          <p:cNvSpPr>
            <a:spLocks noChangeArrowheads="1"/>
          </p:cNvSpPr>
          <p:nvPr/>
        </p:nvSpPr>
        <p:spPr bwMode="auto">
          <a:xfrm>
            <a:off x="6732588" y="436562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83" name="Oval 16"/>
          <p:cNvSpPr>
            <a:spLocks noChangeArrowheads="1"/>
          </p:cNvSpPr>
          <p:nvPr/>
        </p:nvSpPr>
        <p:spPr bwMode="auto">
          <a:xfrm>
            <a:off x="6948488" y="436562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84" name="Oval 17"/>
          <p:cNvSpPr>
            <a:spLocks noChangeArrowheads="1"/>
          </p:cNvSpPr>
          <p:nvPr/>
        </p:nvSpPr>
        <p:spPr bwMode="auto">
          <a:xfrm>
            <a:off x="6832600" y="436562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85" name="Oval 18"/>
          <p:cNvSpPr>
            <a:spLocks noChangeArrowheads="1"/>
          </p:cNvSpPr>
          <p:nvPr/>
        </p:nvSpPr>
        <p:spPr bwMode="auto">
          <a:xfrm>
            <a:off x="7064375" y="436562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86" name="Oval 19"/>
          <p:cNvSpPr>
            <a:spLocks noChangeArrowheads="1"/>
          </p:cNvSpPr>
          <p:nvPr/>
        </p:nvSpPr>
        <p:spPr bwMode="auto">
          <a:xfrm>
            <a:off x="7164388" y="436562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87" name="Oval 20"/>
          <p:cNvSpPr>
            <a:spLocks noChangeArrowheads="1"/>
          </p:cNvSpPr>
          <p:nvPr/>
        </p:nvSpPr>
        <p:spPr bwMode="auto">
          <a:xfrm>
            <a:off x="7265988" y="436562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88" name="Oval 21"/>
          <p:cNvSpPr>
            <a:spLocks noChangeArrowheads="1"/>
          </p:cNvSpPr>
          <p:nvPr/>
        </p:nvSpPr>
        <p:spPr bwMode="auto">
          <a:xfrm>
            <a:off x="7380288" y="436562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89" name="Oval 22"/>
          <p:cNvSpPr>
            <a:spLocks noChangeArrowheads="1"/>
          </p:cNvSpPr>
          <p:nvPr/>
        </p:nvSpPr>
        <p:spPr bwMode="auto">
          <a:xfrm>
            <a:off x="7494588" y="436562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0" name="Oval 23"/>
          <p:cNvSpPr>
            <a:spLocks noChangeArrowheads="1"/>
          </p:cNvSpPr>
          <p:nvPr/>
        </p:nvSpPr>
        <p:spPr bwMode="auto">
          <a:xfrm>
            <a:off x="7596188" y="436562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1" name="Oval 24"/>
          <p:cNvSpPr>
            <a:spLocks noChangeArrowheads="1"/>
          </p:cNvSpPr>
          <p:nvPr/>
        </p:nvSpPr>
        <p:spPr bwMode="auto">
          <a:xfrm>
            <a:off x="7712075" y="436562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2" name="Oval 25"/>
          <p:cNvSpPr>
            <a:spLocks noChangeArrowheads="1"/>
          </p:cNvSpPr>
          <p:nvPr/>
        </p:nvSpPr>
        <p:spPr bwMode="auto">
          <a:xfrm>
            <a:off x="7842250" y="436562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3" name="Oval 26"/>
          <p:cNvSpPr>
            <a:spLocks noChangeArrowheads="1"/>
          </p:cNvSpPr>
          <p:nvPr/>
        </p:nvSpPr>
        <p:spPr bwMode="auto">
          <a:xfrm>
            <a:off x="7956550" y="436562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4" name="Oval 27"/>
          <p:cNvSpPr>
            <a:spLocks noChangeArrowheads="1"/>
          </p:cNvSpPr>
          <p:nvPr/>
        </p:nvSpPr>
        <p:spPr bwMode="auto">
          <a:xfrm>
            <a:off x="8072438" y="436562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5" name="Oval 28"/>
          <p:cNvSpPr>
            <a:spLocks noChangeArrowheads="1"/>
          </p:cNvSpPr>
          <p:nvPr/>
        </p:nvSpPr>
        <p:spPr bwMode="auto">
          <a:xfrm>
            <a:off x="6977063" y="4278313"/>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6" name="Oval 29"/>
          <p:cNvSpPr>
            <a:spLocks noChangeArrowheads="1"/>
          </p:cNvSpPr>
          <p:nvPr/>
        </p:nvSpPr>
        <p:spPr bwMode="auto">
          <a:xfrm>
            <a:off x="6861175" y="4278313"/>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7" name="Oval 30"/>
          <p:cNvSpPr>
            <a:spLocks noChangeArrowheads="1"/>
          </p:cNvSpPr>
          <p:nvPr/>
        </p:nvSpPr>
        <p:spPr bwMode="auto">
          <a:xfrm>
            <a:off x="7092950" y="4278313"/>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8" name="Oval 31"/>
          <p:cNvSpPr>
            <a:spLocks noChangeArrowheads="1"/>
          </p:cNvSpPr>
          <p:nvPr/>
        </p:nvSpPr>
        <p:spPr bwMode="auto">
          <a:xfrm>
            <a:off x="7192963" y="4278313"/>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799" name="Oval 32"/>
          <p:cNvSpPr>
            <a:spLocks noChangeArrowheads="1"/>
          </p:cNvSpPr>
          <p:nvPr/>
        </p:nvSpPr>
        <p:spPr bwMode="auto">
          <a:xfrm>
            <a:off x="7294563" y="4278313"/>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0" name="Oval 33"/>
          <p:cNvSpPr>
            <a:spLocks noChangeArrowheads="1"/>
          </p:cNvSpPr>
          <p:nvPr/>
        </p:nvSpPr>
        <p:spPr bwMode="auto">
          <a:xfrm>
            <a:off x="7408863" y="4278313"/>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1" name="Oval 34"/>
          <p:cNvSpPr>
            <a:spLocks noChangeArrowheads="1"/>
          </p:cNvSpPr>
          <p:nvPr/>
        </p:nvSpPr>
        <p:spPr bwMode="auto">
          <a:xfrm>
            <a:off x="7523163" y="4278313"/>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2" name="Oval 35"/>
          <p:cNvSpPr>
            <a:spLocks noChangeArrowheads="1"/>
          </p:cNvSpPr>
          <p:nvPr/>
        </p:nvSpPr>
        <p:spPr bwMode="auto">
          <a:xfrm>
            <a:off x="7624763" y="4278313"/>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3" name="Oval 36"/>
          <p:cNvSpPr>
            <a:spLocks noChangeArrowheads="1"/>
          </p:cNvSpPr>
          <p:nvPr/>
        </p:nvSpPr>
        <p:spPr bwMode="auto">
          <a:xfrm>
            <a:off x="7740650" y="4278313"/>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4" name="Oval 37"/>
          <p:cNvSpPr>
            <a:spLocks noChangeArrowheads="1"/>
          </p:cNvSpPr>
          <p:nvPr/>
        </p:nvSpPr>
        <p:spPr bwMode="auto">
          <a:xfrm>
            <a:off x="7870825" y="4278313"/>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5" name="Oval 38"/>
          <p:cNvSpPr>
            <a:spLocks noChangeArrowheads="1"/>
          </p:cNvSpPr>
          <p:nvPr/>
        </p:nvSpPr>
        <p:spPr bwMode="auto">
          <a:xfrm>
            <a:off x="7985125" y="4278313"/>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6" name="Oval 39"/>
          <p:cNvSpPr>
            <a:spLocks noChangeArrowheads="1"/>
          </p:cNvSpPr>
          <p:nvPr/>
        </p:nvSpPr>
        <p:spPr bwMode="auto">
          <a:xfrm>
            <a:off x="7092950" y="4192588"/>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7" name="Oval 40"/>
          <p:cNvSpPr>
            <a:spLocks noChangeArrowheads="1"/>
          </p:cNvSpPr>
          <p:nvPr/>
        </p:nvSpPr>
        <p:spPr bwMode="auto">
          <a:xfrm>
            <a:off x="6977063" y="4192588"/>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8" name="Oval 41"/>
          <p:cNvSpPr>
            <a:spLocks noChangeArrowheads="1"/>
          </p:cNvSpPr>
          <p:nvPr/>
        </p:nvSpPr>
        <p:spPr bwMode="auto">
          <a:xfrm>
            <a:off x="7208838" y="4192588"/>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09" name="Oval 42"/>
          <p:cNvSpPr>
            <a:spLocks noChangeArrowheads="1"/>
          </p:cNvSpPr>
          <p:nvPr/>
        </p:nvSpPr>
        <p:spPr bwMode="auto">
          <a:xfrm>
            <a:off x="7308850" y="4192588"/>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0" name="Oval 43"/>
          <p:cNvSpPr>
            <a:spLocks noChangeArrowheads="1"/>
          </p:cNvSpPr>
          <p:nvPr/>
        </p:nvSpPr>
        <p:spPr bwMode="auto">
          <a:xfrm>
            <a:off x="7410450" y="4192588"/>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1" name="Oval 44"/>
          <p:cNvSpPr>
            <a:spLocks noChangeArrowheads="1"/>
          </p:cNvSpPr>
          <p:nvPr/>
        </p:nvSpPr>
        <p:spPr bwMode="auto">
          <a:xfrm>
            <a:off x="7524750" y="4192588"/>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2" name="Oval 45"/>
          <p:cNvSpPr>
            <a:spLocks noChangeArrowheads="1"/>
          </p:cNvSpPr>
          <p:nvPr/>
        </p:nvSpPr>
        <p:spPr bwMode="auto">
          <a:xfrm>
            <a:off x="7639050" y="4192588"/>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3" name="Oval 46"/>
          <p:cNvSpPr>
            <a:spLocks noChangeArrowheads="1"/>
          </p:cNvSpPr>
          <p:nvPr/>
        </p:nvSpPr>
        <p:spPr bwMode="auto">
          <a:xfrm>
            <a:off x="7740650" y="4192588"/>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4" name="Oval 47"/>
          <p:cNvSpPr>
            <a:spLocks noChangeArrowheads="1"/>
          </p:cNvSpPr>
          <p:nvPr/>
        </p:nvSpPr>
        <p:spPr bwMode="auto">
          <a:xfrm>
            <a:off x="7856538" y="4192588"/>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5" name="Oval 48"/>
          <p:cNvSpPr>
            <a:spLocks noChangeArrowheads="1"/>
          </p:cNvSpPr>
          <p:nvPr/>
        </p:nvSpPr>
        <p:spPr bwMode="auto">
          <a:xfrm>
            <a:off x="7219950" y="410527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6" name="Oval 49"/>
          <p:cNvSpPr>
            <a:spLocks noChangeArrowheads="1"/>
          </p:cNvSpPr>
          <p:nvPr/>
        </p:nvSpPr>
        <p:spPr bwMode="auto">
          <a:xfrm>
            <a:off x="7104063" y="410527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7" name="Oval 50"/>
          <p:cNvSpPr>
            <a:spLocks noChangeArrowheads="1"/>
          </p:cNvSpPr>
          <p:nvPr/>
        </p:nvSpPr>
        <p:spPr bwMode="auto">
          <a:xfrm>
            <a:off x="7335838" y="410527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8" name="Oval 51"/>
          <p:cNvSpPr>
            <a:spLocks noChangeArrowheads="1"/>
          </p:cNvSpPr>
          <p:nvPr/>
        </p:nvSpPr>
        <p:spPr bwMode="auto">
          <a:xfrm>
            <a:off x="7435850" y="410527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19" name="Oval 52"/>
          <p:cNvSpPr>
            <a:spLocks noChangeArrowheads="1"/>
          </p:cNvSpPr>
          <p:nvPr/>
        </p:nvSpPr>
        <p:spPr bwMode="auto">
          <a:xfrm>
            <a:off x="7537450" y="410527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0" name="Oval 53"/>
          <p:cNvSpPr>
            <a:spLocks noChangeArrowheads="1"/>
          </p:cNvSpPr>
          <p:nvPr/>
        </p:nvSpPr>
        <p:spPr bwMode="auto">
          <a:xfrm>
            <a:off x="7651750" y="410527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1" name="Oval 54"/>
          <p:cNvSpPr>
            <a:spLocks noChangeArrowheads="1"/>
          </p:cNvSpPr>
          <p:nvPr/>
        </p:nvSpPr>
        <p:spPr bwMode="auto">
          <a:xfrm>
            <a:off x="7766050" y="4105275"/>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2" name="Oval 55"/>
          <p:cNvSpPr>
            <a:spLocks noChangeArrowheads="1"/>
          </p:cNvSpPr>
          <p:nvPr/>
        </p:nvSpPr>
        <p:spPr bwMode="auto">
          <a:xfrm>
            <a:off x="7264400" y="4033838"/>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3" name="Oval 56"/>
          <p:cNvSpPr>
            <a:spLocks noChangeArrowheads="1"/>
          </p:cNvSpPr>
          <p:nvPr/>
        </p:nvSpPr>
        <p:spPr bwMode="auto">
          <a:xfrm>
            <a:off x="7480300" y="4033838"/>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4" name="Oval 57"/>
          <p:cNvSpPr>
            <a:spLocks noChangeArrowheads="1"/>
          </p:cNvSpPr>
          <p:nvPr/>
        </p:nvSpPr>
        <p:spPr bwMode="auto">
          <a:xfrm>
            <a:off x="7364413" y="4033838"/>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5" name="Oval 58"/>
          <p:cNvSpPr>
            <a:spLocks noChangeArrowheads="1"/>
          </p:cNvSpPr>
          <p:nvPr/>
        </p:nvSpPr>
        <p:spPr bwMode="auto">
          <a:xfrm>
            <a:off x="7596188" y="4033838"/>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6" name="Oval 59"/>
          <p:cNvSpPr>
            <a:spLocks noChangeArrowheads="1"/>
          </p:cNvSpPr>
          <p:nvPr/>
        </p:nvSpPr>
        <p:spPr bwMode="auto">
          <a:xfrm>
            <a:off x="7292975" y="3962400"/>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7" name="Oval 60"/>
          <p:cNvSpPr>
            <a:spLocks noChangeArrowheads="1"/>
          </p:cNvSpPr>
          <p:nvPr/>
        </p:nvSpPr>
        <p:spPr bwMode="auto">
          <a:xfrm>
            <a:off x="7508875" y="3962400"/>
            <a:ext cx="71438"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8" name="Oval 61"/>
          <p:cNvSpPr>
            <a:spLocks noChangeArrowheads="1"/>
          </p:cNvSpPr>
          <p:nvPr/>
        </p:nvSpPr>
        <p:spPr bwMode="auto">
          <a:xfrm>
            <a:off x="7392988" y="3962400"/>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29" name="Oval 62"/>
          <p:cNvSpPr>
            <a:spLocks noChangeArrowheads="1"/>
          </p:cNvSpPr>
          <p:nvPr/>
        </p:nvSpPr>
        <p:spPr bwMode="auto">
          <a:xfrm>
            <a:off x="7380288" y="3933825"/>
            <a:ext cx="71437" cy="71438"/>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30" name="Oval 63"/>
          <p:cNvSpPr>
            <a:spLocks noChangeArrowheads="1"/>
          </p:cNvSpPr>
          <p:nvPr/>
        </p:nvSpPr>
        <p:spPr bwMode="auto">
          <a:xfrm>
            <a:off x="7164388" y="4005263"/>
            <a:ext cx="71437"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31" name="Oval 64"/>
          <p:cNvSpPr>
            <a:spLocks noChangeArrowheads="1"/>
          </p:cNvSpPr>
          <p:nvPr/>
        </p:nvSpPr>
        <p:spPr bwMode="auto">
          <a:xfrm>
            <a:off x="7667625" y="4005263"/>
            <a:ext cx="73025"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32" name="Oval 65"/>
          <p:cNvSpPr>
            <a:spLocks noChangeArrowheads="1"/>
          </p:cNvSpPr>
          <p:nvPr/>
        </p:nvSpPr>
        <p:spPr bwMode="auto">
          <a:xfrm>
            <a:off x="6877050" y="4221163"/>
            <a:ext cx="71438" cy="71437"/>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33" name="Oval 66"/>
          <p:cNvSpPr>
            <a:spLocks noChangeArrowheads="1"/>
          </p:cNvSpPr>
          <p:nvPr/>
        </p:nvSpPr>
        <p:spPr bwMode="auto">
          <a:xfrm>
            <a:off x="7019925" y="4076700"/>
            <a:ext cx="73025" cy="73025"/>
          </a:xfrm>
          <a:prstGeom prst="ellipse">
            <a:avLst/>
          </a:prstGeom>
          <a:solidFill>
            <a:srgbClr val="FFE0A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31" name="Freeform 67"/>
          <p:cNvSpPr>
            <a:spLocks/>
          </p:cNvSpPr>
          <p:nvPr/>
        </p:nvSpPr>
        <p:spPr bwMode="auto">
          <a:xfrm>
            <a:off x="2195513" y="2781300"/>
            <a:ext cx="1800225" cy="2808288"/>
          </a:xfrm>
          <a:custGeom>
            <a:avLst/>
            <a:gdLst>
              <a:gd name="T0" fmla="*/ 0 w 1134"/>
              <a:gd name="T1" fmla="*/ 0 h 1769"/>
              <a:gd name="T2" fmla="*/ 0 w 1134"/>
              <a:gd name="T3" fmla="*/ 2147483647 h 1769"/>
              <a:gd name="T4" fmla="*/ 2147483647 w 1134"/>
              <a:gd name="T5" fmla="*/ 2147483647 h 1769"/>
              <a:gd name="T6" fmla="*/ 2147483647 w 1134"/>
              <a:gd name="T7" fmla="*/ 2147483647 h 1769"/>
              <a:gd name="T8" fmla="*/ 2147483647 w 1134"/>
              <a:gd name="T9" fmla="*/ 2147483647 h 1769"/>
              <a:gd name="T10" fmla="*/ 2147483647 w 1134"/>
              <a:gd name="T11" fmla="*/ 2147483647 h 1769"/>
              <a:gd name="T12" fmla="*/ 2147483647 w 1134"/>
              <a:gd name="T13" fmla="*/ 2147483647 h 1769"/>
              <a:gd name="T14" fmla="*/ 2147483647 w 1134"/>
              <a:gd name="T15" fmla="*/ 2147483647 h 1769"/>
              <a:gd name="T16" fmla="*/ 2147483647 w 1134"/>
              <a:gd name="T17" fmla="*/ 2147483647 h 1769"/>
              <a:gd name="T18" fmla="*/ 2147483647 w 1134"/>
              <a:gd name="T19" fmla="*/ 2147483647 h 1769"/>
              <a:gd name="T20" fmla="*/ 0 w 1134"/>
              <a:gd name="T21" fmla="*/ 0 h 17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34" h="1769">
                <a:moveTo>
                  <a:pt x="0" y="0"/>
                </a:moveTo>
                <a:lnTo>
                  <a:pt x="0" y="1769"/>
                </a:lnTo>
                <a:lnTo>
                  <a:pt x="1134" y="1769"/>
                </a:lnTo>
                <a:lnTo>
                  <a:pt x="1134" y="1134"/>
                </a:lnTo>
                <a:lnTo>
                  <a:pt x="953" y="1088"/>
                </a:lnTo>
                <a:lnTo>
                  <a:pt x="726" y="997"/>
                </a:lnTo>
                <a:lnTo>
                  <a:pt x="499" y="816"/>
                </a:lnTo>
                <a:lnTo>
                  <a:pt x="318" y="635"/>
                </a:lnTo>
                <a:lnTo>
                  <a:pt x="182" y="453"/>
                </a:lnTo>
                <a:lnTo>
                  <a:pt x="46" y="181"/>
                </a:lnTo>
                <a:lnTo>
                  <a:pt x="0"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2932" name="Oval 68"/>
          <p:cNvSpPr>
            <a:spLocks noChangeArrowheads="1"/>
          </p:cNvSpPr>
          <p:nvPr/>
        </p:nvSpPr>
        <p:spPr bwMode="auto">
          <a:xfrm>
            <a:off x="2182813" y="2852738"/>
            <a:ext cx="144462" cy="144462"/>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33" name="Oval 69"/>
          <p:cNvSpPr>
            <a:spLocks noChangeArrowheads="1"/>
          </p:cNvSpPr>
          <p:nvPr/>
        </p:nvSpPr>
        <p:spPr bwMode="auto">
          <a:xfrm>
            <a:off x="2252663" y="3068638"/>
            <a:ext cx="144462" cy="144462"/>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34" name="Oval 70"/>
          <p:cNvSpPr>
            <a:spLocks noChangeArrowheads="1"/>
          </p:cNvSpPr>
          <p:nvPr/>
        </p:nvSpPr>
        <p:spPr bwMode="auto">
          <a:xfrm>
            <a:off x="2370138" y="3284538"/>
            <a:ext cx="144462" cy="144462"/>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35" name="Oval 71"/>
          <p:cNvSpPr>
            <a:spLocks noChangeArrowheads="1"/>
          </p:cNvSpPr>
          <p:nvPr/>
        </p:nvSpPr>
        <p:spPr bwMode="auto">
          <a:xfrm>
            <a:off x="2498725" y="3457575"/>
            <a:ext cx="144463" cy="144463"/>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36" name="Oval 72"/>
          <p:cNvSpPr>
            <a:spLocks noChangeArrowheads="1"/>
          </p:cNvSpPr>
          <p:nvPr/>
        </p:nvSpPr>
        <p:spPr bwMode="auto">
          <a:xfrm>
            <a:off x="2598738" y="3614738"/>
            <a:ext cx="144462" cy="144462"/>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37" name="Oval 73"/>
          <p:cNvSpPr>
            <a:spLocks noChangeArrowheads="1"/>
          </p:cNvSpPr>
          <p:nvPr/>
        </p:nvSpPr>
        <p:spPr bwMode="auto">
          <a:xfrm>
            <a:off x="2771775" y="3775075"/>
            <a:ext cx="144463" cy="144463"/>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38" name="Oval 74"/>
          <p:cNvSpPr>
            <a:spLocks noChangeArrowheads="1"/>
          </p:cNvSpPr>
          <p:nvPr/>
        </p:nvSpPr>
        <p:spPr bwMode="auto">
          <a:xfrm>
            <a:off x="2930525" y="3917950"/>
            <a:ext cx="144463" cy="144463"/>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39" name="Oval 75"/>
          <p:cNvSpPr>
            <a:spLocks noChangeArrowheads="1"/>
          </p:cNvSpPr>
          <p:nvPr/>
        </p:nvSpPr>
        <p:spPr bwMode="auto">
          <a:xfrm>
            <a:off x="3103563" y="4048125"/>
            <a:ext cx="144462" cy="144463"/>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40" name="Oval 76"/>
          <p:cNvSpPr>
            <a:spLocks noChangeArrowheads="1"/>
          </p:cNvSpPr>
          <p:nvPr/>
        </p:nvSpPr>
        <p:spPr bwMode="auto">
          <a:xfrm>
            <a:off x="3290888" y="4191000"/>
            <a:ext cx="144462" cy="144463"/>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41" name="Oval 77"/>
          <p:cNvSpPr>
            <a:spLocks noChangeArrowheads="1"/>
          </p:cNvSpPr>
          <p:nvPr/>
        </p:nvSpPr>
        <p:spPr bwMode="auto">
          <a:xfrm>
            <a:off x="3521075" y="4321175"/>
            <a:ext cx="144463" cy="144463"/>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2942" name="Oval 78"/>
          <p:cNvSpPr>
            <a:spLocks noChangeArrowheads="1"/>
          </p:cNvSpPr>
          <p:nvPr/>
        </p:nvSpPr>
        <p:spPr bwMode="auto">
          <a:xfrm>
            <a:off x="3708400" y="4379913"/>
            <a:ext cx="144463" cy="144462"/>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2846" name="Text Box 79"/>
          <p:cNvSpPr txBox="1">
            <a:spLocks noChangeArrowheads="1"/>
          </p:cNvSpPr>
          <p:nvPr/>
        </p:nvSpPr>
        <p:spPr bwMode="auto">
          <a:xfrm>
            <a:off x="395288" y="404813"/>
            <a:ext cx="525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3600">
                <a:solidFill>
                  <a:srgbClr val="000099"/>
                </a:solidFill>
                <a:ea typeface="黑体" pitchFamily="2" charset="-122"/>
              </a:rPr>
              <a:t>可 逆 过 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8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28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28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287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293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293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29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293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293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293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293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293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294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294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294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2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71" grpId="0" animBg="1"/>
      <p:bldP spid="292872" grpId="0"/>
      <p:bldP spid="292873" grpId="0" animBg="1"/>
      <p:bldP spid="292874" grpId="0"/>
      <p:bldP spid="292931" grpId="0" animBg="1"/>
      <p:bldP spid="292932" grpId="0" animBg="1"/>
      <p:bldP spid="292933" grpId="0" animBg="1"/>
      <p:bldP spid="292934" grpId="0" animBg="1"/>
      <p:bldP spid="292935" grpId="0" animBg="1"/>
      <p:bldP spid="292936" grpId="0" animBg="1"/>
      <p:bldP spid="292937" grpId="0" animBg="1"/>
      <p:bldP spid="292938" grpId="0" animBg="1"/>
      <p:bldP spid="292939" grpId="0" animBg="1"/>
      <p:bldP spid="292940" grpId="0" animBg="1"/>
      <p:bldP spid="292941" grpId="0" animBg="1"/>
      <p:bldP spid="2929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ext Box 2"/>
          <p:cNvSpPr txBox="1">
            <a:spLocks noChangeArrowheads="1"/>
          </p:cNvSpPr>
          <p:nvPr/>
        </p:nvSpPr>
        <p:spPr bwMode="auto">
          <a:xfrm>
            <a:off x="611188" y="814388"/>
            <a:ext cx="3963987" cy="604837"/>
          </a:xfrm>
          <a:prstGeom prst="rect">
            <a:avLst/>
          </a:prstGeom>
          <a:noFill/>
          <a:ln w="9525">
            <a:noFill/>
            <a:miter lim="800000"/>
            <a:headEnd/>
            <a:tailEnd/>
          </a:ln>
          <a:effectLst/>
        </p:spPr>
        <p:txBody>
          <a:bodyPr anchor="ctr">
            <a:spAutoFit/>
          </a:bodyPr>
          <a:lstStyle>
            <a:lvl1pPr marL="457200" indent="-457200"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nSpc>
                <a:spcPct val="120000"/>
              </a:lnSpc>
              <a:defRPr/>
            </a:pPr>
            <a:r>
              <a:rPr kumimoji="1" lang="zh-CN" altLang="en-US" sz="2800" b="1" smtClean="0">
                <a:solidFill>
                  <a:srgbClr val="191966"/>
                </a:solidFill>
                <a:effectLst>
                  <a:outerShdw blurRad="38100" dist="38100" dir="2700000" algn="tl">
                    <a:srgbClr val="C0C0C0"/>
                  </a:outerShdw>
                </a:effectLst>
              </a:rPr>
              <a:t>什么是化学热力学</a:t>
            </a:r>
            <a:r>
              <a:rPr kumimoji="1" lang="en-US" altLang="zh-CN" sz="2800" b="1" smtClean="0">
                <a:solidFill>
                  <a:srgbClr val="191966"/>
                </a:solidFill>
                <a:effectLst>
                  <a:outerShdw blurRad="38100" dist="38100" dir="2700000" algn="tl">
                    <a:srgbClr val="C0C0C0"/>
                  </a:outerShdw>
                </a:effectLst>
              </a:rPr>
              <a:t>?</a:t>
            </a:r>
          </a:p>
        </p:txBody>
      </p:sp>
      <p:sp>
        <p:nvSpPr>
          <p:cNvPr id="753668" name="Text Box 4"/>
          <p:cNvSpPr txBox="1">
            <a:spLocks noChangeArrowheads="1"/>
          </p:cNvSpPr>
          <p:nvPr/>
        </p:nvSpPr>
        <p:spPr bwMode="auto">
          <a:xfrm>
            <a:off x="250825" y="1963738"/>
            <a:ext cx="6056313" cy="457200"/>
          </a:xfrm>
          <a:prstGeom prst="rect">
            <a:avLst/>
          </a:prstGeom>
          <a:noFill/>
          <a:ln w="9525" algn="ctr">
            <a:noFill/>
            <a:miter lim="800000"/>
            <a:headEnd/>
            <a:tailEnd/>
          </a:ln>
          <a:effec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spcBef>
                <a:spcPct val="50000"/>
              </a:spcBef>
              <a:defRPr/>
            </a:pPr>
            <a:r>
              <a:rPr lang="en-US" altLang="zh-CN" b="1" dirty="0" smtClean="0">
                <a:solidFill>
                  <a:srgbClr val="CC0099"/>
                </a:solidFill>
                <a:effectLst>
                  <a:outerShdw blurRad="38100" dist="38100" dir="2700000" algn="tl">
                    <a:srgbClr val="C0C0C0"/>
                  </a:outerShdw>
                </a:effectLst>
              </a:rPr>
              <a:t>Fe</a:t>
            </a:r>
            <a:r>
              <a:rPr lang="en-US" altLang="zh-CN" b="1" baseline="-25000" dirty="0" smtClean="0">
                <a:solidFill>
                  <a:srgbClr val="CC0099"/>
                </a:solidFill>
                <a:effectLst>
                  <a:outerShdw blurRad="38100" dist="38100" dir="2700000" algn="tl">
                    <a:srgbClr val="C0C0C0"/>
                  </a:outerShdw>
                </a:effectLst>
              </a:rPr>
              <a:t>2</a:t>
            </a:r>
            <a:r>
              <a:rPr lang="en-US" altLang="zh-CN" b="1" dirty="0" smtClean="0">
                <a:solidFill>
                  <a:srgbClr val="CC0099"/>
                </a:solidFill>
                <a:effectLst>
                  <a:outerShdw blurRad="38100" dist="38100" dir="2700000" algn="tl">
                    <a:srgbClr val="C0C0C0"/>
                  </a:outerShdw>
                </a:effectLst>
              </a:rPr>
              <a:t>O</a:t>
            </a:r>
            <a:r>
              <a:rPr lang="en-US" altLang="zh-CN" b="1" baseline="-25000" dirty="0" smtClean="0">
                <a:solidFill>
                  <a:srgbClr val="CC0099"/>
                </a:solidFill>
                <a:effectLst>
                  <a:outerShdw blurRad="38100" dist="38100" dir="2700000" algn="tl">
                    <a:srgbClr val="C0C0C0"/>
                  </a:outerShdw>
                </a:effectLst>
              </a:rPr>
              <a:t>3</a:t>
            </a:r>
            <a:r>
              <a:rPr lang="en-US" altLang="zh-CN" b="1" dirty="0" smtClean="0">
                <a:solidFill>
                  <a:srgbClr val="CC0099"/>
                </a:solidFill>
                <a:effectLst>
                  <a:outerShdw blurRad="38100" dist="38100" dir="2700000" algn="tl">
                    <a:srgbClr val="C0C0C0"/>
                  </a:outerShdw>
                </a:effectLst>
              </a:rPr>
              <a:t>(s) + 3 CO(g) → 2 Fe(l) + 3 CO</a:t>
            </a:r>
            <a:r>
              <a:rPr lang="en-US" altLang="zh-CN" b="1" baseline="-25000" dirty="0" smtClean="0">
                <a:solidFill>
                  <a:srgbClr val="CC0099"/>
                </a:solidFill>
                <a:effectLst>
                  <a:outerShdw blurRad="38100" dist="38100" dir="2700000" algn="tl">
                    <a:srgbClr val="C0C0C0"/>
                  </a:outerShdw>
                </a:effectLst>
              </a:rPr>
              <a:t>2</a:t>
            </a:r>
            <a:r>
              <a:rPr lang="en-US" altLang="zh-CN" b="1" dirty="0" smtClean="0">
                <a:solidFill>
                  <a:srgbClr val="CC0099"/>
                </a:solidFill>
                <a:effectLst>
                  <a:outerShdw blurRad="38100" dist="38100" dir="2700000" algn="tl">
                    <a:srgbClr val="C0C0C0"/>
                  </a:outerShdw>
                </a:effectLst>
              </a:rPr>
              <a:t>(g)</a:t>
            </a:r>
          </a:p>
        </p:txBody>
      </p:sp>
      <p:grpSp>
        <p:nvGrpSpPr>
          <p:cNvPr id="309252" name="Group 10"/>
          <p:cNvGrpSpPr>
            <a:grpSpLocks/>
          </p:cNvGrpSpPr>
          <p:nvPr/>
        </p:nvGrpSpPr>
        <p:grpSpPr bwMode="auto">
          <a:xfrm>
            <a:off x="5846763" y="219075"/>
            <a:ext cx="2397125" cy="6594475"/>
            <a:chOff x="3990" y="138"/>
            <a:chExt cx="1636" cy="4154"/>
          </a:xfrm>
        </p:grpSpPr>
        <p:pic>
          <p:nvPicPr>
            <p:cNvPr id="10249" name="Picture 3" descr="FG24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 y="1455"/>
              <a:ext cx="1634" cy="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5" descr="FG24_08_01U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 y="138"/>
              <a:ext cx="1635"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3670" name="Text Box 6"/>
          <p:cNvSpPr txBox="1">
            <a:spLocks noChangeArrowheads="1"/>
          </p:cNvSpPr>
          <p:nvPr/>
        </p:nvSpPr>
        <p:spPr bwMode="auto">
          <a:xfrm>
            <a:off x="8316913" y="2800350"/>
            <a:ext cx="546100" cy="1816100"/>
          </a:xfrm>
          <a:prstGeom prst="rect">
            <a:avLst/>
          </a:prstGeom>
          <a:noFill/>
          <a:ln w="9525">
            <a:noFill/>
            <a:miter lim="800000"/>
            <a:headEnd/>
            <a:tailEnd/>
          </a:ln>
          <a:effectLst/>
        </p:spPr>
        <p:txBody>
          <a:bodyPr wrap="none">
            <a:spAutoFit/>
          </a:bodyPr>
          <a:lstStyle/>
          <a:p>
            <a:pPr>
              <a:defRPr/>
            </a:pPr>
            <a:r>
              <a:rPr lang="zh-CN" altLang="en-US" sz="2800" b="1">
                <a:effectLst>
                  <a:outerShdw blurRad="38100" dist="38100" dir="2700000" algn="tl">
                    <a:srgbClr val="000000"/>
                  </a:outerShdw>
                </a:effectLst>
                <a:latin typeface="Times New Roman" pitchFamily="18" charset="0"/>
              </a:rPr>
              <a:t>高</a:t>
            </a:r>
          </a:p>
          <a:p>
            <a:pPr>
              <a:defRPr/>
            </a:pPr>
            <a:r>
              <a:rPr lang="zh-CN" altLang="en-US" sz="2800" b="1">
                <a:effectLst>
                  <a:outerShdw blurRad="38100" dist="38100" dir="2700000" algn="tl">
                    <a:srgbClr val="000000"/>
                  </a:outerShdw>
                </a:effectLst>
                <a:latin typeface="Times New Roman" pitchFamily="18" charset="0"/>
              </a:rPr>
              <a:t>炉</a:t>
            </a:r>
          </a:p>
          <a:p>
            <a:pPr>
              <a:defRPr/>
            </a:pPr>
            <a:r>
              <a:rPr lang="zh-CN" altLang="en-US" sz="2800" b="1">
                <a:effectLst>
                  <a:outerShdw blurRad="38100" dist="38100" dir="2700000" algn="tl">
                    <a:srgbClr val="000000"/>
                  </a:outerShdw>
                </a:effectLst>
                <a:latin typeface="Times New Roman" pitchFamily="18" charset="0"/>
              </a:rPr>
              <a:t>炼</a:t>
            </a:r>
          </a:p>
          <a:p>
            <a:pPr>
              <a:defRPr/>
            </a:pPr>
            <a:r>
              <a:rPr lang="zh-CN" altLang="en-US" sz="2800" b="1">
                <a:effectLst>
                  <a:outerShdw blurRad="38100" dist="38100" dir="2700000" algn="tl">
                    <a:srgbClr val="000000"/>
                  </a:outerShdw>
                </a:effectLst>
                <a:latin typeface="Times New Roman" pitchFamily="18" charset="0"/>
              </a:rPr>
              <a:t>铁</a:t>
            </a:r>
          </a:p>
        </p:txBody>
      </p:sp>
      <p:grpSp>
        <p:nvGrpSpPr>
          <p:cNvPr id="309256" name="Group 9"/>
          <p:cNvGrpSpPr>
            <a:grpSpLocks/>
          </p:cNvGrpSpPr>
          <p:nvPr/>
        </p:nvGrpSpPr>
        <p:grpSpPr bwMode="auto">
          <a:xfrm>
            <a:off x="755650" y="3284538"/>
            <a:ext cx="4824413" cy="1728787"/>
            <a:chOff x="516" y="2069"/>
            <a:chExt cx="3292" cy="1089"/>
          </a:xfrm>
        </p:grpSpPr>
        <p:sp>
          <p:nvSpPr>
            <p:cNvPr id="753671" name="AutoShape 7"/>
            <p:cNvSpPr>
              <a:spLocks noChangeArrowheads="1"/>
            </p:cNvSpPr>
            <p:nvPr/>
          </p:nvSpPr>
          <p:spPr bwMode="auto">
            <a:xfrm>
              <a:off x="516" y="2069"/>
              <a:ext cx="3292" cy="1089"/>
            </a:xfrm>
            <a:prstGeom prst="cloudCallout">
              <a:avLst>
                <a:gd name="adj1" fmla="val 54444"/>
                <a:gd name="adj2" fmla="val 68551"/>
              </a:avLst>
            </a:prstGeom>
            <a:solidFill>
              <a:srgbClr val="66FFFF"/>
            </a:solidFill>
            <a:ln w="9525">
              <a:solidFill>
                <a:schemeClr val="tx1"/>
              </a:solidFill>
              <a:round/>
              <a:headEnd/>
              <a:tailEnd/>
            </a:ln>
            <a:effectLst/>
          </p:spPr>
          <p:txBody>
            <a:bodyPr/>
            <a:lstStyle/>
            <a:p>
              <a:pPr algn="ctr">
                <a:defRPr/>
              </a:pPr>
              <a:endParaRPr lang="zh-CN" altLang="zh-CN" sz="1600" b="1">
                <a:effectLst>
                  <a:outerShdw blurRad="38100" dist="38100" dir="2700000" algn="tl">
                    <a:srgbClr val="000000"/>
                  </a:outerShdw>
                </a:effectLst>
                <a:latin typeface="Times New Roman" pitchFamily="18" charset="0"/>
              </a:endParaRPr>
            </a:p>
          </p:txBody>
        </p:sp>
        <p:sp>
          <p:nvSpPr>
            <p:cNvPr id="753672" name="Text Box 8"/>
            <p:cNvSpPr txBox="1">
              <a:spLocks noChangeArrowheads="1"/>
            </p:cNvSpPr>
            <p:nvPr/>
          </p:nvSpPr>
          <p:spPr bwMode="auto">
            <a:xfrm>
              <a:off x="919" y="2296"/>
              <a:ext cx="2833" cy="601"/>
            </a:xfrm>
            <a:prstGeom prst="rect">
              <a:avLst/>
            </a:prstGeom>
            <a:noFill/>
            <a:ln w="9525">
              <a:noFill/>
              <a:miter lim="800000"/>
              <a:headEnd/>
              <a:tailEnd/>
            </a:ln>
            <a:effectLst/>
          </p:spPr>
          <p:txBody>
            <a:bodyPr wrap="none">
              <a:spAutoFit/>
            </a:bodyPr>
            <a:lstStyle/>
            <a:p>
              <a:pPr algn="ctr">
                <a:defRPr/>
              </a:pPr>
              <a:r>
                <a:rPr lang="zh-CN" altLang="en-US" sz="2800" b="1">
                  <a:solidFill>
                    <a:srgbClr val="FF3300"/>
                  </a:solidFill>
                  <a:effectLst>
                    <a:outerShdw blurRad="38100" dist="38100" dir="2700000" algn="tl">
                      <a:srgbClr val="000000"/>
                    </a:outerShdw>
                  </a:effectLst>
                  <a:latin typeface="Times New Roman" pitchFamily="18" charset="0"/>
                </a:rPr>
                <a:t>为什么不能用同样的方法</a:t>
              </a:r>
            </a:p>
            <a:p>
              <a:pPr algn="ctr">
                <a:defRPr/>
              </a:pPr>
              <a:r>
                <a:rPr lang="zh-CN" altLang="en-US" sz="2800" b="1">
                  <a:solidFill>
                    <a:srgbClr val="FF3300"/>
                  </a:solidFill>
                  <a:effectLst>
                    <a:outerShdw blurRad="38100" dist="38100" dir="2700000" algn="tl">
                      <a:srgbClr val="000000"/>
                    </a:outerShdw>
                  </a:effectLst>
                  <a:latin typeface="Times New Roman" pitchFamily="18" charset="0"/>
                </a:rPr>
                <a:t>进行高炉炼铝？</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36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309252"/>
                                        </p:tgtEl>
                                        <p:attrNameLst>
                                          <p:attrName>style.visibility</p:attrName>
                                        </p:attrNameLst>
                                      </p:cBhvr>
                                      <p:to>
                                        <p:strVal val="visible"/>
                                      </p:to>
                                    </p:set>
                                    <p:animEffect transition="in" filter="slide(fromBottom)">
                                      <p:cBhvr>
                                        <p:cTn id="11" dur="500"/>
                                        <p:tgtEl>
                                          <p:spTgt spid="3092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5367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4" presetClass="entr" presetSubtype="10" fill="hold" nodeType="clickEffect">
                                  <p:stCondLst>
                                    <p:cond delay="0"/>
                                  </p:stCondLst>
                                  <p:childTnLst>
                                    <p:set>
                                      <p:cBhvr>
                                        <p:cTn id="19" dur="1" fill="hold">
                                          <p:stCondLst>
                                            <p:cond delay="0"/>
                                          </p:stCondLst>
                                        </p:cTn>
                                        <p:tgtEl>
                                          <p:spTgt spid="309256"/>
                                        </p:tgtEl>
                                        <p:attrNameLst>
                                          <p:attrName>style.visibility</p:attrName>
                                        </p:attrNameLst>
                                      </p:cBhvr>
                                      <p:to>
                                        <p:strVal val="visible"/>
                                      </p:to>
                                    </p:set>
                                    <p:animEffect transition="in" filter="randombar(horizontal)">
                                      <p:cBhvr>
                                        <p:cTn id="20" dur="500"/>
                                        <p:tgtEl>
                                          <p:spTgt spid="309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8" grpId="0"/>
      <p:bldP spid="7536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3203575" y="692150"/>
            <a:ext cx="3455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000">
                <a:solidFill>
                  <a:srgbClr val="000099"/>
                </a:solidFill>
                <a:ea typeface="黑体" pitchFamily="2" charset="-122"/>
              </a:rPr>
              <a:t>pV = nRT = C</a:t>
            </a:r>
          </a:p>
        </p:txBody>
      </p:sp>
      <p:sp>
        <p:nvSpPr>
          <p:cNvPr id="293892" name="Line 4"/>
          <p:cNvSpPr>
            <a:spLocks noChangeShapeType="1"/>
          </p:cNvSpPr>
          <p:nvPr/>
        </p:nvSpPr>
        <p:spPr bwMode="auto">
          <a:xfrm>
            <a:off x="901700" y="2466975"/>
            <a:ext cx="0" cy="3673475"/>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3893" name="Line 5"/>
          <p:cNvSpPr>
            <a:spLocks noChangeShapeType="1"/>
          </p:cNvSpPr>
          <p:nvPr/>
        </p:nvSpPr>
        <p:spPr bwMode="auto">
          <a:xfrm>
            <a:off x="901700" y="6140450"/>
            <a:ext cx="37433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3894" name="Arc 6"/>
          <p:cNvSpPr>
            <a:spLocks/>
          </p:cNvSpPr>
          <p:nvPr/>
        </p:nvSpPr>
        <p:spPr bwMode="auto">
          <a:xfrm flipH="1" flipV="1">
            <a:off x="1404938" y="3360738"/>
            <a:ext cx="2592387" cy="237648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3895" name="Oval 7"/>
          <p:cNvSpPr>
            <a:spLocks noChangeArrowheads="1"/>
          </p:cNvSpPr>
          <p:nvPr/>
        </p:nvSpPr>
        <p:spPr bwMode="auto">
          <a:xfrm>
            <a:off x="1404938" y="3721100"/>
            <a:ext cx="144462" cy="144463"/>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896" name="Text Box 8"/>
          <p:cNvSpPr txBox="1">
            <a:spLocks noChangeArrowheads="1"/>
          </p:cNvSpPr>
          <p:nvPr/>
        </p:nvSpPr>
        <p:spPr bwMode="auto">
          <a:xfrm>
            <a:off x="1765300" y="3403600"/>
            <a:ext cx="935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dirty="0">
                <a:solidFill>
                  <a:srgbClr val="000099"/>
                </a:solidFill>
                <a:ea typeface="黑体" pitchFamily="2" charset="-122"/>
              </a:rPr>
              <a:t>p</a:t>
            </a:r>
            <a:r>
              <a:rPr lang="en-US" altLang="zh-CN" sz="2400" baseline="-25000" dirty="0" smtClean="0">
                <a:solidFill>
                  <a:srgbClr val="000099"/>
                </a:solidFill>
                <a:ea typeface="黑体" pitchFamily="2" charset="-122"/>
              </a:rPr>
              <a:t>1</a:t>
            </a:r>
            <a:r>
              <a:rPr lang="en-US" altLang="zh-CN" sz="2400" dirty="0" smtClean="0">
                <a:solidFill>
                  <a:srgbClr val="000099"/>
                </a:solidFill>
                <a:ea typeface="黑体" pitchFamily="2" charset="-122"/>
              </a:rPr>
              <a:t>,V</a:t>
            </a:r>
            <a:r>
              <a:rPr lang="en-US" altLang="zh-CN" sz="2400" baseline="-25000" dirty="0" smtClean="0">
                <a:solidFill>
                  <a:srgbClr val="000099"/>
                </a:solidFill>
                <a:ea typeface="黑体" pitchFamily="2" charset="-122"/>
              </a:rPr>
              <a:t>1</a:t>
            </a:r>
            <a:endParaRPr lang="en-US" altLang="zh-CN" sz="2400" baseline="-25000" dirty="0">
              <a:solidFill>
                <a:srgbClr val="000099"/>
              </a:solidFill>
              <a:ea typeface="黑体" pitchFamily="2" charset="-122"/>
            </a:endParaRPr>
          </a:p>
        </p:txBody>
      </p:sp>
      <p:sp>
        <p:nvSpPr>
          <p:cNvPr id="293897" name="Text Box 9"/>
          <p:cNvSpPr txBox="1">
            <a:spLocks noChangeArrowheads="1"/>
          </p:cNvSpPr>
          <p:nvPr/>
        </p:nvSpPr>
        <p:spPr bwMode="auto">
          <a:xfrm>
            <a:off x="3421063" y="5233988"/>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dirty="0">
                <a:solidFill>
                  <a:srgbClr val="000099"/>
                </a:solidFill>
                <a:ea typeface="黑体" pitchFamily="2" charset="-122"/>
              </a:rPr>
              <a:t>p</a:t>
            </a:r>
            <a:r>
              <a:rPr lang="en-US" altLang="zh-CN" sz="2400" baseline="-25000" dirty="0" smtClean="0">
                <a:solidFill>
                  <a:srgbClr val="000099"/>
                </a:solidFill>
                <a:ea typeface="黑体" pitchFamily="2" charset="-122"/>
              </a:rPr>
              <a:t>2</a:t>
            </a:r>
            <a:r>
              <a:rPr lang="en-US" altLang="zh-CN" sz="2400" dirty="0" smtClean="0">
                <a:solidFill>
                  <a:srgbClr val="000099"/>
                </a:solidFill>
                <a:ea typeface="黑体" pitchFamily="2" charset="-122"/>
              </a:rPr>
              <a:t>,V</a:t>
            </a:r>
            <a:r>
              <a:rPr lang="en-US" altLang="zh-CN" sz="2400" baseline="-25000" dirty="0" smtClean="0">
                <a:solidFill>
                  <a:srgbClr val="000099"/>
                </a:solidFill>
                <a:ea typeface="黑体" pitchFamily="2" charset="-122"/>
              </a:rPr>
              <a:t>2</a:t>
            </a:r>
            <a:endParaRPr lang="en-US" altLang="zh-CN" sz="2400" baseline="-25000" dirty="0">
              <a:solidFill>
                <a:srgbClr val="000099"/>
              </a:solidFill>
              <a:ea typeface="黑体" pitchFamily="2" charset="-122"/>
            </a:endParaRPr>
          </a:p>
        </p:txBody>
      </p:sp>
      <p:sp>
        <p:nvSpPr>
          <p:cNvPr id="293898" name="Oval 10"/>
          <p:cNvSpPr>
            <a:spLocks noChangeArrowheads="1"/>
          </p:cNvSpPr>
          <p:nvPr/>
        </p:nvSpPr>
        <p:spPr bwMode="auto">
          <a:xfrm>
            <a:off x="1490663" y="4094163"/>
            <a:ext cx="144462"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899" name="Oval 11"/>
          <p:cNvSpPr>
            <a:spLocks noChangeArrowheads="1"/>
          </p:cNvSpPr>
          <p:nvPr/>
        </p:nvSpPr>
        <p:spPr bwMode="auto">
          <a:xfrm>
            <a:off x="1590675" y="4295775"/>
            <a:ext cx="144463" cy="144463"/>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0" name="Oval 12"/>
          <p:cNvSpPr>
            <a:spLocks noChangeArrowheads="1"/>
          </p:cNvSpPr>
          <p:nvPr/>
        </p:nvSpPr>
        <p:spPr bwMode="auto">
          <a:xfrm>
            <a:off x="1692275" y="4484688"/>
            <a:ext cx="144463"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1" name="Oval 13"/>
          <p:cNvSpPr>
            <a:spLocks noChangeArrowheads="1"/>
          </p:cNvSpPr>
          <p:nvPr/>
        </p:nvSpPr>
        <p:spPr bwMode="auto">
          <a:xfrm>
            <a:off x="1822450" y="4656138"/>
            <a:ext cx="144463"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2" name="Oval 14"/>
          <p:cNvSpPr>
            <a:spLocks noChangeArrowheads="1"/>
          </p:cNvSpPr>
          <p:nvPr/>
        </p:nvSpPr>
        <p:spPr bwMode="auto">
          <a:xfrm>
            <a:off x="1979613" y="4843463"/>
            <a:ext cx="144462"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3" name="Oval 15"/>
          <p:cNvSpPr>
            <a:spLocks noChangeArrowheads="1"/>
          </p:cNvSpPr>
          <p:nvPr/>
        </p:nvSpPr>
        <p:spPr bwMode="auto">
          <a:xfrm>
            <a:off x="2124075" y="4987925"/>
            <a:ext cx="144463" cy="144463"/>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4" name="Oval 16"/>
          <p:cNvSpPr>
            <a:spLocks noChangeArrowheads="1"/>
          </p:cNvSpPr>
          <p:nvPr/>
        </p:nvSpPr>
        <p:spPr bwMode="auto">
          <a:xfrm>
            <a:off x="2268538" y="5132388"/>
            <a:ext cx="144462"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5" name="Oval 17"/>
          <p:cNvSpPr>
            <a:spLocks noChangeArrowheads="1"/>
          </p:cNvSpPr>
          <p:nvPr/>
        </p:nvSpPr>
        <p:spPr bwMode="auto">
          <a:xfrm>
            <a:off x="2441575" y="5232400"/>
            <a:ext cx="144463" cy="144463"/>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6" name="Oval 18"/>
          <p:cNvSpPr>
            <a:spLocks noChangeArrowheads="1"/>
          </p:cNvSpPr>
          <p:nvPr/>
        </p:nvSpPr>
        <p:spPr bwMode="auto">
          <a:xfrm>
            <a:off x="2628900" y="5348288"/>
            <a:ext cx="144463"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7" name="Oval 19"/>
          <p:cNvSpPr>
            <a:spLocks noChangeArrowheads="1"/>
          </p:cNvSpPr>
          <p:nvPr/>
        </p:nvSpPr>
        <p:spPr bwMode="auto">
          <a:xfrm>
            <a:off x="2830513" y="5448300"/>
            <a:ext cx="144462" cy="144463"/>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8" name="Oval 20"/>
          <p:cNvSpPr>
            <a:spLocks noChangeArrowheads="1"/>
          </p:cNvSpPr>
          <p:nvPr/>
        </p:nvSpPr>
        <p:spPr bwMode="auto">
          <a:xfrm>
            <a:off x="1435100" y="3894138"/>
            <a:ext cx="144463" cy="144462"/>
          </a:xfrm>
          <a:prstGeom prst="ellipse">
            <a:avLst/>
          </a:prstGeom>
          <a:solidFill>
            <a:srgbClr val="FF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09" name="Oval 21"/>
          <p:cNvSpPr>
            <a:spLocks noChangeArrowheads="1"/>
          </p:cNvSpPr>
          <p:nvPr/>
        </p:nvSpPr>
        <p:spPr bwMode="auto">
          <a:xfrm>
            <a:off x="2987675" y="5492750"/>
            <a:ext cx="144463" cy="144463"/>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10" name="Line 22"/>
          <p:cNvSpPr>
            <a:spLocks noChangeShapeType="1"/>
          </p:cNvSpPr>
          <p:nvPr/>
        </p:nvSpPr>
        <p:spPr bwMode="auto">
          <a:xfrm>
            <a:off x="1404938" y="3835400"/>
            <a:ext cx="0" cy="1800225"/>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3911" name="Line 23"/>
          <p:cNvSpPr>
            <a:spLocks noChangeShapeType="1"/>
          </p:cNvSpPr>
          <p:nvPr/>
        </p:nvSpPr>
        <p:spPr bwMode="auto">
          <a:xfrm>
            <a:off x="1404938" y="5621338"/>
            <a:ext cx="1655762" cy="0"/>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3912" name="Rectangle 24"/>
          <p:cNvSpPr>
            <a:spLocks noChangeArrowheads="1"/>
          </p:cNvSpPr>
          <p:nvPr/>
        </p:nvSpPr>
        <p:spPr bwMode="auto">
          <a:xfrm>
            <a:off x="1404938" y="5635625"/>
            <a:ext cx="1727200" cy="5048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13" name="Line 25"/>
          <p:cNvSpPr>
            <a:spLocks noChangeShapeType="1"/>
          </p:cNvSpPr>
          <p:nvPr/>
        </p:nvSpPr>
        <p:spPr bwMode="auto">
          <a:xfrm flipV="1">
            <a:off x="3132138" y="3692525"/>
            <a:ext cx="0" cy="1871663"/>
          </a:xfrm>
          <a:prstGeom prst="line">
            <a:avLst/>
          </a:prstGeom>
          <a:noFill/>
          <a:ln w="38100">
            <a:solidFill>
              <a:srgbClr val="F686F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3914" name="Line 26"/>
          <p:cNvSpPr>
            <a:spLocks noChangeShapeType="1"/>
          </p:cNvSpPr>
          <p:nvPr/>
        </p:nvSpPr>
        <p:spPr bwMode="auto">
          <a:xfrm flipH="1">
            <a:off x="1404938" y="3721100"/>
            <a:ext cx="1727200" cy="0"/>
          </a:xfrm>
          <a:prstGeom prst="line">
            <a:avLst/>
          </a:prstGeom>
          <a:noFill/>
          <a:ln w="38100">
            <a:solidFill>
              <a:srgbClr val="F686F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3915" name="Rectangle 27"/>
          <p:cNvSpPr>
            <a:spLocks noChangeArrowheads="1"/>
          </p:cNvSpPr>
          <p:nvPr/>
        </p:nvSpPr>
        <p:spPr bwMode="auto">
          <a:xfrm>
            <a:off x="1403350" y="3716338"/>
            <a:ext cx="1727200" cy="2447925"/>
          </a:xfrm>
          <a:prstGeom prst="rect">
            <a:avLst/>
          </a:prstGeom>
          <a:solidFill>
            <a:srgbClr val="FF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93916" name="Freeform 28"/>
          <p:cNvSpPr>
            <a:spLocks/>
          </p:cNvSpPr>
          <p:nvPr/>
        </p:nvSpPr>
        <p:spPr bwMode="auto">
          <a:xfrm>
            <a:off x="1403350" y="3860800"/>
            <a:ext cx="1727200" cy="2305050"/>
          </a:xfrm>
          <a:custGeom>
            <a:avLst/>
            <a:gdLst>
              <a:gd name="T0" fmla="*/ 0 w 1088"/>
              <a:gd name="T1" fmla="*/ 0 h 1452"/>
              <a:gd name="T2" fmla="*/ 0 w 1088"/>
              <a:gd name="T3" fmla="*/ 2147483647 h 1452"/>
              <a:gd name="T4" fmla="*/ 2147483647 w 1088"/>
              <a:gd name="T5" fmla="*/ 2147483647 h 1452"/>
              <a:gd name="T6" fmla="*/ 2147483647 w 1088"/>
              <a:gd name="T7" fmla="*/ 2147483647 h 1452"/>
              <a:gd name="T8" fmla="*/ 2147483647 w 1088"/>
              <a:gd name="T9" fmla="*/ 2147483647 h 1452"/>
              <a:gd name="T10" fmla="*/ 2147483647 w 1088"/>
              <a:gd name="T11" fmla="*/ 2147483647 h 1452"/>
              <a:gd name="T12" fmla="*/ 2147483647 w 1088"/>
              <a:gd name="T13" fmla="*/ 2147483647 h 1452"/>
              <a:gd name="T14" fmla="*/ 2147483647 w 1088"/>
              <a:gd name="T15" fmla="*/ 2147483647 h 1452"/>
              <a:gd name="T16" fmla="*/ 2147483647 w 1088"/>
              <a:gd name="T17" fmla="*/ 2147483647 h 1452"/>
              <a:gd name="T18" fmla="*/ 2147483647 w 1088"/>
              <a:gd name="T19" fmla="*/ 2147483647 h 1452"/>
              <a:gd name="T20" fmla="*/ 2147483647 w 1088"/>
              <a:gd name="T21" fmla="*/ 2147483647 h 1452"/>
              <a:gd name="T22" fmla="*/ 2147483647 w 1088"/>
              <a:gd name="T23" fmla="*/ 2147483647 h 1452"/>
              <a:gd name="T24" fmla="*/ 0 w 1088"/>
              <a:gd name="T25" fmla="*/ 0 h 14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88" h="1452">
                <a:moveTo>
                  <a:pt x="0" y="0"/>
                </a:moveTo>
                <a:lnTo>
                  <a:pt x="0" y="1452"/>
                </a:lnTo>
                <a:lnTo>
                  <a:pt x="1088" y="1452"/>
                </a:lnTo>
                <a:lnTo>
                  <a:pt x="1088" y="1134"/>
                </a:lnTo>
                <a:lnTo>
                  <a:pt x="907" y="1043"/>
                </a:lnTo>
                <a:lnTo>
                  <a:pt x="725" y="953"/>
                </a:lnTo>
                <a:lnTo>
                  <a:pt x="635" y="907"/>
                </a:lnTo>
                <a:lnTo>
                  <a:pt x="453" y="771"/>
                </a:lnTo>
                <a:lnTo>
                  <a:pt x="317" y="635"/>
                </a:lnTo>
                <a:lnTo>
                  <a:pt x="226" y="454"/>
                </a:lnTo>
                <a:lnTo>
                  <a:pt x="136" y="272"/>
                </a:lnTo>
                <a:lnTo>
                  <a:pt x="45" y="91"/>
                </a:lnTo>
                <a:lnTo>
                  <a:pt x="0" y="0"/>
                </a:lnTo>
                <a:close/>
              </a:path>
            </a:pathLst>
          </a:cu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3917" name="Text Box 29"/>
          <p:cNvSpPr txBox="1">
            <a:spLocks noChangeArrowheads="1"/>
          </p:cNvSpPr>
          <p:nvPr/>
        </p:nvSpPr>
        <p:spPr bwMode="auto">
          <a:xfrm>
            <a:off x="179388" y="2684463"/>
            <a:ext cx="50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dirty="0">
                <a:solidFill>
                  <a:schemeClr val="hlink"/>
                </a:solidFill>
                <a:latin typeface="Tahoma" pitchFamily="34" charset="0"/>
              </a:rPr>
              <a:t>p</a:t>
            </a:r>
          </a:p>
        </p:txBody>
      </p:sp>
      <p:sp>
        <p:nvSpPr>
          <p:cNvPr id="293918" name="Text Box 30"/>
          <p:cNvSpPr txBox="1">
            <a:spLocks noChangeArrowheads="1"/>
          </p:cNvSpPr>
          <p:nvPr/>
        </p:nvSpPr>
        <p:spPr bwMode="auto">
          <a:xfrm>
            <a:off x="4140200" y="6211888"/>
            <a:ext cx="50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2400">
                <a:solidFill>
                  <a:schemeClr val="hlink"/>
                </a:solidFill>
                <a:latin typeface="Tahoma" pitchFamily="34" charset="0"/>
              </a:rPr>
              <a:t>V</a:t>
            </a:r>
          </a:p>
        </p:txBody>
      </p:sp>
      <p:sp>
        <p:nvSpPr>
          <p:cNvPr id="293919" name="Text Box 31"/>
          <p:cNvSpPr txBox="1">
            <a:spLocks noChangeArrowheads="1"/>
          </p:cNvSpPr>
          <p:nvPr/>
        </p:nvSpPr>
        <p:spPr bwMode="auto">
          <a:xfrm>
            <a:off x="3924300" y="1268413"/>
            <a:ext cx="4751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2000">
                <a:ea typeface="黑体" pitchFamily="2" charset="-122"/>
              </a:rPr>
              <a:t>可逆过程：从</a:t>
            </a:r>
            <a:r>
              <a:rPr lang="zh-CN" altLang="en-US" sz="2000">
                <a:solidFill>
                  <a:srgbClr val="000099"/>
                </a:solidFill>
                <a:ea typeface="黑体" pitchFamily="2" charset="-122"/>
              </a:rPr>
              <a:t>起点</a:t>
            </a:r>
            <a:r>
              <a:rPr lang="en-US" altLang="zh-CN" sz="2000">
                <a:solidFill>
                  <a:srgbClr val="000099"/>
                </a:solidFill>
                <a:ea typeface="黑体" pitchFamily="2" charset="-122"/>
              </a:rPr>
              <a:t>-</a:t>
            </a:r>
            <a:r>
              <a:rPr lang="zh-CN" altLang="en-US" sz="2000">
                <a:solidFill>
                  <a:srgbClr val="000099"/>
                </a:solidFill>
                <a:ea typeface="黑体" pitchFamily="2" charset="-122"/>
              </a:rPr>
              <a:t>终点</a:t>
            </a:r>
            <a:r>
              <a:rPr lang="en-US" altLang="zh-CN" sz="2000">
                <a:solidFill>
                  <a:srgbClr val="000099"/>
                </a:solidFill>
                <a:ea typeface="黑体" pitchFamily="2" charset="-122"/>
              </a:rPr>
              <a:t>-</a:t>
            </a:r>
            <a:r>
              <a:rPr lang="zh-CN" altLang="en-US" sz="2000">
                <a:solidFill>
                  <a:srgbClr val="000099"/>
                </a:solidFill>
                <a:ea typeface="黑体" pitchFamily="2" charset="-122"/>
              </a:rPr>
              <a:t>起点</a:t>
            </a:r>
            <a:r>
              <a:rPr lang="zh-CN" altLang="en-US" sz="2000">
                <a:ea typeface="黑体" pitchFamily="2" charset="-122"/>
              </a:rPr>
              <a:t>时</a:t>
            </a:r>
          </a:p>
        </p:txBody>
      </p:sp>
      <p:sp>
        <p:nvSpPr>
          <p:cNvPr id="293920" name="Text Box 32"/>
          <p:cNvSpPr txBox="1">
            <a:spLocks noChangeArrowheads="1"/>
          </p:cNvSpPr>
          <p:nvPr/>
        </p:nvSpPr>
        <p:spPr bwMode="auto">
          <a:xfrm>
            <a:off x="5364163" y="1844675"/>
            <a:ext cx="3168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2000">
                <a:ea typeface="黑体" pitchFamily="2" charset="-122"/>
              </a:rPr>
              <a:t>可沿同一条路线返回</a:t>
            </a:r>
            <a:endParaRPr lang="zh-CN" altLang="en-US" sz="2000">
              <a:solidFill>
                <a:schemeClr val="hlink"/>
              </a:solidFill>
              <a:ea typeface="黑体" pitchFamily="2" charset="-122"/>
            </a:endParaRPr>
          </a:p>
        </p:txBody>
      </p:sp>
      <p:sp>
        <p:nvSpPr>
          <p:cNvPr id="293921" name="Text Box 33"/>
          <p:cNvSpPr txBox="1">
            <a:spLocks noChangeArrowheads="1"/>
          </p:cNvSpPr>
          <p:nvPr/>
        </p:nvSpPr>
        <p:spPr bwMode="auto">
          <a:xfrm>
            <a:off x="5435600" y="2708275"/>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2000">
                <a:ea typeface="黑体" pitchFamily="2" charset="-122"/>
              </a:rPr>
              <a:t>体系作最大功</a:t>
            </a:r>
            <a:endParaRPr lang="zh-CN" altLang="en-US" sz="2000">
              <a:solidFill>
                <a:schemeClr val="hlink"/>
              </a:solidFill>
              <a:ea typeface="黑体" pitchFamily="2" charset="-122"/>
            </a:endParaRPr>
          </a:p>
        </p:txBody>
      </p:sp>
      <p:sp>
        <p:nvSpPr>
          <p:cNvPr id="293922" name="Text Box 34"/>
          <p:cNvSpPr txBox="1">
            <a:spLocks noChangeArrowheads="1"/>
          </p:cNvSpPr>
          <p:nvPr/>
        </p:nvSpPr>
        <p:spPr bwMode="auto">
          <a:xfrm>
            <a:off x="5435600" y="2276475"/>
            <a:ext cx="2663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2000">
                <a:ea typeface="黑体" pitchFamily="2" charset="-122"/>
              </a:rPr>
              <a:t>对环境不留痕迹</a:t>
            </a:r>
          </a:p>
        </p:txBody>
      </p:sp>
      <p:sp>
        <p:nvSpPr>
          <p:cNvPr id="293923" name="Text Box 35"/>
          <p:cNvSpPr txBox="1">
            <a:spLocks noChangeArrowheads="1"/>
          </p:cNvSpPr>
          <p:nvPr/>
        </p:nvSpPr>
        <p:spPr bwMode="auto">
          <a:xfrm>
            <a:off x="3924300" y="3260725"/>
            <a:ext cx="4751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2000" dirty="0">
                <a:ea typeface="黑体" pitchFamily="2" charset="-122"/>
              </a:rPr>
              <a:t>不可逆过程：从</a:t>
            </a:r>
            <a:r>
              <a:rPr lang="zh-CN" altLang="en-US" sz="2000" dirty="0">
                <a:solidFill>
                  <a:srgbClr val="000099"/>
                </a:solidFill>
                <a:ea typeface="黑体" pitchFamily="2" charset="-122"/>
              </a:rPr>
              <a:t>起点</a:t>
            </a:r>
            <a:r>
              <a:rPr lang="en-US" altLang="zh-CN" sz="2000" dirty="0">
                <a:solidFill>
                  <a:srgbClr val="000099"/>
                </a:solidFill>
                <a:ea typeface="黑体" pitchFamily="2" charset="-122"/>
              </a:rPr>
              <a:t>-</a:t>
            </a:r>
            <a:r>
              <a:rPr lang="zh-CN" altLang="en-US" sz="2000" dirty="0">
                <a:solidFill>
                  <a:srgbClr val="000099"/>
                </a:solidFill>
                <a:ea typeface="黑体" pitchFamily="2" charset="-122"/>
              </a:rPr>
              <a:t>终点</a:t>
            </a:r>
            <a:r>
              <a:rPr lang="en-US" altLang="zh-CN" sz="2000" dirty="0">
                <a:solidFill>
                  <a:srgbClr val="000099"/>
                </a:solidFill>
                <a:ea typeface="黑体" pitchFamily="2" charset="-122"/>
              </a:rPr>
              <a:t>-</a:t>
            </a:r>
            <a:r>
              <a:rPr lang="zh-CN" altLang="en-US" sz="2000" dirty="0">
                <a:solidFill>
                  <a:srgbClr val="000099"/>
                </a:solidFill>
                <a:ea typeface="黑体" pitchFamily="2" charset="-122"/>
              </a:rPr>
              <a:t>起点</a:t>
            </a:r>
            <a:r>
              <a:rPr lang="zh-CN" altLang="en-US" sz="2000" dirty="0">
                <a:ea typeface="黑体" pitchFamily="2" charset="-122"/>
              </a:rPr>
              <a:t>时</a:t>
            </a:r>
          </a:p>
        </p:txBody>
      </p:sp>
      <p:sp>
        <p:nvSpPr>
          <p:cNvPr id="293924" name="Text Box 36"/>
          <p:cNvSpPr txBox="1">
            <a:spLocks noChangeArrowheads="1"/>
          </p:cNvSpPr>
          <p:nvPr/>
        </p:nvSpPr>
        <p:spPr bwMode="auto">
          <a:xfrm>
            <a:off x="5364163" y="3836988"/>
            <a:ext cx="3384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2000" dirty="0">
                <a:ea typeface="黑体" pitchFamily="2" charset="-122"/>
              </a:rPr>
              <a:t>不能沿同一条路线返回</a:t>
            </a:r>
            <a:endParaRPr lang="zh-CN" altLang="en-US" sz="2000" dirty="0">
              <a:solidFill>
                <a:schemeClr val="hlink"/>
              </a:solidFill>
              <a:ea typeface="黑体" pitchFamily="2" charset="-122"/>
            </a:endParaRPr>
          </a:p>
        </p:txBody>
      </p:sp>
      <p:sp>
        <p:nvSpPr>
          <p:cNvPr id="293925" name="Text Box 37"/>
          <p:cNvSpPr txBox="1">
            <a:spLocks noChangeArrowheads="1"/>
          </p:cNvSpPr>
          <p:nvPr/>
        </p:nvSpPr>
        <p:spPr bwMode="auto">
          <a:xfrm>
            <a:off x="5364163" y="4268788"/>
            <a:ext cx="2663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2000" dirty="0">
                <a:ea typeface="黑体" pitchFamily="2" charset="-122"/>
              </a:rPr>
              <a:t>对环境留下痕迹</a:t>
            </a:r>
          </a:p>
        </p:txBody>
      </p:sp>
      <p:sp>
        <p:nvSpPr>
          <p:cNvPr id="293926" name="Oval 38">
            <a:hlinkClick r:id="rId2" action="ppaction://hlinksldjump"/>
          </p:cNvPr>
          <p:cNvSpPr>
            <a:spLocks noChangeArrowheads="1"/>
          </p:cNvSpPr>
          <p:nvPr/>
        </p:nvSpPr>
        <p:spPr bwMode="auto">
          <a:xfrm>
            <a:off x="8316913" y="6021388"/>
            <a:ext cx="431800" cy="431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3830" name="Text Box 39"/>
          <p:cNvSpPr txBox="1">
            <a:spLocks noChangeArrowheads="1"/>
          </p:cNvSpPr>
          <p:nvPr/>
        </p:nvSpPr>
        <p:spPr bwMode="auto">
          <a:xfrm>
            <a:off x="395288" y="404813"/>
            <a:ext cx="525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3600">
                <a:solidFill>
                  <a:srgbClr val="000099"/>
                </a:solidFill>
                <a:ea typeface="黑体" pitchFamily="2" charset="-122"/>
              </a:rPr>
              <a:t>可 逆 过 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3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39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3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39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389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389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38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390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389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3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390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390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390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390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390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390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390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9390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390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389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9391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93916"/>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93897"/>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93909"/>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93907"/>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93906"/>
                                        </p:tgtEl>
                                        <p:attrNameLst>
                                          <p:attrName>style.visibility</p:attrName>
                                        </p:attrNameLst>
                                      </p:cBhvr>
                                      <p:to>
                                        <p:strVal val="hidden"/>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293905"/>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93904"/>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293903"/>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93902"/>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93901"/>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93900"/>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29389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93898"/>
                                        </p:tgtEl>
                                        <p:attrNameLst>
                                          <p:attrName>style.visibility</p:attrName>
                                        </p:attrNameLst>
                                      </p:cBhvr>
                                      <p:to>
                                        <p:strVal val="hidden"/>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293908"/>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293919"/>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293920"/>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293922"/>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293921"/>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93910"/>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93911"/>
                                        </p:tgtEl>
                                        <p:attrNameLst>
                                          <p:attrName>style.visibility</p:attrName>
                                        </p:attrNameLst>
                                      </p:cBhvr>
                                      <p:to>
                                        <p:strVal val="visibl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ntr" presetSubtype="0" fill="hold" grpId="2" nodeType="clickEffect">
                                  <p:stCondLst>
                                    <p:cond delay="0"/>
                                  </p:stCondLst>
                                  <p:childTnLst>
                                    <p:set>
                                      <p:cBhvr>
                                        <p:cTn id="170" dur="1" fill="hold">
                                          <p:stCondLst>
                                            <p:cond delay="0"/>
                                          </p:stCondLst>
                                        </p:cTn>
                                        <p:tgtEl>
                                          <p:spTgt spid="293909"/>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ntr" presetSubtype="0" fill="hold" grpId="2" nodeType="clickEffect">
                                  <p:stCondLst>
                                    <p:cond delay="0"/>
                                  </p:stCondLst>
                                  <p:childTnLst>
                                    <p:set>
                                      <p:cBhvr>
                                        <p:cTn id="174" dur="1" fill="hold">
                                          <p:stCondLst>
                                            <p:cond delay="0"/>
                                          </p:stCondLst>
                                        </p:cTn>
                                        <p:tgtEl>
                                          <p:spTgt spid="293897"/>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293912"/>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93913"/>
                                        </p:tgtEl>
                                        <p:attrNameLst>
                                          <p:attrName>style.visibility</p:attrName>
                                        </p:attrNameLst>
                                      </p:cBhvr>
                                      <p:to>
                                        <p:strVal val="visible"/>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293914"/>
                                        </p:tgtEl>
                                        <p:attrNameLst>
                                          <p:attrName>style.visibility</p:attrName>
                                        </p:attrNameLst>
                                      </p:cBhvr>
                                      <p:to>
                                        <p:strVal val="visible"/>
                                      </p:to>
                                    </p:se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293915"/>
                                        </p:tgtEl>
                                        <p:attrNameLst>
                                          <p:attrName>style.visibility</p:attrName>
                                        </p:attrNameLst>
                                      </p:cBhvr>
                                      <p:to>
                                        <p:strVal val="visible"/>
                                      </p:to>
                                    </p:se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293923"/>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293924"/>
                                        </p:tgtEl>
                                        <p:attrNameLst>
                                          <p:attrName>style.visibility</p:attrName>
                                        </p:attrNameLst>
                                      </p:cBhvr>
                                      <p:to>
                                        <p:strVal val="visible"/>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293925"/>
                                        </p:tgtEl>
                                        <p:attrNameLst>
                                          <p:attrName>style.visibility</p:attrName>
                                        </p:attrNameLst>
                                      </p:cBhvr>
                                      <p:to>
                                        <p:strVal val="visible"/>
                                      </p:to>
                                    </p:se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2939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2" grpId="0" animBg="1"/>
      <p:bldP spid="293893" grpId="0" animBg="1"/>
      <p:bldP spid="293894" grpId="0" animBg="1"/>
      <p:bldP spid="293895" grpId="0" animBg="1"/>
      <p:bldP spid="293896" grpId="0"/>
      <p:bldP spid="293897" grpId="0"/>
      <p:bldP spid="293897" grpId="1"/>
      <p:bldP spid="293897" grpId="2"/>
      <p:bldP spid="293898" grpId="0" animBg="1"/>
      <p:bldP spid="293898" grpId="1" animBg="1"/>
      <p:bldP spid="293899" grpId="0" animBg="1"/>
      <p:bldP spid="293899" grpId="1" animBg="1"/>
      <p:bldP spid="293900" grpId="0" animBg="1"/>
      <p:bldP spid="293900" grpId="1" animBg="1"/>
      <p:bldP spid="293901" grpId="0" animBg="1"/>
      <p:bldP spid="293901" grpId="1" animBg="1"/>
      <p:bldP spid="293902" grpId="0" animBg="1"/>
      <p:bldP spid="293902" grpId="1" animBg="1"/>
      <p:bldP spid="293903" grpId="0" animBg="1"/>
      <p:bldP spid="293903" grpId="1" animBg="1"/>
      <p:bldP spid="293904" grpId="0" animBg="1"/>
      <p:bldP spid="293904" grpId="1" animBg="1"/>
      <p:bldP spid="293905" grpId="0" animBg="1"/>
      <p:bldP spid="293905" grpId="1" animBg="1"/>
      <p:bldP spid="293906" grpId="0" animBg="1"/>
      <p:bldP spid="293906" grpId="1" animBg="1"/>
      <p:bldP spid="293907" grpId="0" animBg="1"/>
      <p:bldP spid="293907" grpId="1" animBg="1"/>
      <p:bldP spid="293908" grpId="0" animBg="1"/>
      <p:bldP spid="293908" grpId="1" animBg="1"/>
      <p:bldP spid="293909" grpId="0" animBg="1"/>
      <p:bldP spid="293909" grpId="1" animBg="1"/>
      <p:bldP spid="293909" grpId="2" animBg="1"/>
      <p:bldP spid="293910" grpId="0" animBg="1"/>
      <p:bldP spid="293911" grpId="0" animBg="1"/>
      <p:bldP spid="293912" grpId="0" animBg="1"/>
      <p:bldP spid="293913" grpId="0" animBg="1"/>
      <p:bldP spid="293914" grpId="0" animBg="1"/>
      <p:bldP spid="293915" grpId="0" animBg="1"/>
      <p:bldP spid="293916" grpId="0" animBg="1"/>
      <p:bldP spid="293916" grpId="1" animBg="1"/>
      <p:bldP spid="293917" grpId="0"/>
      <p:bldP spid="293918" grpId="0"/>
      <p:bldP spid="293919" grpId="0"/>
      <p:bldP spid="293920" grpId="0"/>
      <p:bldP spid="293921" grpId="0"/>
      <p:bldP spid="293922" grpId="0"/>
      <p:bldP spid="293923" grpId="0"/>
      <p:bldP spid="293924" grpId="0"/>
      <p:bldP spid="293925" grpId="0"/>
      <p:bldP spid="29392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4213" y="333375"/>
            <a:ext cx="7056437" cy="987425"/>
          </a:xfrm>
          <a:solidFill>
            <a:schemeClr val="bg1"/>
          </a:solidFill>
        </p:spPr>
        <p:txBody>
          <a:bodyPr/>
          <a:lstStyle/>
          <a:p>
            <a:pPr eaLnBrk="1" hangingPunct="1"/>
            <a:r>
              <a:rPr lang="en-US" altLang="zh-CN" sz="4000" b="1" dirty="0" smtClean="0">
                <a:solidFill>
                  <a:srgbClr val="3333CC"/>
                </a:solidFill>
                <a:latin typeface="黑体" pitchFamily="2" charset="-122"/>
                <a:ea typeface="黑体" pitchFamily="2" charset="-122"/>
              </a:rPr>
              <a:t>4.2  </a:t>
            </a:r>
            <a:r>
              <a:rPr lang="zh-CN" altLang="en-US" sz="4000" b="1" dirty="0" smtClean="0">
                <a:solidFill>
                  <a:srgbClr val="3333CC"/>
                </a:solidFill>
                <a:latin typeface="黑体" pitchFamily="2" charset="-122"/>
                <a:ea typeface="黑体" pitchFamily="2" charset="-122"/>
              </a:rPr>
              <a:t>热力学第一定理</a:t>
            </a:r>
          </a:p>
        </p:txBody>
      </p:sp>
      <p:sp>
        <p:nvSpPr>
          <p:cNvPr id="13315" name="Rectangle 3"/>
          <p:cNvSpPr>
            <a:spLocks noGrp="1" noChangeArrowheads="1"/>
          </p:cNvSpPr>
          <p:nvPr>
            <p:ph type="body" idx="1"/>
          </p:nvPr>
        </p:nvSpPr>
        <p:spPr>
          <a:xfrm>
            <a:off x="179388" y="1268413"/>
            <a:ext cx="8713787" cy="3600450"/>
          </a:xfrm>
          <a:extLst>
            <a:ext uri="{909E8E84-426E-40DD-AFC4-6F175D3DCCD1}">
              <a14:hiddenFill xmlns:a14="http://schemas.microsoft.com/office/drawing/2010/main">
                <a:solidFill>
                  <a:schemeClr val="bg1"/>
                </a:solidFill>
              </a14:hiddenFill>
            </a:ext>
          </a:extLst>
        </p:spPr>
        <p:txBody>
          <a:bodyPr/>
          <a:lstStyle/>
          <a:p>
            <a:pPr eaLnBrk="1" hangingPunct="1">
              <a:lnSpc>
                <a:spcPct val="150000"/>
              </a:lnSpc>
              <a:buFont typeface="Wingdings" pitchFamily="2" charset="2"/>
              <a:buNone/>
            </a:pPr>
            <a:r>
              <a:rPr lang="zh-CN" altLang="en-US" sz="2400" dirty="0" smtClean="0">
                <a:solidFill>
                  <a:srgbClr val="3333CC"/>
                </a:solidFill>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 系统</a:t>
            </a:r>
            <a:r>
              <a:rPr lang="zh-CN" altLang="en-US" sz="2400" dirty="0" smtClean="0">
                <a:solidFill>
                  <a:srgbClr val="3333CC"/>
                </a:solidFill>
                <a:latin typeface="微软雅黑" pitchFamily="34" charset="-122"/>
                <a:ea typeface="微软雅黑" pitchFamily="34" charset="-122"/>
              </a:rPr>
              <a:t>内部的原子和分子不停地运动和相互作用而表现出来的各种形式的能量的总和。称为</a:t>
            </a:r>
            <a:r>
              <a:rPr lang="zh-CN" altLang="en-US" sz="2400" dirty="0" smtClean="0">
                <a:solidFill>
                  <a:srgbClr val="FF0066"/>
                </a:solidFill>
                <a:latin typeface="微软雅黑" pitchFamily="34" charset="-122"/>
                <a:ea typeface="微软雅黑" pitchFamily="34" charset="-122"/>
              </a:rPr>
              <a:t>热力学能</a:t>
            </a:r>
            <a:r>
              <a:rPr lang="zh-CN" altLang="en-US" sz="2400" dirty="0" smtClean="0">
                <a:solidFill>
                  <a:srgbClr val="3333CC"/>
                </a:solidFill>
                <a:latin typeface="微软雅黑" pitchFamily="34" charset="-122"/>
                <a:ea typeface="微软雅黑" pitchFamily="34" charset="-122"/>
              </a:rPr>
              <a:t>，用</a:t>
            </a:r>
            <a:r>
              <a:rPr lang="en-US" altLang="zh-CN" sz="2400" dirty="0" smtClean="0">
                <a:solidFill>
                  <a:srgbClr val="FF0066"/>
                </a:solidFill>
                <a:latin typeface="微软雅黑" pitchFamily="34" charset="-122"/>
                <a:ea typeface="微软雅黑" pitchFamily="34" charset="-122"/>
              </a:rPr>
              <a:t>U</a:t>
            </a:r>
            <a:r>
              <a:rPr lang="zh-CN" altLang="en-US" sz="2400" dirty="0" smtClean="0">
                <a:solidFill>
                  <a:srgbClr val="3333CC"/>
                </a:solidFill>
                <a:latin typeface="微软雅黑" pitchFamily="34" charset="-122"/>
                <a:ea typeface="微软雅黑" pitchFamily="34" charset="-122"/>
              </a:rPr>
              <a:t>表示。</a:t>
            </a:r>
          </a:p>
          <a:p>
            <a:pPr eaLnBrk="1" hangingPunct="1">
              <a:lnSpc>
                <a:spcPct val="150000"/>
              </a:lnSpc>
              <a:buFont typeface="Wingdings" pitchFamily="2" charset="2"/>
              <a:buNone/>
            </a:pPr>
            <a:r>
              <a:rPr lang="zh-CN" altLang="en-US" sz="2400" dirty="0" smtClean="0">
                <a:solidFill>
                  <a:srgbClr val="3333CC"/>
                </a:solidFill>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任何物质在确定状态下，有确定的热力学能，但我们无法知道其确切数值。</a:t>
            </a:r>
          </a:p>
          <a:p>
            <a:pPr eaLnBrk="1" hangingPunct="1">
              <a:lnSpc>
                <a:spcPct val="150000"/>
              </a:lnSpc>
              <a:buFont typeface="Wingdings" pitchFamily="2" charset="2"/>
              <a:buNone/>
            </a:pPr>
            <a:r>
              <a:rPr lang="zh-CN" altLang="en-US" sz="2400" dirty="0" smtClean="0">
                <a:solidFill>
                  <a:srgbClr val="3333CC"/>
                </a:solidFill>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物质的状态发生变化，热力学能也随着变化，我们可以测出其变化值。                            </a:t>
            </a:r>
            <a:r>
              <a:rPr lang="en-US" altLang="zh-CN" sz="2400" dirty="0" smtClean="0">
                <a:solidFill>
                  <a:srgbClr val="3333CC"/>
                </a:solidFill>
                <a:latin typeface="微软雅黑" pitchFamily="34" charset="-122"/>
                <a:ea typeface="微软雅黑" pitchFamily="34" charset="-122"/>
              </a:rPr>
              <a:t>                                           </a:t>
            </a:r>
          </a:p>
          <a:p>
            <a:pPr eaLnBrk="1" hangingPunct="1">
              <a:lnSpc>
                <a:spcPct val="150000"/>
              </a:lnSpc>
              <a:buFont typeface="Wingdings" pitchFamily="2" charset="2"/>
              <a:buNone/>
            </a:pPr>
            <a:r>
              <a:rPr lang="en-US" altLang="zh-CN" sz="2400" dirty="0" smtClean="0">
                <a:solidFill>
                  <a:srgbClr val="3333CC"/>
                </a:solidFill>
                <a:latin typeface="微软雅黑" pitchFamily="34" charset="-122"/>
                <a:ea typeface="微软雅黑" pitchFamily="34" charset="-122"/>
                <a:sym typeface="Symbol" pitchFamily="18" charset="2"/>
              </a:rPr>
              <a:t>                                        </a:t>
            </a:r>
            <a:endParaRPr lang="zh-CN" altLang="en-US" sz="2400" dirty="0" smtClean="0">
              <a:solidFill>
                <a:srgbClr val="3333CC"/>
              </a:solidFill>
              <a:latin typeface="微软雅黑" pitchFamily="34" charset="-122"/>
              <a:ea typeface="微软雅黑" pitchFamily="34" charset="-122"/>
            </a:endParaRPr>
          </a:p>
        </p:txBody>
      </p:sp>
      <p:sp>
        <p:nvSpPr>
          <p:cNvPr id="13323" name="AutoShape 11"/>
          <p:cNvSpPr>
            <a:spLocks noChangeArrowheads="1"/>
          </p:cNvSpPr>
          <p:nvPr/>
        </p:nvSpPr>
        <p:spPr bwMode="auto">
          <a:xfrm>
            <a:off x="3779838" y="5805488"/>
            <a:ext cx="2520950" cy="360362"/>
          </a:xfrm>
          <a:prstGeom prst="curvedUpArrow">
            <a:avLst>
              <a:gd name="adj1" fmla="val 139912"/>
              <a:gd name="adj2" fmla="val 279824"/>
              <a:gd name="adj3" fmla="val 33333"/>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lang="zh-CN" altLang="en-US" sz="1800">
              <a:solidFill>
                <a:srgbClr val="00FF99"/>
              </a:solidFill>
              <a:latin typeface="Verdana" pitchFamily="34" charset="0"/>
            </a:endParaRPr>
          </a:p>
        </p:txBody>
      </p:sp>
      <p:grpSp>
        <p:nvGrpSpPr>
          <p:cNvPr id="13325" name="Group 13"/>
          <p:cNvGrpSpPr>
            <a:grpSpLocks/>
          </p:cNvGrpSpPr>
          <p:nvPr/>
        </p:nvGrpSpPr>
        <p:grpSpPr bwMode="auto">
          <a:xfrm>
            <a:off x="2268538" y="4652963"/>
            <a:ext cx="1511300" cy="1370012"/>
            <a:chOff x="1156" y="2976"/>
            <a:chExt cx="952" cy="863"/>
          </a:xfrm>
        </p:grpSpPr>
        <p:sp>
          <p:nvSpPr>
            <p:cNvPr id="34827" name="Oval 9"/>
            <p:cNvSpPr>
              <a:spLocks noChangeArrowheads="1"/>
            </p:cNvSpPr>
            <p:nvPr/>
          </p:nvSpPr>
          <p:spPr bwMode="auto">
            <a:xfrm>
              <a:off x="1156" y="2976"/>
              <a:ext cx="952" cy="863"/>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4828" name="Text Box 12"/>
            <p:cNvSpPr txBox="1">
              <a:spLocks noChangeArrowheads="1"/>
            </p:cNvSpPr>
            <p:nvPr/>
          </p:nvSpPr>
          <p:spPr bwMode="auto">
            <a:xfrm>
              <a:off x="1292" y="3113"/>
              <a:ext cx="68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50000"/>
                </a:spcBef>
                <a:buClrTx/>
                <a:buSzTx/>
                <a:buFontTx/>
                <a:buNone/>
              </a:pPr>
              <a:r>
                <a:rPr lang="zh-CN" altLang="en-US" sz="2400">
                  <a:solidFill>
                    <a:srgbClr val="3333CC"/>
                  </a:solidFill>
                  <a:latin typeface="黑体" pitchFamily="2" charset="-122"/>
                  <a:ea typeface="黑体" pitchFamily="2" charset="-122"/>
                </a:rPr>
                <a:t>状态</a:t>
              </a:r>
              <a:r>
                <a:rPr lang="en-US" altLang="zh-CN" sz="2400">
                  <a:solidFill>
                    <a:srgbClr val="3333CC"/>
                  </a:solidFill>
                  <a:latin typeface="黑体" pitchFamily="2" charset="-122"/>
                  <a:ea typeface="黑体" pitchFamily="2" charset="-122"/>
                </a:rPr>
                <a:t>1</a:t>
              </a:r>
            </a:p>
            <a:p>
              <a:pPr algn="ctr" eaLnBrk="1" hangingPunct="1">
                <a:spcBef>
                  <a:spcPct val="50000"/>
                </a:spcBef>
                <a:buClrTx/>
                <a:buSzTx/>
                <a:buFontTx/>
                <a:buNone/>
              </a:pPr>
              <a:r>
                <a:rPr lang="en-US" altLang="zh-CN" sz="2400">
                  <a:solidFill>
                    <a:srgbClr val="3333CC"/>
                  </a:solidFill>
                  <a:latin typeface="黑体" pitchFamily="2" charset="-122"/>
                  <a:ea typeface="黑体" pitchFamily="2" charset="-122"/>
                </a:rPr>
                <a:t>U</a:t>
              </a:r>
              <a:r>
                <a:rPr lang="en-US" altLang="zh-CN" sz="2400" baseline="-25000">
                  <a:solidFill>
                    <a:srgbClr val="3333CC"/>
                  </a:solidFill>
                  <a:latin typeface="黑体" pitchFamily="2" charset="-122"/>
                  <a:ea typeface="黑体" pitchFamily="2" charset="-122"/>
                </a:rPr>
                <a:t>1</a:t>
              </a:r>
              <a:endParaRPr lang="en-US" altLang="zh-CN" sz="2400">
                <a:solidFill>
                  <a:srgbClr val="3333CC"/>
                </a:solidFill>
                <a:latin typeface="黑体" pitchFamily="2" charset="-122"/>
                <a:ea typeface="黑体" pitchFamily="2" charset="-122"/>
              </a:endParaRPr>
            </a:p>
          </p:txBody>
        </p:sp>
      </p:grpSp>
      <p:grpSp>
        <p:nvGrpSpPr>
          <p:cNvPr id="13326" name="Group 14"/>
          <p:cNvGrpSpPr>
            <a:grpSpLocks/>
          </p:cNvGrpSpPr>
          <p:nvPr/>
        </p:nvGrpSpPr>
        <p:grpSpPr bwMode="auto">
          <a:xfrm>
            <a:off x="5940425" y="4652963"/>
            <a:ext cx="1511300" cy="1370012"/>
            <a:chOff x="1156" y="2976"/>
            <a:chExt cx="952" cy="863"/>
          </a:xfrm>
        </p:grpSpPr>
        <p:sp>
          <p:nvSpPr>
            <p:cNvPr id="34825" name="Oval 15"/>
            <p:cNvSpPr>
              <a:spLocks noChangeArrowheads="1"/>
            </p:cNvSpPr>
            <p:nvPr/>
          </p:nvSpPr>
          <p:spPr bwMode="auto">
            <a:xfrm>
              <a:off x="1156" y="2976"/>
              <a:ext cx="952" cy="863"/>
            </a:xfrm>
            <a:prstGeom prst="ellipse">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4826" name="Text Box 16"/>
            <p:cNvSpPr txBox="1">
              <a:spLocks noChangeArrowheads="1"/>
            </p:cNvSpPr>
            <p:nvPr/>
          </p:nvSpPr>
          <p:spPr bwMode="auto">
            <a:xfrm>
              <a:off x="1292" y="3113"/>
              <a:ext cx="68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50000"/>
                </a:spcBef>
                <a:buClrTx/>
                <a:buSzTx/>
                <a:buFontTx/>
                <a:buNone/>
              </a:pPr>
              <a:r>
                <a:rPr lang="zh-CN" altLang="en-US" sz="2400">
                  <a:solidFill>
                    <a:srgbClr val="3333CC"/>
                  </a:solidFill>
                  <a:latin typeface="黑体" pitchFamily="2" charset="-122"/>
                  <a:ea typeface="黑体" pitchFamily="2" charset="-122"/>
                </a:rPr>
                <a:t>状态</a:t>
              </a:r>
              <a:r>
                <a:rPr lang="en-US" altLang="zh-CN" sz="2400">
                  <a:solidFill>
                    <a:srgbClr val="3333CC"/>
                  </a:solidFill>
                  <a:latin typeface="黑体" pitchFamily="2" charset="-122"/>
                  <a:ea typeface="黑体" pitchFamily="2" charset="-122"/>
                </a:rPr>
                <a:t>2</a:t>
              </a:r>
            </a:p>
            <a:p>
              <a:pPr algn="ctr" eaLnBrk="1" hangingPunct="1">
                <a:spcBef>
                  <a:spcPct val="50000"/>
                </a:spcBef>
                <a:buClrTx/>
                <a:buSzTx/>
                <a:buFontTx/>
                <a:buNone/>
              </a:pPr>
              <a:r>
                <a:rPr lang="en-US" altLang="zh-CN" sz="2400">
                  <a:solidFill>
                    <a:srgbClr val="3333CC"/>
                  </a:solidFill>
                  <a:latin typeface="黑体" pitchFamily="2" charset="-122"/>
                  <a:ea typeface="黑体" pitchFamily="2" charset="-122"/>
                </a:rPr>
                <a:t>U</a:t>
              </a:r>
              <a:r>
                <a:rPr lang="en-US" altLang="zh-CN" sz="2400" baseline="-25000">
                  <a:solidFill>
                    <a:srgbClr val="3333CC"/>
                  </a:solidFill>
                  <a:latin typeface="黑体" pitchFamily="2" charset="-122"/>
                  <a:ea typeface="黑体" pitchFamily="2" charset="-122"/>
                </a:rPr>
                <a:t>2</a:t>
              </a:r>
              <a:endParaRPr lang="en-US" altLang="zh-CN" sz="2400">
                <a:solidFill>
                  <a:srgbClr val="3333CC"/>
                </a:solidFill>
                <a:latin typeface="黑体" pitchFamily="2" charset="-122"/>
                <a:ea typeface="黑体" pitchFamily="2" charset="-122"/>
              </a:endParaRPr>
            </a:p>
          </p:txBody>
        </p:sp>
      </p:grpSp>
      <p:sp>
        <p:nvSpPr>
          <p:cNvPr id="13329" name="Text Box 17"/>
          <p:cNvSpPr txBox="1">
            <a:spLocks noChangeArrowheads="1"/>
          </p:cNvSpPr>
          <p:nvPr/>
        </p:nvSpPr>
        <p:spPr bwMode="auto">
          <a:xfrm>
            <a:off x="3924300" y="5157788"/>
            <a:ext cx="20161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hlink"/>
              </a:buClr>
              <a:buSzPct val="60000"/>
              <a:buFont typeface="Wingdings" pitchFamily="2" charset="2"/>
              <a:buNone/>
              <a:defRPr/>
            </a:pPr>
            <a:r>
              <a:rPr lang="en-US" altLang="zh-CN" b="1">
                <a:solidFill>
                  <a:srgbClr val="FF0066"/>
                </a:solidFill>
                <a:effectLst>
                  <a:outerShdw blurRad="38100" dist="38100" dir="2700000" algn="tl">
                    <a:srgbClr val="C0C0C0"/>
                  </a:outerShdw>
                </a:effectLst>
                <a:latin typeface="Verdana" pitchFamily="34" charset="0"/>
                <a:sym typeface="Symbol" pitchFamily="18" charset="2"/>
              </a:rPr>
              <a:t>U＝ </a:t>
            </a:r>
            <a:r>
              <a:rPr lang="en-US" altLang="zh-CN" b="1">
                <a:solidFill>
                  <a:srgbClr val="FF0066"/>
                </a:solidFill>
                <a:effectLst>
                  <a:outerShdw blurRad="38100" dist="38100" dir="2700000" algn="tl">
                    <a:srgbClr val="C0C0C0"/>
                  </a:outerShdw>
                </a:effectLst>
                <a:latin typeface="Verdana" pitchFamily="34" charset="0"/>
              </a:rPr>
              <a:t>U</a:t>
            </a:r>
            <a:r>
              <a:rPr lang="en-US" altLang="zh-CN" b="1" baseline="-25000">
                <a:solidFill>
                  <a:srgbClr val="FF0066"/>
                </a:solidFill>
                <a:effectLst>
                  <a:outerShdw blurRad="38100" dist="38100" dir="2700000" algn="tl">
                    <a:srgbClr val="C0C0C0"/>
                  </a:outerShdw>
                </a:effectLst>
                <a:latin typeface="Verdana" pitchFamily="34" charset="0"/>
              </a:rPr>
              <a:t>2</a:t>
            </a:r>
            <a:r>
              <a:rPr lang="en-US" altLang="zh-CN" b="1">
                <a:solidFill>
                  <a:srgbClr val="FF0066"/>
                </a:solidFill>
                <a:effectLst>
                  <a:outerShdw blurRad="38100" dist="38100" dir="2700000" algn="tl">
                    <a:srgbClr val="C0C0C0"/>
                  </a:outerShdw>
                </a:effectLst>
                <a:latin typeface="Verdana" pitchFamily="34" charset="0"/>
              </a:rPr>
              <a:t>－U</a:t>
            </a:r>
            <a:r>
              <a:rPr lang="en-US" altLang="zh-CN" b="1" baseline="-25000">
                <a:solidFill>
                  <a:srgbClr val="FF0066"/>
                </a:solidFill>
                <a:effectLst>
                  <a:outerShdw blurRad="38100" dist="38100" dir="2700000" algn="tl">
                    <a:srgbClr val="C0C0C0"/>
                  </a:outerShdw>
                </a:effectLst>
                <a:latin typeface="Verdana" pitchFamily="34" charset="0"/>
              </a:rPr>
              <a:t>1</a:t>
            </a:r>
            <a:endParaRPr lang="zh-CN" altLang="en-US" baseline="-25000">
              <a:solidFill>
                <a:srgbClr val="FF0066"/>
              </a:solidFill>
              <a:latin typeface="Verdana" pitchFamily="34" charset="0"/>
            </a:endParaRPr>
          </a:p>
        </p:txBody>
      </p:sp>
      <p:sp>
        <p:nvSpPr>
          <p:cNvPr id="34824" name="Line 18"/>
          <p:cNvSpPr>
            <a:spLocks noChangeShapeType="1"/>
          </p:cNvSpPr>
          <p:nvPr/>
        </p:nvSpPr>
        <p:spPr bwMode="auto">
          <a:xfrm>
            <a:off x="468313" y="1268413"/>
            <a:ext cx="8208962" cy="0"/>
          </a:xfrm>
          <a:prstGeom prst="line">
            <a:avLst/>
          </a:prstGeom>
          <a:noFill/>
          <a:ln w="6985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314">
                                            <p:txEl>
                                              <p:charRg st="4294967295" end="4294967295"/>
                                            </p:txEl>
                                          </p:spTgt>
                                        </p:tgtEl>
                                        <p:attrNameLst>
                                          <p:attrName>style.visibility</p:attrName>
                                        </p:attrNameLst>
                                      </p:cBhvr>
                                      <p:to>
                                        <p:strVal val="visible"/>
                                      </p:to>
                                    </p:set>
                                    <p:animEffect transition="in" filter="dissolve">
                                      <p:cBhvr>
                                        <p:cTn id="7" dur="500"/>
                                        <p:tgtEl>
                                          <p:spTgt spid="13314">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3315">
                                            <p:txEl>
                                              <p:pRg st="0" end="0"/>
                                            </p:txEl>
                                          </p:spTgt>
                                        </p:tgtEl>
                                        <p:attrNameLst>
                                          <p:attrName>style.visibility</p:attrName>
                                        </p:attrNameLst>
                                      </p:cBhvr>
                                      <p:to>
                                        <p:strVal val="visible"/>
                                      </p:to>
                                    </p:set>
                                    <p:animEffect transition="in" filter="checkerboard(across)">
                                      <p:cBhvr>
                                        <p:cTn id="12" dur="500"/>
                                        <p:tgtEl>
                                          <p:spTgt spid="133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315">
                                            <p:txEl>
                                              <p:pRg st="1" end="1"/>
                                            </p:txEl>
                                          </p:spTgt>
                                        </p:tgtEl>
                                        <p:attrNameLst>
                                          <p:attrName>style.visibility</p:attrName>
                                        </p:attrNameLst>
                                      </p:cBhvr>
                                      <p:to>
                                        <p:strVal val="visible"/>
                                      </p:to>
                                    </p:set>
                                    <p:animEffect transition="in" filter="blinds(horizontal)">
                                      <p:cBhvr>
                                        <p:cTn id="17" dur="500"/>
                                        <p:tgtEl>
                                          <p:spTgt spid="13315">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20" dur="500"/>
                                        <p:tgtEl>
                                          <p:spTgt spid="13315">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1" presetClass="entr" presetSubtype="4" fill="hold" nodeType="clickEffect">
                                  <p:stCondLst>
                                    <p:cond delay="0"/>
                                  </p:stCondLst>
                                  <p:childTnLst>
                                    <p:set>
                                      <p:cBhvr>
                                        <p:cTn id="24" dur="1" fill="hold">
                                          <p:stCondLst>
                                            <p:cond delay="0"/>
                                          </p:stCondLst>
                                        </p:cTn>
                                        <p:tgtEl>
                                          <p:spTgt spid="13325"/>
                                        </p:tgtEl>
                                        <p:attrNameLst>
                                          <p:attrName>style.visibility</p:attrName>
                                        </p:attrNameLst>
                                      </p:cBhvr>
                                      <p:to>
                                        <p:strVal val="visible"/>
                                      </p:to>
                                    </p:set>
                                    <p:animEffect transition="in" filter="wheel(4)">
                                      <p:cBhvr>
                                        <p:cTn id="25" dur="2000"/>
                                        <p:tgtEl>
                                          <p:spTgt spid="1332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3323"/>
                                        </p:tgtEl>
                                        <p:attrNameLst>
                                          <p:attrName>style.visibility</p:attrName>
                                        </p:attrNameLst>
                                      </p:cBhvr>
                                      <p:to>
                                        <p:strVal val="visible"/>
                                      </p:to>
                                    </p:set>
                                    <p:animEffect transition="in" filter="box(in)">
                                      <p:cBhvr>
                                        <p:cTn id="30" dur="500"/>
                                        <p:tgtEl>
                                          <p:spTgt spid="1332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1" presetClass="entr" presetSubtype="4" fill="hold" nodeType="clickEffect">
                                  <p:stCondLst>
                                    <p:cond delay="0"/>
                                  </p:stCondLst>
                                  <p:childTnLst>
                                    <p:set>
                                      <p:cBhvr>
                                        <p:cTn id="34" dur="1" fill="hold">
                                          <p:stCondLst>
                                            <p:cond delay="0"/>
                                          </p:stCondLst>
                                        </p:cTn>
                                        <p:tgtEl>
                                          <p:spTgt spid="13326"/>
                                        </p:tgtEl>
                                        <p:attrNameLst>
                                          <p:attrName>style.visibility</p:attrName>
                                        </p:attrNameLst>
                                      </p:cBhvr>
                                      <p:to>
                                        <p:strVal val="visible"/>
                                      </p:to>
                                    </p:set>
                                    <p:animEffect transition="in" filter="wheel(4)">
                                      <p:cBhvr>
                                        <p:cTn id="35" dur="2000"/>
                                        <p:tgtEl>
                                          <p:spTgt spid="1332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3329"/>
                                        </p:tgtEl>
                                        <p:attrNameLst>
                                          <p:attrName>style.visibility</p:attrName>
                                        </p:attrNameLst>
                                      </p:cBhvr>
                                      <p:to>
                                        <p:strVal val="visible"/>
                                      </p:to>
                                    </p:set>
                                    <p:animEffect transition="in" filter="blinds(horizontal)">
                                      <p:cBhvr>
                                        <p:cTn id="40" dur="500"/>
                                        <p:tgtEl>
                                          <p:spTgt spid="13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23" grpId="0" animBg="1"/>
      <p:bldP spid="13329"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02" name="Text Box 2"/>
          <p:cNvSpPr txBox="1">
            <a:spLocks noChangeArrowheads="1"/>
          </p:cNvSpPr>
          <p:nvPr/>
        </p:nvSpPr>
        <p:spPr bwMode="auto">
          <a:xfrm>
            <a:off x="2470150" y="476250"/>
            <a:ext cx="4391025" cy="646113"/>
          </a:xfrm>
          <a:prstGeom prst="rect">
            <a:avLst/>
          </a:prstGeom>
          <a:noFill/>
          <a:ln w="9525">
            <a:noFill/>
            <a:miter lim="800000"/>
            <a:headEnd/>
            <a:tailEnd/>
          </a:ln>
          <a:effectLst/>
        </p:spPr>
        <p:txBody>
          <a:bodyPr>
            <a:spAutoFit/>
          </a:bodyPr>
          <a:lstStyle/>
          <a:p>
            <a:pPr algn="ctr">
              <a:spcBef>
                <a:spcPct val="50000"/>
              </a:spcBef>
              <a:defRPr/>
            </a:pPr>
            <a:r>
              <a:rPr lang="en-US" altLang="zh-CN" sz="3600" b="1" dirty="0">
                <a:solidFill>
                  <a:schemeClr val="accent2">
                    <a:lumMod val="50000"/>
                  </a:schemeClr>
                </a:solidFill>
                <a:latin typeface="Times New Roman" pitchFamily="18" charset="0"/>
              </a:rPr>
              <a:t> </a:t>
            </a:r>
            <a:r>
              <a:rPr lang="zh-CN" altLang="en-US" sz="3600" b="1" dirty="0">
                <a:solidFill>
                  <a:schemeClr val="accent2">
                    <a:lumMod val="50000"/>
                  </a:schemeClr>
                </a:solidFill>
                <a:latin typeface="Times New Roman" pitchFamily="18" charset="0"/>
              </a:rPr>
              <a:t>内能</a:t>
            </a:r>
          </a:p>
        </p:txBody>
      </p:sp>
      <p:sp>
        <p:nvSpPr>
          <p:cNvPr id="768003" name="Text Box 3"/>
          <p:cNvSpPr txBox="1">
            <a:spLocks noChangeArrowheads="1"/>
          </p:cNvSpPr>
          <p:nvPr/>
        </p:nvSpPr>
        <p:spPr bwMode="auto">
          <a:xfrm>
            <a:off x="611188" y="1125538"/>
            <a:ext cx="8110537" cy="1901825"/>
          </a:xfrm>
          <a:prstGeom prst="rect">
            <a:avLst/>
          </a:prstGeom>
          <a:noFill/>
          <a:ln w="9525">
            <a:noFill/>
            <a:miter lim="800000"/>
            <a:headEnd/>
            <a:tailEnd/>
          </a:ln>
          <a:effectLst/>
        </p:spPr>
        <p:txBody>
          <a:bodyPr>
            <a:spAutoFit/>
          </a:bodyPr>
          <a:lstStyle/>
          <a:p>
            <a:pPr marL="476250" indent="-476250">
              <a:lnSpc>
                <a:spcPct val="110000"/>
              </a:lnSpc>
              <a:defRPr/>
            </a:pPr>
            <a:r>
              <a:rPr lang="en-US" altLang="zh-CN" sz="2400" dirty="0">
                <a:solidFill>
                  <a:schemeClr val="accent2">
                    <a:lumMod val="50000"/>
                  </a:schemeClr>
                </a:solidFill>
                <a:latin typeface="微软雅黑" pitchFamily="34" charset="-122"/>
                <a:ea typeface="微软雅黑" pitchFamily="34" charset="-122"/>
              </a:rPr>
              <a:t>(1) </a:t>
            </a:r>
            <a:r>
              <a:rPr lang="zh-CN" altLang="en-US" sz="2400" dirty="0">
                <a:solidFill>
                  <a:schemeClr val="accent2">
                    <a:lumMod val="50000"/>
                  </a:schemeClr>
                </a:solidFill>
                <a:latin typeface="微软雅黑" pitchFamily="34" charset="-122"/>
                <a:ea typeface="微软雅黑" pitchFamily="34" charset="-122"/>
              </a:rPr>
              <a:t>内能</a:t>
            </a:r>
            <a:r>
              <a:rPr lang="en-US" altLang="zh-CN" sz="2400" dirty="0">
                <a:solidFill>
                  <a:schemeClr val="accent2">
                    <a:lumMod val="50000"/>
                  </a:schemeClr>
                </a:solidFill>
                <a:latin typeface="微软雅黑" pitchFamily="34" charset="-122"/>
                <a:ea typeface="微软雅黑" pitchFamily="34" charset="-122"/>
              </a:rPr>
              <a:t>(</a:t>
            </a:r>
            <a:r>
              <a:rPr lang="en-US" altLang="zh-CN" sz="2400" i="1" dirty="0">
                <a:solidFill>
                  <a:schemeClr val="accent2">
                    <a:lumMod val="50000"/>
                  </a:schemeClr>
                </a:solidFill>
                <a:latin typeface="微软雅黑" pitchFamily="34" charset="-122"/>
                <a:ea typeface="微软雅黑" pitchFamily="34" charset="-122"/>
              </a:rPr>
              <a:t>U</a:t>
            </a:r>
            <a:r>
              <a:rPr lang="en-US" altLang="zh-CN" sz="2400" dirty="0">
                <a:solidFill>
                  <a:schemeClr val="accent2">
                    <a:lumMod val="50000"/>
                  </a:schemeClr>
                </a:solidFill>
                <a:latin typeface="微软雅黑" pitchFamily="34" charset="-122"/>
                <a:ea typeface="微软雅黑" pitchFamily="34" charset="-122"/>
              </a:rPr>
              <a:t>, internal energy)</a:t>
            </a:r>
            <a:r>
              <a:rPr lang="zh-CN" altLang="en-US" sz="2400" dirty="0">
                <a:solidFill>
                  <a:schemeClr val="accent2">
                    <a:lumMod val="50000"/>
                  </a:schemeClr>
                </a:solidFill>
                <a:latin typeface="微软雅黑" pitchFamily="34" charset="-122"/>
                <a:ea typeface="微软雅黑" pitchFamily="34" charset="-122"/>
              </a:rPr>
              <a:t>：</a:t>
            </a:r>
            <a:r>
              <a:rPr lang="zh-CN" altLang="en-US" sz="2400" dirty="0">
                <a:latin typeface="微软雅黑" pitchFamily="34" charset="-122"/>
                <a:ea typeface="微软雅黑" pitchFamily="34" charset="-122"/>
              </a:rPr>
              <a:t>物质所含分子及原子的动能、势能、核能、电子能等的能量总和叫作</a:t>
            </a:r>
            <a:r>
              <a:rPr lang="zh-CN" altLang="en-US" sz="2400" dirty="0">
                <a:solidFill>
                  <a:srgbClr val="CC0099"/>
                </a:solidFill>
                <a:latin typeface="微软雅黑" pitchFamily="34" charset="-122"/>
                <a:ea typeface="微软雅黑" pitchFamily="34" charset="-122"/>
              </a:rPr>
              <a:t>内能</a:t>
            </a:r>
            <a:r>
              <a:rPr lang="zh-CN" altLang="en-US" sz="2400" dirty="0">
                <a:latin typeface="微软雅黑" pitchFamily="34" charset="-122"/>
                <a:ea typeface="微软雅黑" pitchFamily="34" charset="-122"/>
              </a:rPr>
              <a:t>。</a:t>
            </a:r>
          </a:p>
          <a:p>
            <a:pPr marL="476250" indent="-476250">
              <a:lnSpc>
                <a:spcPct val="110000"/>
              </a:lnSpc>
              <a:spcBef>
                <a:spcPct val="50000"/>
              </a:spcBef>
              <a:defRPr/>
            </a:pPr>
            <a:r>
              <a:rPr lang="zh-CN" altLang="en-US" sz="2400" dirty="0">
                <a:latin typeface="微软雅黑" pitchFamily="34" charset="-122"/>
                <a:ea typeface="微软雅黑" pitchFamily="34" charset="-122"/>
              </a:rPr>
              <a:t>      换句话讲，内能即体系作功的总能力</a:t>
            </a:r>
            <a:r>
              <a:rPr lang="en-US" altLang="zh-CN" sz="2400" dirty="0">
                <a:latin typeface="微软雅黑" pitchFamily="34" charset="-122"/>
                <a:ea typeface="微软雅黑" pitchFamily="34" charset="-122"/>
              </a:rPr>
              <a:t>(total capacity)</a:t>
            </a:r>
            <a:r>
              <a:rPr lang="zh-CN" altLang="en-US" sz="2400" dirty="0">
                <a:latin typeface="微软雅黑" pitchFamily="34" charset="-122"/>
                <a:ea typeface="微软雅黑" pitchFamily="34" charset="-122"/>
              </a:rPr>
              <a:t>。内能是以动能和势能的形式储存在体系中的能量。</a:t>
            </a:r>
          </a:p>
        </p:txBody>
      </p:sp>
      <p:pic>
        <p:nvPicPr>
          <p:cNvPr id="35844" name="Picture 4" descr="FG07_09C"/>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771775" y="3068638"/>
            <a:ext cx="2217738" cy="3759200"/>
          </a:xfrm>
        </p:spPr>
      </p:pic>
      <p:sp>
        <p:nvSpPr>
          <p:cNvPr id="35845" name="Text Box 6"/>
          <p:cNvSpPr txBox="1">
            <a:spLocks noChangeArrowheads="1"/>
          </p:cNvSpPr>
          <p:nvPr/>
        </p:nvSpPr>
        <p:spPr bwMode="auto">
          <a:xfrm>
            <a:off x="676275" y="4005263"/>
            <a:ext cx="21367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10000"/>
              </a:lnSpc>
              <a:spcBef>
                <a:spcPct val="0"/>
              </a:spcBef>
              <a:buClrTx/>
              <a:buSzTx/>
              <a:buFontTx/>
              <a:buNone/>
            </a:pPr>
            <a:r>
              <a:rPr lang="zh-CN" altLang="en-US" sz="2400" b="1">
                <a:solidFill>
                  <a:srgbClr val="CC0099"/>
                </a:solidFill>
                <a:latin typeface="Times New Roman" pitchFamily="18" charset="0"/>
              </a:rPr>
              <a:t>以气体分子体系为例，其内能包括如右图所示各项内容。</a:t>
            </a:r>
          </a:p>
        </p:txBody>
      </p:sp>
      <p:sp>
        <p:nvSpPr>
          <p:cNvPr id="768007" name="Text Box 7"/>
          <p:cNvSpPr txBox="1">
            <a:spLocks noChangeArrowheads="1"/>
          </p:cNvSpPr>
          <p:nvPr/>
        </p:nvSpPr>
        <p:spPr bwMode="auto">
          <a:xfrm>
            <a:off x="4787900" y="3716338"/>
            <a:ext cx="4356100" cy="2395537"/>
          </a:xfrm>
          <a:prstGeom prst="rect">
            <a:avLst/>
          </a:prstGeom>
          <a:noFill/>
          <a:ln w="9525">
            <a:noFill/>
            <a:miter lim="800000"/>
            <a:headEnd/>
            <a:tailEnd/>
          </a:ln>
          <a:effectLst/>
        </p:spPr>
        <p:txBody>
          <a:bodyPr lIns="91425" tIns="45712" rIns="91425" bIns="45712">
            <a:spAutoFit/>
          </a:bodyPr>
          <a:lstStyle/>
          <a:p>
            <a:pPr marL="381000" lvl="2" eaLnBrk="0" hangingPunct="0">
              <a:lnSpc>
                <a:spcPct val="120000"/>
              </a:lnSpc>
              <a:spcBef>
                <a:spcPct val="20000"/>
              </a:spcBef>
              <a:buClr>
                <a:srgbClr val="FF0000"/>
              </a:buClr>
              <a:buFont typeface="Wingdings" pitchFamily="2" charset="2"/>
              <a:buChar char="q"/>
              <a:defRPr/>
            </a:pPr>
            <a:r>
              <a:rPr lang="en-US" altLang="zh-CN" sz="2200" b="1" dirty="0">
                <a:solidFill>
                  <a:schemeClr val="accent2">
                    <a:lumMod val="50000"/>
                  </a:schemeClr>
                </a:solidFill>
                <a:latin typeface="Times New Roman" pitchFamily="18" charset="0"/>
              </a:rPr>
              <a:t>  Translational kinetic energy.</a:t>
            </a:r>
          </a:p>
          <a:p>
            <a:pPr marL="381000" lvl="2" eaLnBrk="0" hangingPunct="0">
              <a:lnSpc>
                <a:spcPct val="120000"/>
              </a:lnSpc>
              <a:spcBef>
                <a:spcPct val="20000"/>
              </a:spcBef>
              <a:buClr>
                <a:srgbClr val="FF0000"/>
              </a:buClr>
              <a:buFont typeface="Wingdings" pitchFamily="2" charset="2"/>
              <a:buChar char="q"/>
              <a:defRPr/>
            </a:pPr>
            <a:r>
              <a:rPr lang="en-US" altLang="zh-CN" sz="2200" b="1" dirty="0">
                <a:solidFill>
                  <a:schemeClr val="accent2">
                    <a:lumMod val="50000"/>
                  </a:schemeClr>
                </a:solidFill>
                <a:latin typeface="Times New Roman" pitchFamily="18" charset="0"/>
              </a:rPr>
              <a:t>  Molecular rotation.</a:t>
            </a:r>
          </a:p>
          <a:p>
            <a:pPr marL="381000" lvl="2" eaLnBrk="0" hangingPunct="0">
              <a:lnSpc>
                <a:spcPct val="120000"/>
              </a:lnSpc>
              <a:spcBef>
                <a:spcPct val="20000"/>
              </a:spcBef>
              <a:buClr>
                <a:srgbClr val="FF0000"/>
              </a:buClr>
              <a:buFont typeface="Wingdings" pitchFamily="2" charset="2"/>
              <a:buChar char="q"/>
              <a:defRPr/>
            </a:pPr>
            <a:r>
              <a:rPr lang="en-US" altLang="zh-CN" sz="2200" b="1" dirty="0">
                <a:solidFill>
                  <a:schemeClr val="accent2">
                    <a:lumMod val="50000"/>
                  </a:schemeClr>
                </a:solidFill>
                <a:latin typeface="Times New Roman" pitchFamily="18" charset="0"/>
              </a:rPr>
              <a:t>  Bond vibration.</a:t>
            </a:r>
          </a:p>
          <a:p>
            <a:pPr marL="381000" lvl="2" eaLnBrk="0" hangingPunct="0">
              <a:lnSpc>
                <a:spcPct val="120000"/>
              </a:lnSpc>
              <a:spcBef>
                <a:spcPct val="20000"/>
              </a:spcBef>
              <a:buClr>
                <a:srgbClr val="FF0000"/>
              </a:buClr>
              <a:buFont typeface="Wingdings" pitchFamily="2" charset="2"/>
              <a:buChar char="q"/>
              <a:defRPr/>
            </a:pPr>
            <a:r>
              <a:rPr lang="en-US" altLang="zh-CN" sz="2200" b="1" dirty="0">
                <a:solidFill>
                  <a:schemeClr val="accent2">
                    <a:lumMod val="50000"/>
                  </a:schemeClr>
                </a:solidFill>
                <a:latin typeface="Times New Roman" pitchFamily="18" charset="0"/>
              </a:rPr>
              <a:t>  Intermolecular attractions.</a:t>
            </a:r>
          </a:p>
          <a:p>
            <a:pPr marL="381000" lvl="2" eaLnBrk="0" hangingPunct="0">
              <a:lnSpc>
                <a:spcPct val="120000"/>
              </a:lnSpc>
              <a:spcBef>
                <a:spcPct val="20000"/>
              </a:spcBef>
              <a:buClr>
                <a:srgbClr val="FF0000"/>
              </a:buClr>
              <a:buFont typeface="Wingdings" pitchFamily="2" charset="2"/>
              <a:buChar char="q"/>
              <a:defRPr/>
            </a:pPr>
            <a:r>
              <a:rPr lang="en-US" altLang="zh-CN" sz="2200" b="1" dirty="0">
                <a:solidFill>
                  <a:schemeClr val="accent2">
                    <a:lumMod val="50000"/>
                  </a:schemeClr>
                </a:solidFill>
                <a:latin typeface="Times New Roman" pitchFamily="18" charset="0"/>
              </a:rPr>
              <a:t>  Electrostatic.</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Text Box 2"/>
          <p:cNvSpPr txBox="1">
            <a:spLocks noChangeArrowheads="1"/>
          </p:cNvSpPr>
          <p:nvPr/>
        </p:nvSpPr>
        <p:spPr bwMode="auto">
          <a:xfrm>
            <a:off x="323850" y="836613"/>
            <a:ext cx="8555038" cy="1736725"/>
          </a:xfrm>
          <a:prstGeom prst="rect">
            <a:avLst/>
          </a:prstGeom>
          <a:noFill/>
          <a:ln w="9525">
            <a:noFill/>
            <a:miter lim="800000"/>
            <a:headEnd/>
            <a:tailEnd/>
          </a:ln>
          <a:effectLst/>
        </p:spPr>
        <p:txBody>
          <a:bodyPr>
            <a:spAutoFit/>
          </a:bodyPr>
          <a:lstStyle/>
          <a:p>
            <a:pPr marL="2670175" indent="-2670175">
              <a:lnSpc>
                <a:spcPct val="110000"/>
              </a:lnSpc>
              <a:spcBef>
                <a:spcPct val="50000"/>
              </a:spcBef>
              <a:defRPr/>
            </a:pPr>
            <a:r>
              <a:rPr lang="en-US" altLang="zh-CN" sz="2400" dirty="0">
                <a:solidFill>
                  <a:srgbClr val="CC0099"/>
                </a:solidFill>
                <a:latin typeface="微软雅黑" pitchFamily="34" charset="-122"/>
                <a:ea typeface="微软雅黑" pitchFamily="34" charset="-122"/>
              </a:rPr>
              <a:t>●</a:t>
            </a:r>
            <a:r>
              <a:rPr lang="en-US" altLang="zh-CN" sz="2000" dirty="0">
                <a:solidFill>
                  <a:srgbClr val="CC0099"/>
                </a:solidFill>
                <a:latin typeface="微软雅黑" pitchFamily="34" charset="-122"/>
                <a:ea typeface="微软雅黑" pitchFamily="34" charset="-122"/>
              </a:rPr>
              <a:t> </a:t>
            </a:r>
            <a:r>
              <a:rPr lang="zh-CN" altLang="en-US" sz="2400" dirty="0">
                <a:solidFill>
                  <a:srgbClr val="CC0099"/>
                </a:solidFill>
                <a:latin typeface="微软雅黑" pitchFamily="34" charset="-122"/>
                <a:ea typeface="微软雅黑" pitchFamily="34" charset="-122"/>
              </a:rPr>
              <a:t>动能的来源 </a:t>
            </a:r>
            <a:r>
              <a:rPr lang="en-US" altLang="zh-CN" sz="2400" dirty="0">
                <a:solidFill>
                  <a:schemeClr val="accent2">
                    <a:lumMod val="50000"/>
                  </a:schemeClr>
                </a:solidFill>
                <a:latin typeface="微软雅黑" pitchFamily="34" charset="-122"/>
                <a:ea typeface="微软雅黑" pitchFamily="34" charset="-122"/>
              </a:rPr>
              <a:t>—— </a:t>
            </a:r>
            <a:r>
              <a:rPr lang="zh-CN" altLang="en-US" sz="2400" dirty="0">
                <a:latin typeface="微软雅黑" pitchFamily="34" charset="-122"/>
                <a:ea typeface="微软雅黑" pitchFamily="34" charset="-122"/>
              </a:rPr>
              <a:t>源于构成体系的分子和原子的</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热</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运动。高温体系的内能大于低温体系。</a:t>
            </a:r>
          </a:p>
          <a:p>
            <a:pPr marL="2670175" indent="-2670175">
              <a:lnSpc>
                <a:spcPct val="110000"/>
              </a:lnSpc>
              <a:spcBef>
                <a:spcPct val="50000"/>
              </a:spcBef>
              <a:defRPr/>
            </a:pPr>
            <a:r>
              <a:rPr lang="zh-CN" altLang="en-US" sz="2000" dirty="0">
                <a:latin typeface="微软雅黑" pitchFamily="34" charset="-122"/>
                <a:ea typeface="微软雅黑" pitchFamily="34" charset="-122"/>
              </a:rPr>
              <a:t>      气体分子的动能 </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可细分为“平动能”、“转动能”、“振动能”。各不同运动能量的贡献可从温度估算。</a:t>
            </a:r>
          </a:p>
        </p:txBody>
      </p:sp>
      <p:pic>
        <p:nvPicPr>
          <p:cNvPr id="770051" name="Picture 3"/>
          <p:cNvPicPr>
            <a:picLocks noChangeAspect="1" noChangeArrowheads="1"/>
          </p:cNvPicPr>
          <p:nvPr/>
        </p:nvPicPr>
        <p:blipFill>
          <a:blip r:embed="rId3" cstate="print">
            <a:lum bright="-36000" contrast="60000"/>
            <a:extLst>
              <a:ext uri="{28A0092B-C50C-407E-A947-70E740481C1C}">
                <a14:useLocalDpi xmlns:a14="http://schemas.microsoft.com/office/drawing/2010/main" val="0"/>
              </a:ext>
            </a:extLst>
          </a:blip>
          <a:srcRect/>
          <a:stretch>
            <a:fillRect/>
          </a:stretch>
        </p:blipFill>
        <p:spPr bwMode="auto">
          <a:xfrm>
            <a:off x="6227763" y="2492375"/>
            <a:ext cx="2355850"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0052" name="Text Box 4"/>
          <p:cNvSpPr txBox="1">
            <a:spLocks noChangeArrowheads="1"/>
          </p:cNvSpPr>
          <p:nvPr/>
        </p:nvSpPr>
        <p:spPr bwMode="auto">
          <a:xfrm>
            <a:off x="250825" y="4076700"/>
            <a:ext cx="6049963"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4650" indent="-37465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30000"/>
              </a:spcBef>
              <a:buClr>
                <a:srgbClr val="FF0000"/>
              </a:buClr>
              <a:buSzTx/>
              <a:buFont typeface="Wingdings" pitchFamily="2" charset="2"/>
              <a:buChar char="q"/>
            </a:pPr>
            <a:r>
              <a:rPr lang="en-US" altLang="zh-CN" sz="2200" b="1">
                <a:solidFill>
                  <a:srgbClr val="CC0099"/>
                </a:solidFill>
                <a:latin typeface="Times New Roman" pitchFamily="18" charset="0"/>
              </a:rPr>
              <a:t>An atom or molecule can undergo translational motion in three dimensions. </a:t>
            </a:r>
          </a:p>
          <a:p>
            <a:pPr eaLnBrk="1" hangingPunct="1">
              <a:spcBef>
                <a:spcPct val="30000"/>
              </a:spcBef>
              <a:buClr>
                <a:srgbClr val="FF0000"/>
              </a:buClr>
              <a:buSzTx/>
              <a:buFont typeface="Wingdings" pitchFamily="2" charset="2"/>
              <a:buChar char="q"/>
            </a:pPr>
            <a:r>
              <a:rPr lang="en-US" altLang="zh-CN" sz="2200" b="1">
                <a:solidFill>
                  <a:srgbClr val="CC0099"/>
                </a:solidFill>
                <a:latin typeface="Times New Roman" pitchFamily="18" charset="0"/>
              </a:rPr>
              <a:t>A linear molecule can also rotate about two axes perpendicular to the line of atoms. </a:t>
            </a:r>
          </a:p>
          <a:p>
            <a:pPr eaLnBrk="1" hangingPunct="1">
              <a:spcBef>
                <a:spcPct val="30000"/>
              </a:spcBef>
              <a:buClr>
                <a:srgbClr val="FF0000"/>
              </a:buClr>
              <a:buSzTx/>
              <a:buFont typeface="Wingdings" pitchFamily="2" charset="2"/>
              <a:buChar char="q"/>
            </a:pPr>
            <a:r>
              <a:rPr lang="en-US" altLang="zh-CN" sz="2200" b="1">
                <a:solidFill>
                  <a:srgbClr val="CC0099"/>
                </a:solidFill>
                <a:latin typeface="Times New Roman" pitchFamily="18" charset="0"/>
              </a:rPr>
              <a:t>A nonlinear molecule can rotate about three perpendicular axes.</a:t>
            </a:r>
          </a:p>
        </p:txBody>
      </p:sp>
      <p:sp>
        <p:nvSpPr>
          <p:cNvPr id="36869" name="Text Box 5"/>
          <p:cNvSpPr txBox="1">
            <a:spLocks noChangeArrowheads="1"/>
          </p:cNvSpPr>
          <p:nvPr/>
        </p:nvSpPr>
        <p:spPr bwMode="auto">
          <a:xfrm>
            <a:off x="611188" y="2492375"/>
            <a:ext cx="513556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30000"/>
              </a:spcBef>
              <a:buClr>
                <a:srgbClr val="FF0000"/>
              </a:buClr>
              <a:buSzTx/>
              <a:buFont typeface="Wingdings" pitchFamily="2" charset="2"/>
              <a:buNone/>
            </a:pPr>
            <a:r>
              <a:rPr lang="en-US" altLang="zh-CN" sz="2200" b="1">
                <a:latin typeface="Times New Roman" pitchFamily="18" charset="0"/>
              </a:rPr>
              <a:t>The translational and rotational modes of atoms and molecules and the corresponding average energies at a temperature </a:t>
            </a:r>
            <a:r>
              <a:rPr lang="en-US" altLang="zh-CN" sz="2200" b="1" i="1">
                <a:latin typeface="Times New Roman" pitchFamily="18" charset="0"/>
              </a:rPr>
              <a:t>T</a:t>
            </a:r>
            <a:r>
              <a:rPr lang="en-US" altLang="zh-CN" sz="2200" b="1">
                <a:latin typeface="Times New Roman" pitchFamily="18" charset="0"/>
              </a:rPr>
              <a:t>. </a:t>
            </a:r>
            <a:endParaRPr kumimoji="1" lang="en-US" altLang="zh-CN" sz="2400" b="1">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0052"/>
                                        </p:tgtEl>
                                        <p:attrNameLst>
                                          <p:attrName>style.visibility</p:attrName>
                                        </p:attrNameLst>
                                      </p:cBhvr>
                                      <p:to>
                                        <p:strVal val="visible"/>
                                      </p:to>
                                    </p:set>
                                    <p:anim calcmode="lin" valueType="num">
                                      <p:cBhvr additive="base">
                                        <p:cTn id="7" dur="500" fill="hold"/>
                                        <p:tgtEl>
                                          <p:spTgt spid="770052"/>
                                        </p:tgtEl>
                                        <p:attrNameLst>
                                          <p:attrName>ppt_x</p:attrName>
                                        </p:attrNameLst>
                                      </p:cBhvr>
                                      <p:tavLst>
                                        <p:tav tm="0">
                                          <p:val>
                                            <p:strVal val="#ppt_x"/>
                                          </p:val>
                                        </p:tav>
                                        <p:tav tm="100000">
                                          <p:val>
                                            <p:strVal val="#ppt_x"/>
                                          </p:val>
                                        </p:tav>
                                      </p:tavLst>
                                    </p:anim>
                                    <p:anim calcmode="lin" valueType="num">
                                      <p:cBhvr additive="base">
                                        <p:cTn id="8" dur="500" fill="hold"/>
                                        <p:tgtEl>
                                          <p:spTgt spid="77005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770051"/>
                                        </p:tgtEl>
                                        <p:attrNameLst>
                                          <p:attrName>style.visibility</p:attrName>
                                        </p:attrNameLst>
                                      </p:cBhvr>
                                      <p:to>
                                        <p:strVal val="visible"/>
                                      </p:to>
                                    </p:set>
                                    <p:anim calcmode="lin" valueType="num">
                                      <p:cBhvr additive="base">
                                        <p:cTn id="12" dur="500" fill="hold"/>
                                        <p:tgtEl>
                                          <p:spTgt spid="770051"/>
                                        </p:tgtEl>
                                        <p:attrNameLst>
                                          <p:attrName>ppt_x</p:attrName>
                                        </p:attrNameLst>
                                      </p:cBhvr>
                                      <p:tavLst>
                                        <p:tav tm="0">
                                          <p:val>
                                            <p:strVal val="#ppt_x"/>
                                          </p:val>
                                        </p:tav>
                                        <p:tav tm="100000">
                                          <p:val>
                                            <p:strVal val="#ppt_x"/>
                                          </p:val>
                                        </p:tav>
                                      </p:tavLst>
                                    </p:anim>
                                    <p:anim calcmode="lin" valueType="num">
                                      <p:cBhvr additive="base">
                                        <p:cTn id="13" dur="500" fill="hold"/>
                                        <p:tgtEl>
                                          <p:spTgt spid="770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ext Box 2"/>
          <p:cNvSpPr txBox="1">
            <a:spLocks noChangeArrowheads="1"/>
          </p:cNvSpPr>
          <p:nvPr/>
        </p:nvSpPr>
        <p:spPr bwMode="auto">
          <a:xfrm>
            <a:off x="361825" y="580926"/>
            <a:ext cx="8602663" cy="831850"/>
          </a:xfrm>
          <a:prstGeom prst="rect">
            <a:avLst/>
          </a:prstGeom>
          <a:noFill/>
          <a:ln w="9525">
            <a:noFill/>
            <a:miter lim="800000"/>
            <a:headEnd/>
            <a:tailEnd/>
          </a:ln>
          <a:effectLst/>
        </p:spPr>
        <p:txBody>
          <a:bodyPr>
            <a:spAutoFit/>
          </a:bodyPr>
          <a:lstStyle/>
          <a:p>
            <a:pPr marL="2670175" indent="-2670175">
              <a:spcBef>
                <a:spcPct val="50000"/>
              </a:spcBef>
              <a:defRPr/>
            </a:pPr>
            <a:r>
              <a:rPr lang="en-US" altLang="zh-CN" sz="2400" dirty="0">
                <a:solidFill>
                  <a:srgbClr val="CC0099"/>
                </a:solidFill>
                <a:latin typeface="微软雅黑" pitchFamily="34" charset="-122"/>
                <a:ea typeface="微软雅黑" pitchFamily="34" charset="-122"/>
              </a:rPr>
              <a:t>● </a:t>
            </a:r>
            <a:r>
              <a:rPr lang="zh-CN" altLang="en-US" sz="2400" dirty="0">
                <a:solidFill>
                  <a:srgbClr val="CC0099"/>
                </a:solidFill>
                <a:latin typeface="微软雅黑" pitchFamily="34" charset="-122"/>
                <a:ea typeface="微软雅黑" pitchFamily="34" charset="-122"/>
              </a:rPr>
              <a:t>势能的来源 </a:t>
            </a:r>
            <a:r>
              <a:rPr lang="en-US" altLang="zh-CN" sz="2400" dirty="0">
                <a:solidFill>
                  <a:schemeClr val="accent2">
                    <a:lumMod val="50000"/>
                  </a:schemeClr>
                </a:solidFill>
                <a:latin typeface="微软雅黑" pitchFamily="34" charset="-122"/>
                <a:ea typeface="微软雅黑" pitchFamily="34" charset="-122"/>
              </a:rPr>
              <a:t>—— </a:t>
            </a:r>
            <a:r>
              <a:rPr lang="zh-CN" altLang="en-US" sz="2400" dirty="0">
                <a:latin typeface="微软雅黑" pitchFamily="34" charset="-122"/>
                <a:ea typeface="微软雅黑" pitchFamily="34" charset="-122"/>
              </a:rPr>
              <a:t>体系内分子（或原子）的相互作用及相对位置的改变。</a:t>
            </a:r>
          </a:p>
        </p:txBody>
      </p:sp>
      <p:pic>
        <p:nvPicPr>
          <p:cNvPr id="772099" name="Picture 3"/>
          <p:cNvPicPr>
            <a:picLocks noChangeAspect="1" noChangeArrowheads="1"/>
          </p:cNvPicPr>
          <p:nvPr/>
        </p:nvPicPr>
        <p:blipFill>
          <a:blip r:embed="rId3">
            <a:lum bright="-18000" contrast="42000"/>
            <a:extLst>
              <a:ext uri="{28A0092B-C50C-407E-A947-70E740481C1C}">
                <a14:useLocalDpi xmlns:a14="http://schemas.microsoft.com/office/drawing/2010/main" val="0"/>
              </a:ext>
            </a:extLst>
          </a:blip>
          <a:srcRect/>
          <a:stretch>
            <a:fillRect/>
          </a:stretch>
        </p:blipFill>
        <p:spPr bwMode="auto">
          <a:xfrm>
            <a:off x="703263" y="1600200"/>
            <a:ext cx="3725862"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2100" name="Text Box 4"/>
          <p:cNvSpPr txBox="1">
            <a:spLocks noChangeArrowheads="1"/>
          </p:cNvSpPr>
          <p:nvPr/>
        </p:nvSpPr>
        <p:spPr bwMode="auto">
          <a:xfrm>
            <a:off x="4752975" y="1484313"/>
            <a:ext cx="43910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000" b="1">
                <a:latin typeface="Times New Roman" pitchFamily="18" charset="0"/>
              </a:rPr>
              <a:t>When we wind a spring, the potential energy of the atoms changes because they are </a:t>
            </a:r>
            <a:r>
              <a:rPr lang="en-US" altLang="zh-CN" sz="2000" b="1">
                <a:solidFill>
                  <a:srgbClr val="6600FF"/>
                </a:solidFill>
                <a:latin typeface="Times New Roman" pitchFamily="18" charset="0"/>
              </a:rPr>
              <a:t>squashed together</a:t>
            </a:r>
            <a:r>
              <a:rPr lang="en-US" altLang="zh-CN" sz="2000" b="1">
                <a:solidFill>
                  <a:srgbClr val="FFC000"/>
                </a:solidFill>
                <a:latin typeface="Times New Roman" pitchFamily="18" charset="0"/>
              </a:rPr>
              <a:t> </a:t>
            </a:r>
            <a:r>
              <a:rPr lang="en-US" altLang="zh-CN" sz="2000" b="1">
                <a:latin typeface="Times New Roman" pitchFamily="18" charset="0"/>
              </a:rPr>
              <a:t>on the inside of the curve and </a:t>
            </a:r>
            <a:r>
              <a:rPr lang="en-US" altLang="zh-CN" sz="2000" b="1">
                <a:solidFill>
                  <a:srgbClr val="6600FF"/>
                </a:solidFill>
                <a:latin typeface="Times New Roman" pitchFamily="18" charset="0"/>
              </a:rPr>
              <a:t>pulled apart</a:t>
            </a:r>
            <a:r>
              <a:rPr lang="en-US" altLang="zh-CN" sz="2000" b="1">
                <a:solidFill>
                  <a:srgbClr val="FFC000"/>
                </a:solidFill>
                <a:latin typeface="Times New Roman" pitchFamily="18" charset="0"/>
              </a:rPr>
              <a:t> </a:t>
            </a:r>
            <a:r>
              <a:rPr lang="en-US" altLang="zh-CN" sz="2000" b="1">
                <a:latin typeface="Times New Roman" pitchFamily="18" charset="0"/>
              </a:rPr>
              <a:t>on the outside. The internal energy of the spring rises as a result of this increase in potential energy. The graph shows how the potential energy of an atom in the spring changes with distance from its neighbor. The lowest point of the graph corresponds to the unwound, relaxed spring.</a:t>
            </a:r>
          </a:p>
        </p:txBody>
      </p:sp>
      <p:sp>
        <p:nvSpPr>
          <p:cNvPr id="772101" name="Text Box 5"/>
          <p:cNvSpPr txBox="1">
            <a:spLocks noChangeArrowheads="1"/>
          </p:cNvSpPr>
          <p:nvPr/>
        </p:nvSpPr>
        <p:spPr bwMode="auto">
          <a:xfrm>
            <a:off x="4643438" y="5287963"/>
            <a:ext cx="42481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20000"/>
              </a:lnSpc>
              <a:spcBef>
                <a:spcPct val="50000"/>
              </a:spcBef>
              <a:buClrTx/>
              <a:buSzTx/>
              <a:buFontTx/>
              <a:buNone/>
            </a:pPr>
            <a:r>
              <a:rPr lang="zh-CN" altLang="en-US" sz="2000" b="1">
                <a:solidFill>
                  <a:srgbClr val="CC0099"/>
                </a:solidFill>
                <a:latin typeface="Bookman Old Style" pitchFamily="18" charset="0"/>
              </a:rPr>
              <a:t>对理想气体而言，由于不存在相互作用，压缩或膨胀并不改变体系的势能，</a:t>
            </a:r>
            <a:r>
              <a:rPr lang="zh-CN" altLang="en-US" sz="2000" b="1" u="sng">
                <a:solidFill>
                  <a:srgbClr val="3333CC"/>
                </a:solidFill>
                <a:latin typeface="Bookman Old Style" pitchFamily="18" charset="0"/>
              </a:rPr>
              <a:t>因此内能只与温度有关，而与体积无关。</a:t>
            </a:r>
          </a:p>
        </p:txBody>
      </p:sp>
      <p:grpSp>
        <p:nvGrpSpPr>
          <p:cNvPr id="2" name="Group 8"/>
          <p:cNvGrpSpPr>
            <a:grpSpLocks/>
          </p:cNvGrpSpPr>
          <p:nvPr/>
        </p:nvGrpSpPr>
        <p:grpSpPr bwMode="auto">
          <a:xfrm>
            <a:off x="611188" y="5300663"/>
            <a:ext cx="3529012" cy="936625"/>
            <a:chOff x="417" y="3339"/>
            <a:chExt cx="2408" cy="590"/>
          </a:xfrm>
        </p:grpSpPr>
        <p:sp>
          <p:nvSpPr>
            <p:cNvPr id="37895" name="AutoShape 6"/>
            <p:cNvSpPr>
              <a:spLocks noChangeArrowheads="1"/>
            </p:cNvSpPr>
            <p:nvPr/>
          </p:nvSpPr>
          <p:spPr bwMode="auto">
            <a:xfrm>
              <a:off x="417" y="3339"/>
              <a:ext cx="2408" cy="590"/>
            </a:xfrm>
            <a:prstGeom prst="cloudCallout">
              <a:avLst>
                <a:gd name="adj1" fmla="val 52699"/>
                <a:gd name="adj2" fmla="val 67287"/>
              </a:avLst>
            </a:prstGeom>
            <a:solidFill>
              <a:srgbClr val="66FFFF"/>
            </a:solidFill>
            <a:ln w="9525">
              <a:solidFill>
                <a:schemeClr val="tx1"/>
              </a:solidFill>
              <a:round/>
              <a:headEnd/>
              <a:tailEnd/>
            </a:ln>
          </p:spPr>
          <p:txBody>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lang="zh-CN" altLang="zh-CN" sz="1600" b="1">
                <a:latin typeface="Times New Roman" pitchFamily="18" charset="0"/>
              </a:endParaRPr>
            </a:p>
          </p:txBody>
        </p:sp>
        <p:sp>
          <p:nvSpPr>
            <p:cNvPr id="37896" name="Text Box 7"/>
            <p:cNvSpPr txBox="1">
              <a:spLocks noChangeArrowheads="1"/>
            </p:cNvSpPr>
            <p:nvPr/>
          </p:nvSpPr>
          <p:spPr bwMode="auto">
            <a:xfrm>
              <a:off x="762" y="3460"/>
              <a:ext cx="18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400" b="1">
                  <a:solidFill>
                    <a:srgbClr val="FF0000"/>
                  </a:solidFill>
                  <a:latin typeface="Times New Roman" pitchFamily="18" charset="0"/>
                </a:rPr>
                <a:t>理想气体的势能？</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72099"/>
                                        </p:tgtEl>
                                        <p:attrNameLst>
                                          <p:attrName>style.visibility</p:attrName>
                                        </p:attrNameLst>
                                      </p:cBhvr>
                                      <p:to>
                                        <p:strVal val="visible"/>
                                      </p:to>
                                    </p:set>
                                    <p:anim calcmode="lin" valueType="num">
                                      <p:cBhvr additive="base">
                                        <p:cTn id="7" dur="500" fill="hold"/>
                                        <p:tgtEl>
                                          <p:spTgt spid="772099"/>
                                        </p:tgtEl>
                                        <p:attrNameLst>
                                          <p:attrName>ppt_x</p:attrName>
                                        </p:attrNameLst>
                                      </p:cBhvr>
                                      <p:tavLst>
                                        <p:tav tm="0">
                                          <p:val>
                                            <p:strVal val="#ppt_x"/>
                                          </p:val>
                                        </p:tav>
                                        <p:tav tm="100000">
                                          <p:val>
                                            <p:strVal val="#ppt_x"/>
                                          </p:val>
                                        </p:tav>
                                      </p:tavLst>
                                    </p:anim>
                                    <p:anim calcmode="lin" valueType="num">
                                      <p:cBhvr additive="base">
                                        <p:cTn id="8" dur="500" fill="hold"/>
                                        <p:tgtEl>
                                          <p:spTgt spid="77209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72100"/>
                                        </p:tgtEl>
                                        <p:attrNameLst>
                                          <p:attrName>style.visibility</p:attrName>
                                        </p:attrNameLst>
                                      </p:cBhvr>
                                      <p:to>
                                        <p:strVal val="visible"/>
                                      </p:to>
                                    </p:set>
                                    <p:anim calcmode="lin" valueType="num">
                                      <p:cBhvr additive="base">
                                        <p:cTn id="12" dur="500" fill="hold"/>
                                        <p:tgtEl>
                                          <p:spTgt spid="772100"/>
                                        </p:tgtEl>
                                        <p:attrNameLst>
                                          <p:attrName>ppt_x</p:attrName>
                                        </p:attrNameLst>
                                      </p:cBhvr>
                                      <p:tavLst>
                                        <p:tav tm="0">
                                          <p:val>
                                            <p:strVal val="#ppt_x"/>
                                          </p:val>
                                        </p:tav>
                                        <p:tav tm="100000">
                                          <p:val>
                                            <p:strVal val="#ppt_x"/>
                                          </p:val>
                                        </p:tav>
                                      </p:tavLst>
                                    </p:anim>
                                    <p:anim calcmode="lin" valueType="num">
                                      <p:cBhvr additive="base">
                                        <p:cTn id="13" dur="500" fill="hold"/>
                                        <p:tgtEl>
                                          <p:spTgt spid="77210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72101"/>
                                        </p:tgtEl>
                                        <p:attrNameLst>
                                          <p:attrName>style.visibility</p:attrName>
                                        </p:attrNameLst>
                                      </p:cBhvr>
                                      <p:to>
                                        <p:strVal val="visible"/>
                                      </p:to>
                                    </p:set>
                                    <p:anim calcmode="lin" valueType="num">
                                      <p:cBhvr additive="base">
                                        <p:cTn id="18" dur="500" fill="hold"/>
                                        <p:tgtEl>
                                          <p:spTgt spid="772101"/>
                                        </p:tgtEl>
                                        <p:attrNameLst>
                                          <p:attrName>ppt_x</p:attrName>
                                        </p:attrNameLst>
                                      </p:cBhvr>
                                      <p:tavLst>
                                        <p:tav tm="0">
                                          <p:val>
                                            <p:strVal val="#ppt_x"/>
                                          </p:val>
                                        </p:tav>
                                        <p:tav tm="100000">
                                          <p:val>
                                            <p:strVal val="#ppt_x"/>
                                          </p:val>
                                        </p:tav>
                                      </p:tavLst>
                                    </p:anim>
                                    <p:anim calcmode="lin" valueType="num">
                                      <p:cBhvr additive="base">
                                        <p:cTn id="19" dur="500" fill="hold"/>
                                        <p:tgtEl>
                                          <p:spTgt spid="772101"/>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100" grpId="0" autoUpdateAnimBg="0"/>
      <p:bldP spid="77210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683270" y="909758"/>
            <a:ext cx="7777162" cy="496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30000"/>
              </a:lnSpc>
              <a:spcBef>
                <a:spcPct val="0"/>
              </a:spcBef>
              <a:spcAft>
                <a:spcPct val="50000"/>
              </a:spcAft>
              <a:buClrTx/>
              <a:buSzTx/>
              <a:buFontTx/>
              <a:buNone/>
            </a:pPr>
            <a:r>
              <a:rPr lang="en-US" altLang="zh-CN" sz="2400" dirty="0">
                <a:solidFill>
                  <a:srgbClr val="3333CC"/>
                </a:solidFill>
                <a:latin typeface="微软雅黑" pitchFamily="34" charset="-122"/>
                <a:ea typeface="微软雅黑" pitchFamily="34" charset="-122"/>
              </a:rPr>
              <a:t>        </a:t>
            </a:r>
            <a:r>
              <a:rPr lang="zh-CN" altLang="en-US" sz="2400" dirty="0">
                <a:solidFill>
                  <a:srgbClr val="CC0099"/>
                </a:solidFill>
                <a:latin typeface="微软雅黑" pitchFamily="34" charset="-122"/>
                <a:ea typeface="微软雅黑" pitchFamily="34" charset="-122"/>
              </a:rPr>
              <a:t>内能</a:t>
            </a:r>
            <a:r>
              <a:rPr lang="zh-CN" altLang="en-US" sz="2400" dirty="0">
                <a:solidFill>
                  <a:srgbClr val="3333CC"/>
                </a:solidFill>
                <a:latin typeface="微软雅黑" pitchFamily="34" charset="-122"/>
                <a:ea typeface="微软雅黑" pitchFamily="34" charset="-122"/>
              </a:rPr>
              <a:t>是属于物质的一种属性，由其所处的状态决定：物质处于一定状态，就具有一定的内能；状态发生改变，内能也随之改变。</a:t>
            </a:r>
          </a:p>
          <a:p>
            <a:pPr eaLnBrk="1" hangingPunct="1">
              <a:lnSpc>
                <a:spcPct val="130000"/>
              </a:lnSpc>
              <a:spcBef>
                <a:spcPct val="0"/>
              </a:spcBef>
              <a:spcAft>
                <a:spcPct val="50000"/>
              </a:spcAft>
              <a:buClrTx/>
              <a:buSzTx/>
              <a:buFontTx/>
              <a:buNone/>
            </a:pPr>
            <a:r>
              <a:rPr lang="zh-CN" altLang="en-US" sz="2400" dirty="0">
                <a:solidFill>
                  <a:srgbClr val="3333CC"/>
                </a:solidFill>
                <a:latin typeface="微软雅黑" pitchFamily="34" charset="-122"/>
                <a:ea typeface="微软雅黑" pitchFamily="34" charset="-122"/>
              </a:rPr>
              <a:t>        物质经过一系列变化之后，如果又回到原来状态，则其内能也恢复原值。</a:t>
            </a:r>
          </a:p>
          <a:p>
            <a:pPr eaLnBrk="1" hangingPunct="1">
              <a:lnSpc>
                <a:spcPct val="130000"/>
              </a:lnSpc>
              <a:spcBef>
                <a:spcPct val="0"/>
              </a:spcBef>
              <a:spcAft>
                <a:spcPct val="50000"/>
              </a:spcAft>
              <a:buClrTx/>
              <a:buSzTx/>
              <a:buFontTx/>
              <a:buNone/>
            </a:pPr>
            <a:r>
              <a:rPr lang="zh-CN" altLang="en-US" sz="2400" dirty="0">
                <a:solidFill>
                  <a:srgbClr val="3333CC"/>
                </a:solidFill>
                <a:latin typeface="微软雅黑" pitchFamily="34" charset="-122"/>
                <a:ea typeface="微软雅黑" pitchFamily="34" charset="-122"/>
              </a:rPr>
              <a:t>        对体系做功，则体系内能增加。在绝热条件下压缩气缸中的气体导致内能增加，因为压缩后的气体可做更多的功。</a:t>
            </a:r>
          </a:p>
          <a:p>
            <a:pPr eaLnBrk="1" hangingPunct="1">
              <a:lnSpc>
                <a:spcPct val="130000"/>
              </a:lnSpc>
              <a:spcBef>
                <a:spcPct val="0"/>
              </a:spcBef>
              <a:spcAft>
                <a:spcPct val="50000"/>
              </a:spcAft>
              <a:buClrTx/>
              <a:buSzTx/>
              <a:buFontTx/>
              <a:buNone/>
            </a:pPr>
            <a:r>
              <a:rPr lang="zh-CN" altLang="en-US" sz="2400" dirty="0">
                <a:solidFill>
                  <a:srgbClr val="3333CC"/>
                </a:solidFill>
                <a:latin typeface="微软雅黑" pitchFamily="34" charset="-122"/>
                <a:ea typeface="微软雅黑" pitchFamily="34" charset="-122"/>
              </a:rPr>
              <a:t>        实验上只能测定内能的变化，而不能测定其绝对值。</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79388" y="404813"/>
            <a:ext cx="5897562" cy="1143000"/>
          </a:xfrm>
        </p:spPr>
        <p:txBody>
          <a:bodyPr/>
          <a:lstStyle/>
          <a:p>
            <a:pPr eaLnBrk="1" hangingPunct="1"/>
            <a:r>
              <a:rPr lang="zh-CN" altLang="en-US" smtClean="0">
                <a:solidFill>
                  <a:srgbClr val="3333CC"/>
                </a:solidFill>
              </a:rPr>
              <a:t> </a:t>
            </a:r>
            <a:r>
              <a:rPr lang="zh-CN" altLang="en-US" smtClean="0">
                <a:solidFill>
                  <a:srgbClr val="3333CC"/>
                </a:solidFill>
                <a:ea typeface="黑体" pitchFamily="2" charset="-122"/>
              </a:rPr>
              <a:t>热力学第一定理</a:t>
            </a:r>
          </a:p>
        </p:txBody>
      </p:sp>
      <p:sp>
        <p:nvSpPr>
          <p:cNvPr id="16387" name="Rectangle 3"/>
          <p:cNvSpPr>
            <a:spLocks noGrp="1" noChangeArrowheads="1"/>
          </p:cNvSpPr>
          <p:nvPr>
            <p:ph type="body" idx="1"/>
          </p:nvPr>
        </p:nvSpPr>
        <p:spPr>
          <a:xfrm>
            <a:off x="323850" y="1484313"/>
            <a:ext cx="8353425" cy="4608512"/>
          </a:xfrm>
          <a:extLst>
            <a:ext uri="{909E8E84-426E-40DD-AFC4-6F175D3DCCD1}">
              <a14:hiddenFill xmlns:a14="http://schemas.microsoft.com/office/drawing/2010/main">
                <a:solidFill>
                  <a:schemeClr val="bg1"/>
                </a:solidFill>
              </a14:hiddenFill>
            </a:ext>
          </a:extLst>
        </p:spPr>
        <p:txBody>
          <a:bodyPr/>
          <a:lstStyle/>
          <a:p>
            <a:pPr marL="0" indent="0" eaLnBrk="1" hangingPunct="1">
              <a:buFont typeface="Wingdings" pitchFamily="2" charset="2"/>
              <a:buNone/>
            </a:pP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能量守恒与转化定律（如何表述？）</a:t>
            </a:r>
          </a:p>
          <a:p>
            <a:pPr marL="0" indent="0" eaLnBrk="1" hangingPunct="1"/>
            <a:endParaRPr lang="zh-CN" altLang="en-US" sz="2800" dirty="0" smtClean="0">
              <a:latin typeface="微软雅黑" pitchFamily="34" charset="-122"/>
              <a:ea typeface="微软雅黑" pitchFamily="34" charset="-122"/>
            </a:endParaRPr>
          </a:p>
          <a:p>
            <a:pPr marL="0" indent="0" eaLnBrk="1" hangingPunct="1">
              <a:buFont typeface="Wingdings" pitchFamily="2" charset="2"/>
              <a:buNone/>
            </a:pPr>
            <a:r>
              <a:rPr lang="zh-CN" altLang="en-US" sz="2800" dirty="0" smtClean="0">
                <a:latin typeface="微软雅黑" pitchFamily="34" charset="-122"/>
                <a:ea typeface="微软雅黑" pitchFamily="34" charset="-122"/>
              </a:rPr>
              <a:t>    </a:t>
            </a: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数学</a:t>
            </a:r>
            <a:r>
              <a:rPr lang="zh-CN" altLang="en-US" sz="2800" dirty="0" smtClean="0">
                <a:solidFill>
                  <a:srgbClr val="3333CC"/>
                </a:solidFill>
                <a:latin typeface="微软雅黑" pitchFamily="34" charset="-122"/>
                <a:ea typeface="微软雅黑" pitchFamily="34" charset="-122"/>
              </a:rPr>
              <a:t>表达式：</a:t>
            </a:r>
            <a:r>
              <a:rPr lang="zh-CN" altLang="en-US" sz="2800" dirty="0" smtClean="0">
                <a:latin typeface="微软雅黑" pitchFamily="34" charset="-122"/>
                <a:ea typeface="微软雅黑" pitchFamily="34" charset="-122"/>
              </a:rPr>
              <a:t>     </a:t>
            </a:r>
            <a:r>
              <a:rPr lang="zh-CN" altLang="en-US" sz="2800" dirty="0" smtClean="0">
                <a:solidFill>
                  <a:srgbClr val="FF0066"/>
                </a:solidFill>
                <a:latin typeface="微软雅黑" pitchFamily="34" charset="-122"/>
                <a:ea typeface="微软雅黑" pitchFamily="34" charset="-122"/>
                <a:sym typeface="Symbol" pitchFamily="18" charset="2"/>
              </a:rPr>
              <a:t></a:t>
            </a:r>
            <a:r>
              <a:rPr lang="en-US" altLang="en-US" sz="2800" dirty="0" smtClean="0">
                <a:solidFill>
                  <a:srgbClr val="FF0066"/>
                </a:solidFill>
                <a:latin typeface="微软雅黑" pitchFamily="34" charset="-122"/>
                <a:ea typeface="微软雅黑" pitchFamily="34" charset="-122"/>
                <a:sym typeface="Symbol" pitchFamily="18" charset="2"/>
              </a:rPr>
              <a:t>U = Q + W</a:t>
            </a:r>
            <a:endParaRPr lang="zh-CN" altLang="en-US" sz="2800" dirty="0" smtClean="0">
              <a:solidFill>
                <a:srgbClr val="FF0066"/>
              </a:solidFill>
              <a:latin typeface="微软雅黑" pitchFamily="34" charset="-122"/>
              <a:ea typeface="微软雅黑" pitchFamily="34" charset="-122"/>
            </a:endParaRPr>
          </a:p>
          <a:p>
            <a:pPr marL="0" indent="0" eaLnBrk="1" hangingPunct="1"/>
            <a:endParaRPr lang="zh-CN" altLang="en-US" sz="2800" dirty="0" smtClean="0">
              <a:solidFill>
                <a:srgbClr val="FF0066"/>
              </a:solidFill>
              <a:latin typeface="微软雅黑" pitchFamily="34" charset="-122"/>
              <a:ea typeface="微软雅黑" pitchFamily="34" charset="-122"/>
              <a:sym typeface="Symbol" pitchFamily="18" charset="2"/>
            </a:endParaRPr>
          </a:p>
          <a:p>
            <a:pPr marL="0" indent="0"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sym typeface="Symbol" pitchFamily="18" charset="2"/>
              </a:rPr>
              <a:t>   </a:t>
            </a:r>
            <a:r>
              <a:rPr lang="zh-CN" altLang="en-US" sz="2800" dirty="0" smtClean="0">
                <a:solidFill>
                  <a:srgbClr val="3333CC"/>
                </a:solidFill>
                <a:latin typeface="微软雅黑" pitchFamily="34" charset="-122"/>
                <a:ea typeface="微软雅黑" pitchFamily="34" charset="-122"/>
                <a:sym typeface="Symbol" pitchFamily="18" charset="2"/>
              </a:rPr>
              <a:t>   就是说</a:t>
            </a:r>
            <a:r>
              <a:rPr lang="zh-CN" altLang="en-US" sz="2800" dirty="0" smtClean="0">
                <a:solidFill>
                  <a:srgbClr val="3333CC"/>
                </a:solidFill>
                <a:latin typeface="微软雅黑" pitchFamily="34" charset="-122"/>
                <a:ea typeface="微软雅黑" pitchFamily="34" charset="-122"/>
                <a:sym typeface="Symbol" pitchFamily="18" charset="2"/>
              </a:rPr>
              <a:t>状态发生变化时，系统的</a:t>
            </a:r>
            <a:r>
              <a:rPr lang="zh-CN" altLang="en-US" sz="2800" dirty="0" smtClean="0">
                <a:solidFill>
                  <a:srgbClr val="FF0066"/>
                </a:solidFill>
                <a:latin typeface="微软雅黑" pitchFamily="34" charset="-122"/>
                <a:ea typeface="微软雅黑" pitchFamily="34" charset="-122"/>
                <a:sym typeface="Symbol" pitchFamily="18" charset="2"/>
              </a:rPr>
              <a:t>热力学能变化</a:t>
            </a:r>
            <a:r>
              <a:rPr lang="en-US" altLang="en-US" sz="2800" dirty="0" smtClean="0">
                <a:solidFill>
                  <a:srgbClr val="FF0066"/>
                </a:solidFill>
                <a:latin typeface="微软雅黑" pitchFamily="34" charset="-122"/>
                <a:ea typeface="微软雅黑" pitchFamily="34" charset="-122"/>
                <a:sym typeface="Symbol" pitchFamily="18" charset="2"/>
              </a:rPr>
              <a:t>U</a:t>
            </a:r>
            <a:r>
              <a:rPr lang="zh-CN" altLang="en-US" sz="2800" dirty="0" smtClean="0">
                <a:solidFill>
                  <a:srgbClr val="3333CC"/>
                </a:solidFill>
                <a:latin typeface="微软雅黑" pitchFamily="34" charset="-122"/>
                <a:ea typeface="微软雅黑" pitchFamily="34" charset="-122"/>
                <a:sym typeface="Symbol" pitchFamily="18" charset="2"/>
              </a:rPr>
              <a:t>等于系统从环境中吸收的</a:t>
            </a:r>
            <a:r>
              <a:rPr lang="zh-CN" altLang="en-US" sz="2800" dirty="0" smtClean="0">
                <a:solidFill>
                  <a:srgbClr val="FF0066"/>
                </a:solidFill>
                <a:latin typeface="微软雅黑" pitchFamily="34" charset="-122"/>
                <a:ea typeface="微软雅黑" pitchFamily="34" charset="-122"/>
                <a:sym typeface="Symbol" pitchFamily="18" charset="2"/>
              </a:rPr>
              <a:t>热量</a:t>
            </a:r>
            <a:r>
              <a:rPr lang="en-US" altLang="en-US" sz="2800" dirty="0" smtClean="0">
                <a:solidFill>
                  <a:srgbClr val="FF0066"/>
                </a:solidFill>
                <a:latin typeface="微软雅黑" pitchFamily="34" charset="-122"/>
                <a:ea typeface="微软雅黑" pitchFamily="34" charset="-122"/>
                <a:sym typeface="Symbol" pitchFamily="18" charset="2"/>
              </a:rPr>
              <a:t>Q</a:t>
            </a:r>
            <a:r>
              <a:rPr lang="zh-CN" altLang="en-US" sz="2800" dirty="0" smtClean="0">
                <a:solidFill>
                  <a:srgbClr val="3333CC"/>
                </a:solidFill>
                <a:latin typeface="微软雅黑" pitchFamily="34" charset="-122"/>
                <a:ea typeface="微软雅黑" pitchFamily="34" charset="-122"/>
                <a:sym typeface="Symbol" pitchFamily="18" charset="2"/>
              </a:rPr>
              <a:t>加上环境对系统所做的</a:t>
            </a:r>
            <a:r>
              <a:rPr lang="zh-CN" altLang="en-US" sz="2800" dirty="0" smtClean="0">
                <a:solidFill>
                  <a:srgbClr val="FF0066"/>
                </a:solidFill>
                <a:latin typeface="微软雅黑" pitchFamily="34" charset="-122"/>
                <a:ea typeface="微软雅黑" pitchFamily="34" charset="-122"/>
                <a:sym typeface="Symbol" pitchFamily="18" charset="2"/>
              </a:rPr>
              <a:t>功</a:t>
            </a:r>
            <a:r>
              <a:rPr lang="en-US" altLang="en-US" sz="2800" dirty="0" smtClean="0">
                <a:solidFill>
                  <a:srgbClr val="FF0066"/>
                </a:solidFill>
                <a:latin typeface="微软雅黑" pitchFamily="34" charset="-122"/>
                <a:ea typeface="微软雅黑" pitchFamily="34" charset="-122"/>
                <a:sym typeface="Symbol" pitchFamily="18" charset="2"/>
              </a:rPr>
              <a:t>W</a:t>
            </a:r>
            <a:r>
              <a:rPr lang="en-US" altLang="zh-CN" sz="2800" dirty="0" smtClean="0">
                <a:solidFill>
                  <a:srgbClr val="3333CC"/>
                </a:solidFill>
                <a:latin typeface="微软雅黑" pitchFamily="34" charset="-122"/>
                <a:ea typeface="微软雅黑" pitchFamily="34" charset="-122"/>
                <a:sym typeface="Symbol" pitchFamily="18" charset="2"/>
              </a:rPr>
              <a:t>。</a:t>
            </a:r>
            <a:r>
              <a:rPr lang="zh-CN" altLang="en-US" sz="2800" dirty="0" smtClean="0">
                <a:latin typeface="微软雅黑" pitchFamily="34" charset="-122"/>
                <a:ea typeface="微软雅黑" pitchFamily="34" charset="-122"/>
                <a:sym typeface="Symbol" pitchFamily="18" charset="2"/>
              </a:rPr>
              <a:t> </a:t>
            </a:r>
          </a:p>
          <a:p>
            <a:pPr marL="0" indent="0"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sym typeface="Symbol" pitchFamily="18" charset="2"/>
              </a:rPr>
              <a:t>      换句话说，系统的热力学能的变化，以</a:t>
            </a:r>
            <a:r>
              <a:rPr lang="zh-CN" altLang="en-US" sz="2800" dirty="0" smtClean="0">
                <a:solidFill>
                  <a:srgbClr val="FF0066"/>
                </a:solidFill>
                <a:latin typeface="微软雅黑" pitchFamily="34" charset="-122"/>
                <a:ea typeface="微软雅黑" pitchFamily="34" charset="-122"/>
                <a:sym typeface="Symbol" pitchFamily="18" charset="2"/>
              </a:rPr>
              <a:t>热</a:t>
            </a:r>
            <a:r>
              <a:rPr lang="zh-CN" altLang="en-US" sz="2800" dirty="0" smtClean="0">
                <a:solidFill>
                  <a:srgbClr val="3333CC"/>
                </a:solidFill>
                <a:latin typeface="微软雅黑" pitchFamily="34" charset="-122"/>
                <a:ea typeface="微软雅黑" pitchFamily="34" charset="-122"/>
                <a:sym typeface="Symbol" pitchFamily="18" charset="2"/>
              </a:rPr>
              <a:t>和</a:t>
            </a:r>
            <a:r>
              <a:rPr lang="zh-CN" altLang="en-US" sz="2800" dirty="0" smtClean="0">
                <a:solidFill>
                  <a:srgbClr val="FF0066"/>
                </a:solidFill>
                <a:latin typeface="微软雅黑" pitchFamily="34" charset="-122"/>
                <a:ea typeface="微软雅黑" pitchFamily="34" charset="-122"/>
                <a:sym typeface="Symbol" pitchFamily="18" charset="2"/>
              </a:rPr>
              <a:t>功</a:t>
            </a:r>
            <a:r>
              <a:rPr lang="zh-CN" altLang="en-US" sz="2800" dirty="0" smtClean="0">
                <a:solidFill>
                  <a:srgbClr val="3333CC"/>
                </a:solidFill>
                <a:latin typeface="微软雅黑" pitchFamily="34" charset="-122"/>
                <a:ea typeface="微软雅黑" pitchFamily="34" charset="-122"/>
                <a:sym typeface="Symbol" pitchFamily="18" charset="2"/>
              </a:rPr>
              <a:t>两种方式体现出来。</a:t>
            </a:r>
          </a:p>
        </p:txBody>
      </p:sp>
      <p:sp>
        <p:nvSpPr>
          <p:cNvPr id="39940" name="Rectangle 5"/>
          <p:cNvSpPr>
            <a:spLocks noChangeArrowheads="1"/>
          </p:cNvSpPr>
          <p:nvPr/>
        </p:nvSpPr>
        <p:spPr bwMode="auto">
          <a:xfrm>
            <a:off x="1625600" y="53340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en-US" sz="2800" b="1" i="1" u="sng">
              <a:solidFill>
                <a:srgbClr val="FF0066"/>
              </a:solidFill>
              <a:latin typeface="Times New Roman" pitchFamily="18" charset="0"/>
            </a:endParaRPr>
          </a:p>
        </p:txBody>
      </p:sp>
      <p:sp>
        <p:nvSpPr>
          <p:cNvPr id="39941" name="Line 7"/>
          <p:cNvSpPr>
            <a:spLocks noChangeShapeType="1"/>
          </p:cNvSpPr>
          <p:nvPr/>
        </p:nvSpPr>
        <p:spPr bwMode="auto">
          <a:xfrm>
            <a:off x="468313" y="1341438"/>
            <a:ext cx="8208962" cy="0"/>
          </a:xfrm>
          <a:prstGeom prst="line">
            <a:avLst/>
          </a:prstGeom>
          <a:noFill/>
          <a:ln w="6985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pic>
        <p:nvPicPr>
          <p:cNvPr id="399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75" y="6021388"/>
            <a:ext cx="59102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dissolve">
                                      <p:cBhvr>
                                        <p:cTn id="7" dur="5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12" dur="500"/>
                                        <p:tgtEl>
                                          <p:spTgt spid="163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checkerboard(across)">
                                      <p:cBhvr>
                                        <p:cTn id="17" dur="500"/>
                                        <p:tgtEl>
                                          <p:spTgt spid="163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7" presetClass="entr" presetSubtype="0" fill="hold" nodeType="clickEffect">
                                  <p:stCondLst>
                                    <p:cond delay="0"/>
                                  </p:stCondLst>
                                  <p:iterate type="lt">
                                    <p:tmPct val="50000"/>
                                  </p:iterate>
                                  <p:childTnLst>
                                    <p:set>
                                      <p:cBhvr>
                                        <p:cTn id="21" dur="1" fill="hold">
                                          <p:stCondLst>
                                            <p:cond delay="0"/>
                                          </p:stCondLst>
                                        </p:cTn>
                                        <p:tgtEl>
                                          <p:spTgt spid="16387">
                                            <p:txEl>
                                              <p:pRg st="4" end="4"/>
                                            </p:txEl>
                                          </p:spTgt>
                                        </p:tgtEl>
                                        <p:attrNameLst>
                                          <p:attrName>style.visibility</p:attrName>
                                        </p:attrNameLst>
                                      </p:cBhvr>
                                      <p:to>
                                        <p:strVal val="visible"/>
                                      </p:to>
                                    </p:set>
                                    <p:anim calcmode="discrete" valueType="clr">
                                      <p:cBhvr override="childStyle">
                                        <p:cTn id="22" dur="80"/>
                                        <p:tgtEl>
                                          <p:spTgt spid="1638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6387">
                                            <p:txEl>
                                              <p:pRg st="4" end="4"/>
                                            </p:txEl>
                                          </p:spTgt>
                                        </p:tgtEl>
                                        <p:attrNameLst>
                                          <p:attrName>fillcolor</p:attrName>
                                        </p:attrNameLst>
                                      </p:cBhvr>
                                      <p:tavLst>
                                        <p:tav tm="0">
                                          <p:val>
                                            <p:clrVal>
                                              <a:schemeClr val="accent2"/>
                                            </p:clrVal>
                                          </p:val>
                                        </p:tav>
                                        <p:tav tm="50000">
                                          <p:val>
                                            <p:clrVal>
                                              <a:schemeClr val="hlink"/>
                                            </p:clrVal>
                                          </p:val>
                                        </p:tav>
                                      </p:tavLst>
                                    </p:anim>
                                    <p:set>
                                      <p:cBhvr>
                                        <p:cTn id="24" dur="80"/>
                                        <p:tgtEl>
                                          <p:spTgt spid="16387">
                                            <p:txEl>
                                              <p:pRg st="4" end="4"/>
                                            </p:txEl>
                                          </p:spTgt>
                                        </p:tgtEl>
                                        <p:attrNameLst>
                                          <p:attrName>fill.type</p:attrName>
                                        </p:attrNameLst>
                                      </p:cBhvr>
                                      <p:to>
                                        <p:strVal val="solid"/>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16387">
                                            <p:txEl>
                                              <p:pRg st="5" end="5"/>
                                            </p:txEl>
                                          </p:spTgt>
                                        </p:tgtEl>
                                        <p:attrNameLst>
                                          <p:attrName>style.visibility</p:attrName>
                                        </p:attrNameLst>
                                      </p:cBhvr>
                                      <p:to>
                                        <p:strVal val="visible"/>
                                      </p:to>
                                    </p:set>
                                    <p:anim calcmode="discrete" valueType="clr">
                                      <p:cBhvr override="childStyle">
                                        <p:cTn id="29" dur="80"/>
                                        <p:tgtEl>
                                          <p:spTgt spid="1638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6387">
                                            <p:txEl>
                                              <p:pRg st="5" end="5"/>
                                            </p:txEl>
                                          </p:spTgt>
                                        </p:tgtEl>
                                        <p:attrNameLst>
                                          <p:attrName>fillcolor</p:attrName>
                                        </p:attrNameLst>
                                      </p:cBhvr>
                                      <p:tavLst>
                                        <p:tav tm="0">
                                          <p:val>
                                            <p:clrVal>
                                              <a:schemeClr val="accent2"/>
                                            </p:clrVal>
                                          </p:val>
                                        </p:tav>
                                        <p:tav tm="50000">
                                          <p:val>
                                            <p:clrVal>
                                              <a:schemeClr val="hlink"/>
                                            </p:clrVal>
                                          </p:val>
                                        </p:tav>
                                      </p:tavLst>
                                    </p:anim>
                                    <p:set>
                                      <p:cBhvr>
                                        <p:cTn id="31" dur="80"/>
                                        <p:tgtEl>
                                          <p:spTgt spid="16387">
                                            <p:txEl>
                                              <p:pRg st="5" end="5"/>
                                            </p:txEl>
                                          </p:spTgt>
                                        </p:tgtEl>
                                        <p:attrNameLst>
                                          <p:attrName>fill.type</p:attrName>
                                        </p:attrNameLst>
                                      </p:cBhvr>
                                      <p:to>
                                        <p:strVal val="solid"/>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nodeType="clickEffect">
                                  <p:stCondLst>
                                    <p:cond delay="0"/>
                                  </p:stCondLst>
                                  <p:childTnLst>
                                    <p:set>
                                      <p:cBhvr>
                                        <p:cTn id="35" dur="1" fill="hold">
                                          <p:stCondLst>
                                            <p:cond delay="0"/>
                                          </p:stCondLst>
                                        </p:cTn>
                                        <p:tgtEl>
                                          <p:spTgt spid="39942"/>
                                        </p:tgtEl>
                                        <p:attrNameLst>
                                          <p:attrName>style.visibility</p:attrName>
                                        </p:attrNameLst>
                                      </p:cBhvr>
                                      <p:to>
                                        <p:strVal val="visible"/>
                                      </p:to>
                                    </p:set>
                                    <p:animEffect transition="in" filter="fade">
                                      <p:cBhvr>
                                        <p:cTn id="36" dur="1000"/>
                                        <p:tgtEl>
                                          <p:spTgt spid="39942"/>
                                        </p:tgtEl>
                                      </p:cBhvr>
                                    </p:animEffect>
                                    <p:anim calcmode="lin" valueType="num">
                                      <p:cBhvr>
                                        <p:cTn id="37" dur="1000" fill="hold"/>
                                        <p:tgtEl>
                                          <p:spTgt spid="39942"/>
                                        </p:tgtEl>
                                        <p:attrNameLst>
                                          <p:attrName>ppt_x</p:attrName>
                                        </p:attrNameLst>
                                      </p:cBhvr>
                                      <p:tavLst>
                                        <p:tav tm="0">
                                          <p:val>
                                            <p:strVal val="#ppt_x"/>
                                          </p:val>
                                        </p:tav>
                                        <p:tav tm="100000">
                                          <p:val>
                                            <p:strVal val="#ppt_x"/>
                                          </p:val>
                                        </p:tav>
                                      </p:tavLst>
                                    </p:anim>
                                    <p:anim calcmode="lin" valueType="num">
                                      <p:cBhvr>
                                        <p:cTn id="38" dur="1000" fill="hold"/>
                                        <p:tgtEl>
                                          <p:spTgt spid="399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68313" y="260350"/>
            <a:ext cx="5653087" cy="1143000"/>
          </a:xfrm>
        </p:spPr>
        <p:txBody>
          <a:bodyPr/>
          <a:lstStyle/>
          <a:p>
            <a:pPr eaLnBrk="1" hangingPunct="1"/>
            <a:r>
              <a:rPr lang="zh-CN" altLang="en-US" sz="4800" smtClean="0">
                <a:solidFill>
                  <a:srgbClr val="3333CC"/>
                </a:solidFill>
                <a:latin typeface="黑体" pitchFamily="2" charset="-122"/>
                <a:ea typeface="黑体" pitchFamily="2" charset="-122"/>
              </a:rPr>
              <a:t>功和热</a:t>
            </a:r>
            <a:endParaRPr lang="zh-CN" altLang="en-US" smtClean="0">
              <a:solidFill>
                <a:srgbClr val="3333CC"/>
              </a:solidFill>
              <a:latin typeface="黑体" pitchFamily="2" charset="-122"/>
              <a:ea typeface="黑体" pitchFamily="2" charset="-122"/>
            </a:endParaRPr>
          </a:p>
        </p:txBody>
      </p:sp>
      <p:sp>
        <p:nvSpPr>
          <p:cNvPr id="43011" name="Rectangle 3"/>
          <p:cNvSpPr>
            <a:spLocks noGrp="1" noChangeArrowheads="1"/>
          </p:cNvSpPr>
          <p:nvPr>
            <p:ph type="body" sz="half" idx="1"/>
          </p:nvPr>
        </p:nvSpPr>
        <p:spPr>
          <a:xfrm>
            <a:off x="468313" y="1700213"/>
            <a:ext cx="4356100" cy="2935287"/>
          </a:xfrm>
          <a:extLst>
            <a:ext uri="{909E8E84-426E-40DD-AFC4-6F175D3DCCD1}">
              <a14:hiddenFill xmlns:a14="http://schemas.microsoft.com/office/drawing/2010/main">
                <a:solidFill>
                  <a:schemeClr val="bg1"/>
                </a:solidFill>
              </a14:hiddenFill>
            </a:ext>
          </a:extLst>
        </p:spPr>
        <p:txBody>
          <a:bodyPr/>
          <a:lstStyle/>
          <a:p>
            <a:pPr algn="just" eaLnBrk="1" hangingPunct="1">
              <a:buFont typeface="Wingdings" pitchFamily="2" charset="2"/>
              <a:buNone/>
            </a:pP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功和热是在过程</a:t>
            </a:r>
          </a:p>
          <a:p>
            <a:pPr algn="just"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中，系统←→环境之间</a:t>
            </a:r>
          </a:p>
          <a:p>
            <a:pPr algn="just"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的能量交换，是伴随过</a:t>
            </a:r>
          </a:p>
          <a:p>
            <a:pPr algn="just"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程而发生的，</a:t>
            </a:r>
            <a:r>
              <a:rPr lang="zh-CN" altLang="en-US" sz="2800" dirty="0" smtClean="0">
                <a:solidFill>
                  <a:srgbClr val="FF0066"/>
                </a:solidFill>
                <a:latin typeface="微软雅黑" pitchFamily="34" charset="-122"/>
                <a:ea typeface="微软雅黑" pitchFamily="34" charset="-122"/>
              </a:rPr>
              <a:t>没有过程</a:t>
            </a:r>
          </a:p>
          <a:p>
            <a:pPr algn="just" eaLnBrk="1" hangingPunct="1">
              <a:buFont typeface="Wingdings" pitchFamily="2" charset="2"/>
              <a:buNone/>
            </a:pPr>
            <a:r>
              <a:rPr lang="zh-CN" altLang="en-US" sz="2800" dirty="0" smtClean="0">
                <a:solidFill>
                  <a:srgbClr val="FF0066"/>
                </a:solidFill>
                <a:latin typeface="微软雅黑" pitchFamily="34" charset="-122"/>
                <a:ea typeface="微软雅黑" pitchFamily="34" charset="-122"/>
              </a:rPr>
              <a:t>就没有功和热</a:t>
            </a:r>
            <a:r>
              <a:rPr lang="zh-CN" altLang="en-US" sz="2800" dirty="0" smtClean="0">
                <a:solidFill>
                  <a:srgbClr val="3333CC"/>
                </a:solidFill>
                <a:latin typeface="微软雅黑" pitchFamily="34" charset="-122"/>
                <a:ea typeface="微软雅黑" pitchFamily="34" charset="-122"/>
              </a:rPr>
              <a:t>。</a:t>
            </a:r>
          </a:p>
        </p:txBody>
      </p:sp>
      <p:pic>
        <p:nvPicPr>
          <p:cNvPr id="43015" name="Picture 7" descr="heat"/>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181600" y="1773238"/>
            <a:ext cx="3810000" cy="2928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6" name="Rectangle 8"/>
          <p:cNvSpPr>
            <a:spLocks noChangeArrowheads="1"/>
          </p:cNvSpPr>
          <p:nvPr/>
        </p:nvSpPr>
        <p:spPr bwMode="auto">
          <a:xfrm>
            <a:off x="323850" y="4868863"/>
            <a:ext cx="8496300"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20000"/>
              </a:lnSpc>
              <a:buClr>
                <a:schemeClr val="folHlink"/>
              </a:buClr>
              <a:buSzPct val="60000"/>
              <a:buFont typeface="Wingdings" pitchFamily="2" charset="2"/>
              <a:buNone/>
            </a:pPr>
            <a:r>
              <a:rPr kumimoji="1" lang="zh-CN" altLang="en-US" sz="2800" dirty="0">
                <a:latin typeface="微软雅黑" pitchFamily="34" charset="-122"/>
                <a:ea typeface="微软雅黑" pitchFamily="34" charset="-122"/>
              </a:rPr>
              <a:t>      </a:t>
            </a:r>
            <a:r>
              <a:rPr kumimoji="1" lang="zh-CN" altLang="en-US" sz="2800" dirty="0">
                <a:solidFill>
                  <a:srgbClr val="3333CC"/>
                </a:solidFill>
                <a:latin typeface="微软雅黑" pitchFamily="34" charset="-122"/>
                <a:ea typeface="微软雅黑" pitchFamily="34" charset="-122"/>
              </a:rPr>
              <a:t>只有联系到某一具体过程，功与热才能计算出来。功与热均与过程有关，它们都</a:t>
            </a:r>
            <a:r>
              <a:rPr kumimoji="1" lang="zh-CN" altLang="en-US" sz="2800" dirty="0">
                <a:solidFill>
                  <a:srgbClr val="FF0066"/>
                </a:solidFill>
                <a:latin typeface="微软雅黑" pitchFamily="34" charset="-122"/>
                <a:ea typeface="微软雅黑" pitchFamily="34" charset="-122"/>
              </a:rPr>
              <a:t>不是状态函数。</a:t>
            </a:r>
          </a:p>
        </p:txBody>
      </p:sp>
      <p:sp>
        <p:nvSpPr>
          <p:cNvPr id="40966" name="Line 9"/>
          <p:cNvSpPr>
            <a:spLocks noChangeShapeType="1"/>
          </p:cNvSpPr>
          <p:nvPr/>
        </p:nvSpPr>
        <p:spPr bwMode="auto">
          <a:xfrm>
            <a:off x="468313" y="1341438"/>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dissolve">
                                      <p:cBhvr>
                                        <p:cTn id="7" dur="500"/>
                                        <p:tgtEl>
                                          <p:spTgt spid="43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3015"/>
                                        </p:tgtEl>
                                        <p:attrNameLst>
                                          <p:attrName>style.visibility</p:attrName>
                                        </p:attrNameLst>
                                      </p:cBhvr>
                                      <p:to>
                                        <p:strVal val="visible"/>
                                      </p:to>
                                    </p:set>
                                    <p:animEffect transition="in" filter="dissolve">
                                      <p:cBhvr>
                                        <p:cTn id="12" dur="500"/>
                                        <p:tgtEl>
                                          <p:spTgt spid="430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0" presetClass="entr" presetSubtype="0" fill="hold" nodeType="clickEffect">
                                  <p:stCondLst>
                                    <p:cond delay="0"/>
                                  </p:stCondLst>
                                  <p:iterate type="lt">
                                    <p:tmPct val="10000"/>
                                  </p:iterate>
                                  <p:childTnLst>
                                    <p:set>
                                      <p:cBhvr>
                                        <p:cTn id="16" dur="1" fill="hold">
                                          <p:stCondLst>
                                            <p:cond delay="0"/>
                                          </p:stCondLst>
                                        </p:cTn>
                                        <p:tgtEl>
                                          <p:spTgt spid="43011">
                                            <p:txEl>
                                              <p:pRg st="0" end="0"/>
                                            </p:txEl>
                                          </p:spTgt>
                                        </p:tgtEl>
                                        <p:attrNameLst>
                                          <p:attrName>style.visibility</p:attrName>
                                        </p:attrNameLst>
                                      </p:cBhvr>
                                      <p:to>
                                        <p:strVal val="visible"/>
                                      </p:to>
                                    </p:set>
                                    <p:animEffect transition="in" filter="fade">
                                      <p:cBhvr>
                                        <p:cTn id="17" dur="1000"/>
                                        <p:tgtEl>
                                          <p:spTgt spid="43011">
                                            <p:txEl>
                                              <p:pRg st="0" end="0"/>
                                            </p:txEl>
                                          </p:spTgt>
                                        </p:tgtEl>
                                      </p:cBhvr>
                                    </p:animEffect>
                                    <p:anim calcmode="lin" valueType="num">
                                      <p:cBhvr>
                                        <p:cTn id="18" dur="1000" fill="hold"/>
                                        <p:tgtEl>
                                          <p:spTgt spid="43011">
                                            <p:txEl>
                                              <p:pRg st="0" end="0"/>
                                            </p:txEl>
                                          </p:spTgt>
                                        </p:tgtEl>
                                        <p:attrNameLst>
                                          <p:attrName>ppt_x</p:attrName>
                                        </p:attrNameLst>
                                      </p:cBhvr>
                                      <p:tavLst>
                                        <p:tav tm="0">
                                          <p:val>
                                            <p:strVal val="#ppt_x-.1"/>
                                          </p:val>
                                        </p:tav>
                                        <p:tav tm="100000">
                                          <p:val>
                                            <p:strVal val="#ppt_x"/>
                                          </p:val>
                                        </p:tav>
                                      </p:tavLst>
                                    </p:anim>
                                    <p:anim calcmode="lin" valueType="num">
                                      <p:cBhvr>
                                        <p:cTn id="19" dur="1000" fill="hold"/>
                                        <p:tgtEl>
                                          <p:spTgt spid="43011">
                                            <p:txEl>
                                              <p:pRg st="0" end="0"/>
                                            </p:txEl>
                                          </p:spTgt>
                                        </p:tgtEl>
                                        <p:attrNameLst>
                                          <p:attrName>ppt_y</p:attrName>
                                        </p:attrNameLst>
                                      </p:cBhvr>
                                      <p:tavLst>
                                        <p:tav tm="0">
                                          <p:val>
                                            <p:strVal val="#ppt_y"/>
                                          </p:val>
                                        </p:tav>
                                        <p:tav tm="100000">
                                          <p:val>
                                            <p:strVal val="#ppt_y"/>
                                          </p:val>
                                        </p:tav>
                                      </p:tavLst>
                                    </p:anim>
                                  </p:childTnLst>
                                </p:cTn>
                              </p:par>
                              <p:par>
                                <p:cTn id="20" presetID="40" presetClass="entr" presetSubtype="0" fill="hold" nodeType="withEffect">
                                  <p:stCondLst>
                                    <p:cond delay="0"/>
                                  </p:stCondLst>
                                  <p:iterate type="lt">
                                    <p:tmPct val="10000"/>
                                  </p:iterate>
                                  <p:childTnLst>
                                    <p:set>
                                      <p:cBhvr>
                                        <p:cTn id="21" dur="1" fill="hold">
                                          <p:stCondLst>
                                            <p:cond delay="0"/>
                                          </p:stCondLst>
                                        </p:cTn>
                                        <p:tgtEl>
                                          <p:spTgt spid="43011">
                                            <p:txEl>
                                              <p:pRg st="1" end="1"/>
                                            </p:txEl>
                                          </p:spTgt>
                                        </p:tgtEl>
                                        <p:attrNameLst>
                                          <p:attrName>style.visibility</p:attrName>
                                        </p:attrNameLst>
                                      </p:cBhvr>
                                      <p:to>
                                        <p:strVal val="visible"/>
                                      </p:to>
                                    </p:set>
                                    <p:animEffect transition="in" filter="fade">
                                      <p:cBhvr>
                                        <p:cTn id="22" dur="1000"/>
                                        <p:tgtEl>
                                          <p:spTgt spid="43011">
                                            <p:txEl>
                                              <p:pRg st="1" end="1"/>
                                            </p:txEl>
                                          </p:spTgt>
                                        </p:tgtEl>
                                      </p:cBhvr>
                                    </p:animEffect>
                                    <p:anim calcmode="lin" valueType="num">
                                      <p:cBhvr>
                                        <p:cTn id="23" dur="1000" fill="hold"/>
                                        <p:tgtEl>
                                          <p:spTgt spid="43011">
                                            <p:txEl>
                                              <p:pRg st="1" end="1"/>
                                            </p:txEl>
                                          </p:spTgt>
                                        </p:tgtEl>
                                        <p:attrNameLst>
                                          <p:attrName>ppt_x</p:attrName>
                                        </p:attrNameLst>
                                      </p:cBhvr>
                                      <p:tavLst>
                                        <p:tav tm="0">
                                          <p:val>
                                            <p:strVal val="#ppt_x-.1"/>
                                          </p:val>
                                        </p:tav>
                                        <p:tav tm="100000">
                                          <p:val>
                                            <p:strVal val="#ppt_x"/>
                                          </p:val>
                                        </p:tav>
                                      </p:tavLst>
                                    </p:anim>
                                    <p:anim calcmode="lin" valueType="num">
                                      <p:cBhvr>
                                        <p:cTn id="24" dur="1000" fill="hold"/>
                                        <p:tgtEl>
                                          <p:spTgt spid="43011">
                                            <p:txEl>
                                              <p:pRg st="1" end="1"/>
                                            </p:txEl>
                                          </p:spTgt>
                                        </p:tgtEl>
                                        <p:attrNameLst>
                                          <p:attrName>ppt_y</p:attrName>
                                        </p:attrNameLst>
                                      </p:cBhvr>
                                      <p:tavLst>
                                        <p:tav tm="0">
                                          <p:val>
                                            <p:strVal val="#ppt_y"/>
                                          </p:val>
                                        </p:tav>
                                        <p:tav tm="100000">
                                          <p:val>
                                            <p:strVal val="#ppt_y"/>
                                          </p:val>
                                        </p:tav>
                                      </p:tavLst>
                                    </p:anim>
                                  </p:childTnLst>
                                </p:cTn>
                              </p:par>
                              <p:par>
                                <p:cTn id="25" presetID="40" presetClass="entr" presetSubtype="0" fill="hold" nodeType="withEffect">
                                  <p:stCondLst>
                                    <p:cond delay="0"/>
                                  </p:stCondLst>
                                  <p:iterate type="lt">
                                    <p:tmPct val="10000"/>
                                  </p:iterate>
                                  <p:childTnLst>
                                    <p:set>
                                      <p:cBhvr>
                                        <p:cTn id="26" dur="1" fill="hold">
                                          <p:stCondLst>
                                            <p:cond delay="0"/>
                                          </p:stCondLst>
                                        </p:cTn>
                                        <p:tgtEl>
                                          <p:spTgt spid="43011">
                                            <p:txEl>
                                              <p:pRg st="2" end="2"/>
                                            </p:txEl>
                                          </p:spTgt>
                                        </p:tgtEl>
                                        <p:attrNameLst>
                                          <p:attrName>style.visibility</p:attrName>
                                        </p:attrNameLst>
                                      </p:cBhvr>
                                      <p:to>
                                        <p:strVal val="visible"/>
                                      </p:to>
                                    </p:set>
                                    <p:animEffect transition="in" filter="fade">
                                      <p:cBhvr>
                                        <p:cTn id="27" dur="1000"/>
                                        <p:tgtEl>
                                          <p:spTgt spid="43011">
                                            <p:txEl>
                                              <p:pRg st="2" end="2"/>
                                            </p:txEl>
                                          </p:spTgt>
                                        </p:tgtEl>
                                      </p:cBhvr>
                                    </p:animEffect>
                                    <p:anim calcmode="lin" valueType="num">
                                      <p:cBhvr>
                                        <p:cTn id="28" dur="1000" fill="hold"/>
                                        <p:tgtEl>
                                          <p:spTgt spid="43011">
                                            <p:txEl>
                                              <p:pRg st="2" end="2"/>
                                            </p:txEl>
                                          </p:spTgt>
                                        </p:tgtEl>
                                        <p:attrNameLst>
                                          <p:attrName>ppt_x</p:attrName>
                                        </p:attrNameLst>
                                      </p:cBhvr>
                                      <p:tavLst>
                                        <p:tav tm="0">
                                          <p:val>
                                            <p:strVal val="#ppt_x-.1"/>
                                          </p:val>
                                        </p:tav>
                                        <p:tav tm="100000">
                                          <p:val>
                                            <p:strVal val="#ppt_x"/>
                                          </p:val>
                                        </p:tav>
                                      </p:tavLst>
                                    </p:anim>
                                    <p:anim calcmode="lin" valueType="num">
                                      <p:cBhvr>
                                        <p:cTn id="29" dur="1000" fill="hold"/>
                                        <p:tgtEl>
                                          <p:spTgt spid="43011">
                                            <p:txEl>
                                              <p:pRg st="2" end="2"/>
                                            </p:txEl>
                                          </p:spTgt>
                                        </p:tgtEl>
                                        <p:attrNameLst>
                                          <p:attrName>ppt_y</p:attrName>
                                        </p:attrNameLst>
                                      </p:cBhvr>
                                      <p:tavLst>
                                        <p:tav tm="0">
                                          <p:val>
                                            <p:strVal val="#ppt_y"/>
                                          </p:val>
                                        </p:tav>
                                        <p:tav tm="100000">
                                          <p:val>
                                            <p:strVal val="#ppt_y"/>
                                          </p:val>
                                        </p:tav>
                                      </p:tavLst>
                                    </p:anim>
                                  </p:childTnLst>
                                </p:cTn>
                              </p:par>
                              <p:par>
                                <p:cTn id="30" presetID="40" presetClass="entr" presetSubtype="0" fill="hold" nodeType="withEffect">
                                  <p:stCondLst>
                                    <p:cond delay="0"/>
                                  </p:stCondLst>
                                  <p:iterate type="lt">
                                    <p:tmPct val="10000"/>
                                  </p:iterate>
                                  <p:childTnLst>
                                    <p:set>
                                      <p:cBhvr>
                                        <p:cTn id="31" dur="1" fill="hold">
                                          <p:stCondLst>
                                            <p:cond delay="0"/>
                                          </p:stCondLst>
                                        </p:cTn>
                                        <p:tgtEl>
                                          <p:spTgt spid="43011">
                                            <p:txEl>
                                              <p:pRg st="3" end="3"/>
                                            </p:txEl>
                                          </p:spTgt>
                                        </p:tgtEl>
                                        <p:attrNameLst>
                                          <p:attrName>style.visibility</p:attrName>
                                        </p:attrNameLst>
                                      </p:cBhvr>
                                      <p:to>
                                        <p:strVal val="visible"/>
                                      </p:to>
                                    </p:set>
                                    <p:animEffect transition="in" filter="fade">
                                      <p:cBhvr>
                                        <p:cTn id="32" dur="1000"/>
                                        <p:tgtEl>
                                          <p:spTgt spid="43011">
                                            <p:txEl>
                                              <p:pRg st="3" end="3"/>
                                            </p:txEl>
                                          </p:spTgt>
                                        </p:tgtEl>
                                      </p:cBhvr>
                                    </p:animEffect>
                                    <p:anim calcmode="lin" valueType="num">
                                      <p:cBhvr>
                                        <p:cTn id="33" dur="1000" fill="hold"/>
                                        <p:tgtEl>
                                          <p:spTgt spid="43011">
                                            <p:txEl>
                                              <p:pRg st="3" end="3"/>
                                            </p:txEl>
                                          </p:spTgt>
                                        </p:tgtEl>
                                        <p:attrNameLst>
                                          <p:attrName>ppt_x</p:attrName>
                                        </p:attrNameLst>
                                      </p:cBhvr>
                                      <p:tavLst>
                                        <p:tav tm="0">
                                          <p:val>
                                            <p:strVal val="#ppt_x-.1"/>
                                          </p:val>
                                        </p:tav>
                                        <p:tav tm="100000">
                                          <p:val>
                                            <p:strVal val="#ppt_x"/>
                                          </p:val>
                                        </p:tav>
                                      </p:tavLst>
                                    </p:anim>
                                    <p:anim calcmode="lin" valueType="num">
                                      <p:cBhvr>
                                        <p:cTn id="34" dur="1000" fill="hold"/>
                                        <p:tgtEl>
                                          <p:spTgt spid="43011">
                                            <p:txEl>
                                              <p:pRg st="3" end="3"/>
                                            </p:txEl>
                                          </p:spTgt>
                                        </p:tgtEl>
                                        <p:attrNameLst>
                                          <p:attrName>ppt_y</p:attrName>
                                        </p:attrNameLst>
                                      </p:cBhvr>
                                      <p:tavLst>
                                        <p:tav tm="0">
                                          <p:val>
                                            <p:strVal val="#ppt_y"/>
                                          </p:val>
                                        </p:tav>
                                        <p:tav tm="100000">
                                          <p:val>
                                            <p:strVal val="#ppt_y"/>
                                          </p:val>
                                        </p:tav>
                                      </p:tavLst>
                                    </p:anim>
                                  </p:childTnLst>
                                </p:cTn>
                              </p:par>
                              <p:par>
                                <p:cTn id="35" presetID="40" presetClass="entr" presetSubtype="0" fill="hold" nodeType="withEffect">
                                  <p:stCondLst>
                                    <p:cond delay="0"/>
                                  </p:stCondLst>
                                  <p:iterate type="lt">
                                    <p:tmPct val="10000"/>
                                  </p:iterate>
                                  <p:childTnLst>
                                    <p:set>
                                      <p:cBhvr>
                                        <p:cTn id="36" dur="1" fill="hold">
                                          <p:stCondLst>
                                            <p:cond delay="0"/>
                                          </p:stCondLst>
                                        </p:cTn>
                                        <p:tgtEl>
                                          <p:spTgt spid="43011">
                                            <p:txEl>
                                              <p:pRg st="4" end="4"/>
                                            </p:txEl>
                                          </p:spTgt>
                                        </p:tgtEl>
                                        <p:attrNameLst>
                                          <p:attrName>style.visibility</p:attrName>
                                        </p:attrNameLst>
                                      </p:cBhvr>
                                      <p:to>
                                        <p:strVal val="visible"/>
                                      </p:to>
                                    </p:set>
                                    <p:animEffect transition="in" filter="fade">
                                      <p:cBhvr>
                                        <p:cTn id="37" dur="1000"/>
                                        <p:tgtEl>
                                          <p:spTgt spid="43011">
                                            <p:txEl>
                                              <p:pRg st="4" end="4"/>
                                            </p:txEl>
                                          </p:spTgt>
                                        </p:tgtEl>
                                      </p:cBhvr>
                                    </p:animEffect>
                                    <p:anim calcmode="lin" valueType="num">
                                      <p:cBhvr>
                                        <p:cTn id="38" dur="1000" fill="hold"/>
                                        <p:tgtEl>
                                          <p:spTgt spid="43011">
                                            <p:txEl>
                                              <p:pRg st="4" end="4"/>
                                            </p:txEl>
                                          </p:spTgt>
                                        </p:tgtEl>
                                        <p:attrNameLst>
                                          <p:attrName>ppt_x</p:attrName>
                                        </p:attrNameLst>
                                      </p:cBhvr>
                                      <p:tavLst>
                                        <p:tav tm="0">
                                          <p:val>
                                            <p:strVal val="#ppt_x-.1"/>
                                          </p:val>
                                        </p:tav>
                                        <p:tav tm="100000">
                                          <p:val>
                                            <p:strVal val="#ppt_x"/>
                                          </p:val>
                                        </p:tav>
                                      </p:tavLst>
                                    </p:anim>
                                    <p:anim calcmode="lin" valueType="num">
                                      <p:cBhvr>
                                        <p:cTn id="39" dur="1000" fill="hold"/>
                                        <p:tgtEl>
                                          <p:spTgt spid="430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3016"/>
                                        </p:tgtEl>
                                        <p:attrNameLst>
                                          <p:attrName>style.visibility</p:attrName>
                                        </p:attrNameLst>
                                      </p:cBhvr>
                                      <p:to>
                                        <p:strVal val="visible"/>
                                      </p:to>
                                    </p:set>
                                    <p:anim calcmode="lin" valueType="num">
                                      <p:cBhvr additive="base">
                                        <p:cTn id="44" dur="500" fill="hold"/>
                                        <p:tgtEl>
                                          <p:spTgt spid="43016"/>
                                        </p:tgtEl>
                                        <p:attrNameLst>
                                          <p:attrName>ppt_x</p:attrName>
                                        </p:attrNameLst>
                                      </p:cBhvr>
                                      <p:tavLst>
                                        <p:tav tm="0">
                                          <p:val>
                                            <p:strVal val="#ppt_x"/>
                                          </p:val>
                                        </p:tav>
                                        <p:tav tm="100000">
                                          <p:val>
                                            <p:strVal val="#ppt_x"/>
                                          </p:val>
                                        </p:tav>
                                      </p:tavLst>
                                    </p:anim>
                                    <p:anim calcmode="lin" valueType="num">
                                      <p:cBhvr additive="base">
                                        <p:cTn id="45" dur="500" fill="hold"/>
                                        <p:tgtEl>
                                          <p:spTgt spid="430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16"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268413"/>
            <a:ext cx="8801100"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4213" y="476250"/>
            <a:ext cx="7793037" cy="865188"/>
          </a:xfrm>
          <a:solidFill>
            <a:schemeClr val="bg1"/>
          </a:solidFill>
        </p:spPr>
        <p:txBody>
          <a:bodyPr/>
          <a:lstStyle/>
          <a:p>
            <a:pPr eaLnBrk="1" hangingPunct="1"/>
            <a:r>
              <a:rPr lang="zh-CN" altLang="en-US" smtClean="0">
                <a:solidFill>
                  <a:srgbClr val="FF0066"/>
                </a:solidFill>
                <a:latin typeface="黑体" pitchFamily="2" charset="-122"/>
                <a:ea typeface="黑体" pitchFamily="2" charset="-122"/>
              </a:rPr>
              <a:t>热  </a:t>
            </a:r>
            <a:r>
              <a:rPr lang="en-US" altLang="zh-CN" smtClean="0">
                <a:solidFill>
                  <a:srgbClr val="FF0066"/>
                </a:solidFill>
                <a:latin typeface="黑体" pitchFamily="2" charset="-122"/>
                <a:ea typeface="黑体" pitchFamily="2" charset="-122"/>
              </a:rPr>
              <a:t>VS  </a:t>
            </a:r>
            <a:r>
              <a:rPr lang="zh-CN" altLang="en-US" smtClean="0">
                <a:solidFill>
                  <a:srgbClr val="FF0066"/>
                </a:solidFill>
                <a:latin typeface="黑体" pitchFamily="2" charset="-122"/>
                <a:ea typeface="黑体" pitchFamily="2" charset="-122"/>
              </a:rPr>
              <a:t>功</a:t>
            </a:r>
          </a:p>
        </p:txBody>
      </p:sp>
      <p:sp>
        <p:nvSpPr>
          <p:cNvPr id="12291" name="Rectangle 3"/>
          <p:cNvSpPr>
            <a:spLocks noGrp="1" noChangeArrowheads="1"/>
          </p:cNvSpPr>
          <p:nvPr>
            <p:ph type="body" sz="half" idx="1"/>
          </p:nvPr>
        </p:nvSpPr>
        <p:spPr>
          <a:xfrm>
            <a:off x="323850" y="1484313"/>
            <a:ext cx="8353425" cy="4471987"/>
          </a:xfrm>
        </p:spPr>
        <p:txBody>
          <a:bodyPr/>
          <a:lstStyle/>
          <a:p>
            <a:pPr eaLnBrk="1" hangingPunct="1">
              <a:buFont typeface="Wingdings" pitchFamily="2" charset="2"/>
              <a:buNone/>
            </a:pPr>
            <a:r>
              <a:rPr lang="zh-CN" altLang="en-US" sz="3200" dirty="0" smtClean="0">
                <a:solidFill>
                  <a:srgbClr val="FF0066"/>
                </a:solidFill>
                <a:latin typeface="微软雅黑" pitchFamily="34" charset="-122"/>
                <a:ea typeface="微软雅黑" pitchFamily="34" charset="-122"/>
              </a:rPr>
              <a:t>热：</a:t>
            </a:r>
            <a:r>
              <a:rPr lang="zh-CN" altLang="en-US" dirty="0" smtClean="0">
                <a:solidFill>
                  <a:srgbClr val="FF0066"/>
                </a:solidFill>
                <a:latin typeface="微软雅黑" pitchFamily="34" charset="-122"/>
                <a:ea typeface="微软雅黑" pitchFamily="34" charset="-122"/>
              </a:rPr>
              <a:t> </a:t>
            </a:r>
            <a:r>
              <a:rPr lang="zh-CN" altLang="en-US" dirty="0" smtClean="0">
                <a:latin typeface="微软雅黑" pitchFamily="34" charset="-122"/>
                <a:ea typeface="微软雅黑" pitchFamily="34" charset="-122"/>
              </a:rPr>
              <a:t> </a:t>
            </a:r>
            <a:r>
              <a:rPr lang="zh-CN" altLang="en-US" dirty="0" smtClean="0">
                <a:solidFill>
                  <a:srgbClr val="3333CC"/>
                </a:solidFill>
                <a:latin typeface="微软雅黑" pitchFamily="34" charset="-122"/>
                <a:ea typeface="微软雅黑" pitchFamily="34" charset="-122"/>
              </a:rPr>
              <a:t>由系统与环境间的温度差引起的能量交换，以</a:t>
            </a:r>
            <a:r>
              <a:rPr lang="en-US" altLang="zh-CN" dirty="0" smtClean="0">
                <a:solidFill>
                  <a:srgbClr val="FF0066"/>
                </a:solidFill>
                <a:latin typeface="微软雅黑" pitchFamily="34" charset="-122"/>
                <a:ea typeface="微软雅黑" pitchFamily="34" charset="-122"/>
              </a:rPr>
              <a:t>Q</a:t>
            </a:r>
            <a:r>
              <a:rPr lang="zh-CN" altLang="en-US" dirty="0" smtClean="0">
                <a:solidFill>
                  <a:srgbClr val="3333CC"/>
                </a:solidFill>
                <a:latin typeface="微软雅黑" pitchFamily="34" charset="-122"/>
                <a:ea typeface="微软雅黑" pitchFamily="34" charset="-122"/>
              </a:rPr>
              <a:t>表示。</a:t>
            </a:r>
          </a:p>
          <a:p>
            <a:pPr eaLnBrk="1" hangingPunct="1">
              <a:buFont typeface="Wingdings" pitchFamily="2" charset="2"/>
              <a:buNone/>
            </a:pPr>
            <a:r>
              <a:rPr lang="en-US" altLang="zh-CN" dirty="0" smtClean="0">
                <a:latin typeface="微软雅黑" pitchFamily="34" charset="-122"/>
                <a:ea typeface="微软雅黑" pitchFamily="34" charset="-122"/>
              </a:rPr>
              <a:t>  </a:t>
            </a:r>
            <a:r>
              <a:rPr lang="en-US" altLang="zh-CN" dirty="0" smtClean="0">
                <a:solidFill>
                  <a:srgbClr val="3333CC"/>
                </a:solidFill>
                <a:latin typeface="微软雅黑" pitchFamily="34" charset="-122"/>
                <a:ea typeface="微软雅黑" pitchFamily="34" charset="-122"/>
              </a:rPr>
              <a:t>Q&gt;0        </a:t>
            </a:r>
            <a:r>
              <a:rPr lang="zh-CN" altLang="en-US" dirty="0" smtClean="0">
                <a:solidFill>
                  <a:srgbClr val="3333CC"/>
                </a:solidFill>
                <a:latin typeface="微软雅黑" pitchFamily="34" charset="-122"/>
                <a:ea typeface="微软雅黑" pitchFamily="34" charset="-122"/>
              </a:rPr>
              <a:t>吸热      </a:t>
            </a:r>
            <a:r>
              <a:rPr lang="en-US" altLang="zh-CN" dirty="0" smtClean="0">
                <a:solidFill>
                  <a:srgbClr val="3333CC"/>
                </a:solidFill>
                <a:latin typeface="微软雅黑" pitchFamily="34" charset="-122"/>
                <a:ea typeface="微软雅黑" pitchFamily="34" charset="-122"/>
              </a:rPr>
              <a:t>  Q&lt;0        </a:t>
            </a:r>
            <a:r>
              <a:rPr lang="zh-CN" altLang="en-US" dirty="0" smtClean="0">
                <a:solidFill>
                  <a:srgbClr val="3333CC"/>
                </a:solidFill>
                <a:latin typeface="微软雅黑" pitchFamily="34" charset="-122"/>
                <a:ea typeface="微软雅黑" pitchFamily="34" charset="-122"/>
              </a:rPr>
              <a:t>放热       （单位：</a:t>
            </a:r>
            <a:r>
              <a:rPr lang="en-US" altLang="zh-CN" dirty="0" smtClean="0">
                <a:solidFill>
                  <a:srgbClr val="3333CC"/>
                </a:solidFill>
                <a:latin typeface="微软雅黑" pitchFamily="34" charset="-122"/>
                <a:ea typeface="微软雅黑" pitchFamily="34" charset="-122"/>
              </a:rPr>
              <a:t>J）</a:t>
            </a:r>
          </a:p>
        </p:txBody>
      </p:sp>
      <p:sp>
        <p:nvSpPr>
          <p:cNvPr id="43012" name="Line 6"/>
          <p:cNvSpPr>
            <a:spLocks noChangeShapeType="1"/>
          </p:cNvSpPr>
          <p:nvPr/>
        </p:nvSpPr>
        <p:spPr bwMode="auto">
          <a:xfrm>
            <a:off x="468313" y="1341438"/>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pic>
        <p:nvPicPr>
          <p:cNvPr id="430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357563"/>
            <a:ext cx="7196137" cy="310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290">
                                            <p:txEl>
                                              <p:charRg st="4294967295" end="4294967295"/>
                                            </p:txEl>
                                          </p:spTgt>
                                        </p:tgtEl>
                                        <p:attrNameLst>
                                          <p:attrName>style.visibility</p:attrName>
                                        </p:attrNameLst>
                                      </p:cBhvr>
                                      <p:to>
                                        <p:strVal val="visible"/>
                                      </p:to>
                                    </p:set>
                                    <p:animEffect transition="in" filter="dissolve">
                                      <p:cBhvr>
                                        <p:cTn id="7" dur="500"/>
                                        <p:tgtEl>
                                          <p:spTgt spid="12290">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291">
                                            <p:txEl>
                                              <p:pRg st="0" end="0"/>
                                            </p:txEl>
                                          </p:spTgt>
                                        </p:tgtEl>
                                        <p:attrNameLst>
                                          <p:attrName>style.visibility</p:attrName>
                                        </p:attrNameLst>
                                      </p:cBhvr>
                                      <p:to>
                                        <p:strVal val="visible"/>
                                      </p:to>
                                    </p:set>
                                    <p:animEffect transition="in" filter="dissolve">
                                      <p:cBhvr>
                                        <p:cTn id="12" dur="500"/>
                                        <p:tgtEl>
                                          <p:spTgt spid="122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291">
                                            <p:txEl>
                                              <p:pRg st="1" end="1"/>
                                            </p:txEl>
                                          </p:spTgt>
                                        </p:tgtEl>
                                        <p:attrNameLst>
                                          <p:attrName>style.visibility</p:attrName>
                                        </p:attrNameLst>
                                      </p:cBhvr>
                                      <p:to>
                                        <p:strVal val="visible"/>
                                      </p:to>
                                    </p:set>
                                    <p:animEffect transition="in" filter="dissolve">
                                      <p:cBhvr>
                                        <p:cTn id="17" dur="500"/>
                                        <p:tgtEl>
                                          <p:spTgt spid="12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298" name="Picture 2"/>
          <p:cNvPicPr>
            <a:picLocks noChangeAspect="1" noChangeArrowheads="1"/>
          </p:cNvPicPr>
          <p:nvPr/>
        </p:nvPicPr>
        <p:blipFill>
          <a:blip r:embed="rId3">
            <a:extLst>
              <a:ext uri="{28A0092B-C50C-407E-A947-70E740481C1C}">
                <a14:useLocalDpi xmlns:a14="http://schemas.microsoft.com/office/drawing/2010/main" val="0"/>
              </a:ext>
            </a:extLst>
          </a:blip>
          <a:srcRect t="4858" b="7954"/>
          <a:stretch>
            <a:fillRect/>
          </a:stretch>
        </p:blipFill>
        <p:spPr bwMode="auto">
          <a:xfrm>
            <a:off x="4356100" y="361950"/>
            <a:ext cx="424815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1299" name="Group 8"/>
          <p:cNvGrpSpPr>
            <a:grpSpLocks/>
          </p:cNvGrpSpPr>
          <p:nvPr/>
        </p:nvGrpSpPr>
        <p:grpSpPr bwMode="auto">
          <a:xfrm>
            <a:off x="1187450" y="549275"/>
            <a:ext cx="1944688" cy="1368425"/>
            <a:chOff x="810" y="346"/>
            <a:chExt cx="1327" cy="862"/>
          </a:xfrm>
        </p:grpSpPr>
        <p:sp>
          <p:nvSpPr>
            <p:cNvPr id="754691" name="AutoShape 3"/>
            <p:cNvSpPr>
              <a:spLocks noChangeArrowheads="1"/>
            </p:cNvSpPr>
            <p:nvPr/>
          </p:nvSpPr>
          <p:spPr bwMode="auto">
            <a:xfrm>
              <a:off x="810" y="346"/>
              <a:ext cx="1327" cy="862"/>
            </a:xfrm>
            <a:prstGeom prst="cloudCallout">
              <a:avLst>
                <a:gd name="adj1" fmla="val 139306"/>
                <a:gd name="adj2" fmla="val 60208"/>
              </a:avLst>
            </a:prstGeom>
            <a:solidFill>
              <a:srgbClr val="66FFFF"/>
            </a:solidFill>
            <a:ln w="9525">
              <a:solidFill>
                <a:schemeClr val="tx1"/>
              </a:solidFill>
              <a:round/>
              <a:headEnd/>
              <a:tailEnd/>
            </a:ln>
            <a:effectLst/>
          </p:spPr>
          <p:txBody>
            <a:bodyPr/>
            <a:lstStyle/>
            <a:p>
              <a:pPr algn="ctr">
                <a:defRPr/>
              </a:pPr>
              <a:endParaRPr lang="zh-CN" altLang="zh-CN" sz="1600" b="1">
                <a:effectLst>
                  <a:outerShdw blurRad="38100" dist="38100" dir="2700000" algn="tl">
                    <a:srgbClr val="000000"/>
                  </a:outerShdw>
                </a:effectLst>
                <a:latin typeface="Times New Roman" pitchFamily="18" charset="0"/>
              </a:endParaRPr>
            </a:p>
          </p:txBody>
        </p:sp>
        <p:sp>
          <p:nvSpPr>
            <p:cNvPr id="754692" name="Text Box 4"/>
            <p:cNvSpPr txBox="1">
              <a:spLocks noChangeArrowheads="1"/>
            </p:cNvSpPr>
            <p:nvPr/>
          </p:nvSpPr>
          <p:spPr bwMode="auto">
            <a:xfrm>
              <a:off x="909" y="564"/>
              <a:ext cx="1107" cy="330"/>
            </a:xfrm>
            <a:prstGeom prst="rect">
              <a:avLst/>
            </a:prstGeom>
            <a:noFill/>
            <a:ln w="9525">
              <a:noFill/>
              <a:miter lim="800000"/>
              <a:headEnd/>
              <a:tailEnd/>
            </a:ln>
            <a:effectLst/>
          </p:spPr>
          <p:txBody>
            <a:bodyPr wrap="none">
              <a:spAutoFit/>
            </a:bodyPr>
            <a:lstStyle/>
            <a:p>
              <a:pPr>
                <a:defRPr/>
              </a:pPr>
              <a:r>
                <a:rPr lang="en-US" altLang="zh-CN" sz="2800" b="1" dirty="0">
                  <a:solidFill>
                    <a:srgbClr val="FF3300"/>
                  </a:solidFill>
                  <a:latin typeface="Times New Roman" pitchFamily="18" charset="0"/>
                </a:rPr>
                <a:t>NO</a:t>
              </a:r>
              <a:r>
                <a:rPr lang="zh-CN" altLang="en-US" sz="2800" b="1" dirty="0">
                  <a:solidFill>
                    <a:srgbClr val="FF3300"/>
                  </a:solidFill>
                  <a:latin typeface="Times New Roman" pitchFamily="18" charset="0"/>
                </a:rPr>
                <a:t>，</a:t>
              </a:r>
              <a:r>
                <a:rPr lang="en-US" altLang="zh-CN" sz="2800" b="1" dirty="0">
                  <a:solidFill>
                    <a:srgbClr val="FF3300"/>
                  </a:solidFill>
                  <a:latin typeface="Times New Roman" pitchFamily="18" charset="0"/>
                </a:rPr>
                <a:t>CO</a:t>
              </a:r>
            </a:p>
          </p:txBody>
        </p:sp>
      </p:grpSp>
      <p:grpSp>
        <p:nvGrpSpPr>
          <p:cNvPr id="311306" name="Group 10"/>
          <p:cNvGrpSpPr>
            <a:grpSpLocks/>
          </p:cNvGrpSpPr>
          <p:nvPr/>
        </p:nvGrpSpPr>
        <p:grpSpPr bwMode="auto">
          <a:xfrm>
            <a:off x="1187450" y="4149725"/>
            <a:ext cx="6913563" cy="2592388"/>
            <a:chOff x="748" y="2614"/>
            <a:chExt cx="4355" cy="1633"/>
          </a:xfrm>
        </p:grpSpPr>
        <p:sp>
          <p:nvSpPr>
            <p:cNvPr id="754693" name="AutoShape 5"/>
            <p:cNvSpPr>
              <a:spLocks noChangeArrowheads="1"/>
            </p:cNvSpPr>
            <p:nvPr/>
          </p:nvSpPr>
          <p:spPr bwMode="auto">
            <a:xfrm>
              <a:off x="748" y="2614"/>
              <a:ext cx="4355" cy="1633"/>
            </a:xfrm>
            <a:prstGeom prst="cloudCallout">
              <a:avLst>
                <a:gd name="adj1" fmla="val 3111"/>
                <a:gd name="adj2" fmla="val -87231"/>
              </a:avLst>
            </a:prstGeom>
            <a:solidFill>
              <a:srgbClr val="66FFFF"/>
            </a:solidFill>
            <a:ln w="9525">
              <a:solidFill>
                <a:schemeClr val="tx1"/>
              </a:solidFill>
              <a:round/>
              <a:headEnd/>
              <a:tailEnd/>
            </a:ln>
            <a:effectLst/>
          </p:spPr>
          <p:txBody>
            <a:bodyPr/>
            <a:lstStyle/>
            <a:p>
              <a:pPr algn="ctr">
                <a:defRPr/>
              </a:pPr>
              <a:endParaRPr lang="zh-CN" altLang="zh-CN" sz="1600" b="1">
                <a:effectLst>
                  <a:outerShdw blurRad="38100" dist="38100" dir="2700000" algn="tl">
                    <a:srgbClr val="000000"/>
                  </a:outerShdw>
                </a:effectLst>
                <a:latin typeface="Times New Roman" pitchFamily="18" charset="0"/>
              </a:endParaRPr>
            </a:p>
          </p:txBody>
        </p:sp>
        <p:sp>
          <p:nvSpPr>
            <p:cNvPr id="754694" name="Text Box 6"/>
            <p:cNvSpPr txBox="1">
              <a:spLocks noChangeArrowheads="1"/>
            </p:cNvSpPr>
            <p:nvPr/>
          </p:nvSpPr>
          <p:spPr bwMode="auto">
            <a:xfrm>
              <a:off x="1202" y="2784"/>
              <a:ext cx="3720" cy="663"/>
            </a:xfrm>
            <a:prstGeom prst="rect">
              <a:avLst/>
            </a:prstGeom>
            <a:noFill/>
            <a:ln w="9525">
              <a:noFill/>
              <a:miter lim="800000"/>
              <a:headEnd/>
              <a:tailEnd/>
            </a:ln>
            <a:effectLst/>
          </p:spPr>
          <p:txBody>
            <a:bodyPr>
              <a:spAutoFit/>
            </a:bodyPr>
            <a:lstStyle/>
            <a:p>
              <a:pPr algn="ctr">
                <a:lnSpc>
                  <a:spcPct val="130000"/>
                </a:lnSpc>
                <a:defRPr/>
              </a:pPr>
              <a:r>
                <a:rPr lang="en-US" altLang="zh-CN" sz="2400" b="1" dirty="0">
                  <a:solidFill>
                    <a:srgbClr val="0000FF"/>
                  </a:solidFill>
                  <a:latin typeface="Times New Roman" pitchFamily="18" charset="0"/>
                </a:rPr>
                <a:t>NO</a:t>
              </a:r>
              <a:r>
                <a:rPr lang="zh-CN" altLang="en-US" sz="2400" b="1" dirty="0">
                  <a:solidFill>
                    <a:srgbClr val="0000FF"/>
                  </a:solidFill>
                  <a:latin typeface="Times New Roman" pitchFamily="18" charset="0"/>
                </a:rPr>
                <a:t>和</a:t>
              </a:r>
              <a:r>
                <a:rPr lang="en-US" altLang="zh-CN" sz="2400" b="1" dirty="0">
                  <a:solidFill>
                    <a:srgbClr val="0000FF"/>
                  </a:solidFill>
                  <a:latin typeface="Times New Roman" pitchFamily="18" charset="0"/>
                </a:rPr>
                <a:t>CO</a:t>
              </a:r>
              <a:r>
                <a:rPr lang="zh-CN" altLang="en-US" sz="2400" b="1" dirty="0">
                  <a:solidFill>
                    <a:srgbClr val="0000FF"/>
                  </a:solidFill>
                  <a:latin typeface="Times New Roman" pitchFamily="18" charset="0"/>
                </a:rPr>
                <a:t>是汽车尾气中的有毒成分，</a:t>
              </a:r>
            </a:p>
            <a:p>
              <a:pPr algn="ctr">
                <a:lnSpc>
                  <a:spcPct val="130000"/>
                </a:lnSpc>
                <a:defRPr/>
              </a:pPr>
              <a:r>
                <a:rPr lang="zh-CN" altLang="en-US" sz="2400" b="1" dirty="0">
                  <a:solidFill>
                    <a:srgbClr val="0000FF"/>
                  </a:solidFill>
                  <a:latin typeface="Times New Roman" pitchFamily="18" charset="0"/>
                </a:rPr>
                <a:t>它们能否相互反应生成无毒的</a:t>
              </a:r>
              <a:r>
                <a:rPr lang="en-US" altLang="zh-CN" sz="2400" b="1" dirty="0">
                  <a:solidFill>
                    <a:srgbClr val="0000FF"/>
                  </a:solidFill>
                  <a:latin typeface="Times New Roman" pitchFamily="18" charset="0"/>
                </a:rPr>
                <a:t>N</a:t>
              </a:r>
              <a:r>
                <a:rPr lang="en-US" altLang="zh-CN" sz="2400" b="1" baseline="-25000" dirty="0">
                  <a:solidFill>
                    <a:srgbClr val="0000FF"/>
                  </a:solidFill>
                  <a:latin typeface="Times New Roman" pitchFamily="18" charset="0"/>
                </a:rPr>
                <a:t>2</a:t>
              </a:r>
              <a:r>
                <a:rPr lang="zh-CN" altLang="en-US" sz="2400" b="1" dirty="0">
                  <a:solidFill>
                    <a:srgbClr val="0000FF"/>
                  </a:solidFill>
                  <a:latin typeface="Times New Roman" pitchFamily="18" charset="0"/>
                </a:rPr>
                <a:t>和</a:t>
              </a:r>
              <a:r>
                <a:rPr lang="en-US" altLang="zh-CN" sz="2400" b="1" dirty="0">
                  <a:solidFill>
                    <a:srgbClr val="0000FF"/>
                  </a:solidFill>
                  <a:latin typeface="Times New Roman" pitchFamily="18" charset="0"/>
                </a:rPr>
                <a:t>CO</a:t>
              </a:r>
              <a:r>
                <a:rPr lang="en-US" altLang="zh-CN" sz="2400" b="1" baseline="-25000" dirty="0">
                  <a:solidFill>
                    <a:srgbClr val="0000FF"/>
                  </a:solidFill>
                  <a:latin typeface="Times New Roman" pitchFamily="18" charset="0"/>
                </a:rPr>
                <a:t>2</a:t>
              </a:r>
              <a:r>
                <a:rPr lang="zh-CN" altLang="en-US" sz="2400" b="1" dirty="0">
                  <a:solidFill>
                    <a:srgbClr val="0000FF"/>
                  </a:solidFill>
                  <a:latin typeface="Times New Roman" pitchFamily="18" charset="0"/>
                </a:rPr>
                <a:t>？</a:t>
              </a:r>
            </a:p>
          </p:txBody>
        </p:sp>
        <p:sp>
          <p:nvSpPr>
            <p:cNvPr id="754695" name="Text Box 7"/>
            <p:cNvSpPr txBox="1">
              <a:spLocks noChangeArrowheads="1"/>
            </p:cNvSpPr>
            <p:nvPr/>
          </p:nvSpPr>
          <p:spPr bwMode="auto">
            <a:xfrm>
              <a:off x="1423" y="3552"/>
              <a:ext cx="3498" cy="288"/>
            </a:xfrm>
            <a:prstGeom prst="rect">
              <a:avLst/>
            </a:prstGeom>
            <a:noFill/>
            <a:ln w="9525" algn="ctr">
              <a:noFill/>
              <a:miter lim="800000"/>
              <a:headEnd/>
              <a:tailEnd/>
            </a:ln>
            <a:effectLst/>
          </p:spPr>
          <p:txBody>
            <a:bodyPr>
              <a:spAutoFit/>
            </a:bodyPr>
            <a:lstStyle/>
            <a:p>
              <a:pPr eaLnBrk="0" hangingPunct="0">
                <a:spcBef>
                  <a:spcPct val="50000"/>
                </a:spcBef>
                <a:defRPr/>
              </a:pPr>
              <a:r>
                <a:rPr lang="en-US" altLang="zh-CN" sz="2400" b="1" dirty="0">
                  <a:solidFill>
                    <a:srgbClr val="FF0000"/>
                  </a:solidFill>
                  <a:latin typeface="Times New Roman" pitchFamily="18" charset="0"/>
                </a:rPr>
                <a:t>2NO (g)  +  2CO(g) → N</a:t>
              </a:r>
              <a:r>
                <a:rPr lang="en-US" altLang="zh-CN" sz="2400" b="1" baseline="-25000" dirty="0">
                  <a:solidFill>
                    <a:srgbClr val="FF0000"/>
                  </a:solidFill>
                  <a:latin typeface="Times New Roman" pitchFamily="18" charset="0"/>
                </a:rPr>
                <a:t>2</a:t>
              </a:r>
              <a:r>
                <a:rPr lang="en-US" altLang="zh-CN" sz="2400" b="1" dirty="0">
                  <a:solidFill>
                    <a:srgbClr val="FF0000"/>
                  </a:solidFill>
                  <a:latin typeface="Times New Roman" pitchFamily="18" charset="0"/>
                </a:rPr>
                <a:t> (g) + 2CO</a:t>
              </a:r>
              <a:r>
                <a:rPr lang="en-US" altLang="zh-CN" sz="2400" b="1" baseline="-25000" dirty="0">
                  <a:solidFill>
                    <a:srgbClr val="FF0000"/>
                  </a:solidFill>
                  <a:latin typeface="Times New Roman" pitchFamily="18" charset="0"/>
                </a:rPr>
                <a:t>2 </a:t>
              </a:r>
              <a:r>
                <a:rPr lang="en-US" altLang="zh-CN" sz="2400" b="1" dirty="0">
                  <a:solidFill>
                    <a:srgbClr val="FF0000"/>
                  </a:solidFill>
                  <a:latin typeface="Times New Roman" pitchFamily="18" charset="0"/>
                </a:rPr>
                <a:t>(g)</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animEffect transition="in" filter="box(in)">
                                      <p:cBhvr>
                                        <p:cTn id="7" dur="500"/>
                                        <p:tgtEl>
                                          <p:spTgt spid="311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11299"/>
                                        </p:tgtEl>
                                        <p:attrNameLst>
                                          <p:attrName>style.visibility</p:attrName>
                                        </p:attrNameLst>
                                      </p:cBhvr>
                                      <p:to>
                                        <p:strVal val="visible"/>
                                      </p:to>
                                    </p:set>
                                    <p:animEffect transition="in" filter="box(in)">
                                      <p:cBhvr>
                                        <p:cTn id="12" dur="500"/>
                                        <p:tgtEl>
                                          <p:spTgt spid="3112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11306"/>
                                        </p:tgtEl>
                                        <p:attrNameLst>
                                          <p:attrName>style.visibility</p:attrName>
                                        </p:attrNameLst>
                                      </p:cBhvr>
                                      <p:to>
                                        <p:strVal val="visible"/>
                                      </p:to>
                                    </p:set>
                                    <p:animEffect transition="in" filter="box(in)">
                                      <p:cBhvr>
                                        <p:cTn id="17" dur="500"/>
                                        <p:tgtEl>
                                          <p:spTgt spid="31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4213" y="476250"/>
            <a:ext cx="7793037" cy="865188"/>
          </a:xfrm>
          <a:solidFill>
            <a:schemeClr val="bg1"/>
          </a:solidFill>
        </p:spPr>
        <p:txBody>
          <a:bodyPr/>
          <a:lstStyle/>
          <a:p>
            <a:pPr eaLnBrk="1" hangingPunct="1"/>
            <a:r>
              <a:rPr lang="zh-CN" altLang="en-US" smtClean="0">
                <a:solidFill>
                  <a:srgbClr val="FF0066"/>
                </a:solidFill>
                <a:latin typeface="黑体" pitchFamily="2" charset="-122"/>
                <a:ea typeface="黑体" pitchFamily="2" charset="-122"/>
              </a:rPr>
              <a:t>热  </a:t>
            </a:r>
            <a:r>
              <a:rPr lang="en-US" altLang="zh-CN" smtClean="0">
                <a:solidFill>
                  <a:srgbClr val="FF0066"/>
                </a:solidFill>
                <a:latin typeface="黑体" pitchFamily="2" charset="-122"/>
                <a:ea typeface="黑体" pitchFamily="2" charset="-122"/>
              </a:rPr>
              <a:t>VS  </a:t>
            </a:r>
            <a:r>
              <a:rPr lang="zh-CN" altLang="en-US" smtClean="0">
                <a:solidFill>
                  <a:srgbClr val="FF0066"/>
                </a:solidFill>
                <a:latin typeface="黑体" pitchFamily="2" charset="-122"/>
                <a:ea typeface="黑体" pitchFamily="2" charset="-122"/>
              </a:rPr>
              <a:t>功</a:t>
            </a:r>
          </a:p>
        </p:txBody>
      </p:sp>
      <p:sp>
        <p:nvSpPr>
          <p:cNvPr id="12292" name="Rectangle 4"/>
          <p:cNvSpPr>
            <a:spLocks noGrp="1" noChangeArrowheads="1"/>
          </p:cNvSpPr>
          <p:nvPr>
            <p:ph type="body" sz="half" idx="2"/>
          </p:nvPr>
        </p:nvSpPr>
        <p:spPr>
          <a:xfrm>
            <a:off x="395288" y="1557338"/>
            <a:ext cx="8281987" cy="4895850"/>
          </a:xfrm>
        </p:spPr>
        <p:txBody>
          <a:bodyPr/>
          <a:lstStyle/>
          <a:p>
            <a:pPr eaLnBrk="1" hangingPunct="1">
              <a:buFont typeface="Wingdings" pitchFamily="2" charset="2"/>
              <a:buNone/>
            </a:pPr>
            <a:r>
              <a:rPr lang="zh-CN" altLang="en-US" sz="3200" dirty="0" smtClean="0">
                <a:solidFill>
                  <a:srgbClr val="00FF99"/>
                </a:solidFill>
                <a:latin typeface="微软雅黑" pitchFamily="34" charset="-122"/>
                <a:ea typeface="微软雅黑" pitchFamily="34" charset="-122"/>
              </a:rPr>
              <a:t> </a:t>
            </a:r>
            <a:r>
              <a:rPr lang="zh-CN" altLang="en-US" sz="3200" dirty="0" smtClean="0">
                <a:solidFill>
                  <a:srgbClr val="FF0066"/>
                </a:solidFill>
                <a:latin typeface="微软雅黑" pitchFamily="34" charset="-122"/>
                <a:ea typeface="微软雅黑" pitchFamily="34" charset="-122"/>
              </a:rPr>
              <a:t>功：</a:t>
            </a:r>
            <a:r>
              <a:rPr lang="zh-CN" altLang="en-US" dirty="0" smtClean="0">
                <a:latin typeface="微软雅黑" pitchFamily="34" charset="-122"/>
                <a:ea typeface="微软雅黑" pitchFamily="34" charset="-122"/>
              </a:rPr>
              <a:t>  </a:t>
            </a:r>
            <a:r>
              <a:rPr lang="zh-CN" altLang="en-US" dirty="0" smtClean="0">
                <a:solidFill>
                  <a:srgbClr val="3333CC"/>
                </a:solidFill>
                <a:latin typeface="微软雅黑" pitchFamily="34" charset="-122"/>
                <a:ea typeface="微软雅黑" pitchFamily="34" charset="-122"/>
              </a:rPr>
              <a:t>是系统发生状态变化时与环境交换能量的另一种形式，以</a:t>
            </a:r>
            <a:r>
              <a:rPr lang="en-US" altLang="zh-CN" dirty="0" smtClean="0">
                <a:solidFill>
                  <a:srgbClr val="FF0066"/>
                </a:solidFill>
                <a:latin typeface="微软雅黑" pitchFamily="34" charset="-122"/>
                <a:ea typeface="微软雅黑" pitchFamily="34" charset="-122"/>
              </a:rPr>
              <a:t>W</a:t>
            </a:r>
            <a:r>
              <a:rPr lang="zh-CN" altLang="en-US" dirty="0" smtClean="0">
                <a:solidFill>
                  <a:srgbClr val="3333CC"/>
                </a:solidFill>
                <a:latin typeface="微软雅黑" pitchFamily="34" charset="-122"/>
                <a:ea typeface="微软雅黑" pitchFamily="34" charset="-122"/>
              </a:rPr>
              <a:t>表示。（单位：</a:t>
            </a:r>
            <a:r>
              <a:rPr lang="en-US" altLang="zh-CN" dirty="0" smtClean="0">
                <a:solidFill>
                  <a:srgbClr val="3333CC"/>
                </a:solidFill>
                <a:latin typeface="微软雅黑" pitchFamily="34" charset="-122"/>
                <a:ea typeface="微软雅黑" pitchFamily="34" charset="-122"/>
              </a:rPr>
              <a:t>J）</a:t>
            </a:r>
            <a:r>
              <a:rPr lang="zh-CN" altLang="en-US" dirty="0" smtClean="0">
                <a:latin typeface="微软雅黑" pitchFamily="34" charset="-122"/>
                <a:ea typeface="微软雅黑" pitchFamily="34" charset="-122"/>
              </a:rPr>
              <a:t> </a:t>
            </a:r>
            <a:endParaRPr lang="zh-CN" altLang="en-US" sz="2400" dirty="0" smtClean="0">
              <a:latin typeface="微软雅黑" pitchFamily="34" charset="-122"/>
              <a:ea typeface="微软雅黑" pitchFamily="34" charset="-122"/>
            </a:endParaRPr>
          </a:p>
          <a:p>
            <a:pPr eaLnBrk="1" hangingPunct="1">
              <a:buFont typeface="Wingdings" pitchFamily="2" charset="2"/>
              <a:buNone/>
            </a:pPr>
            <a:r>
              <a:rPr lang="en-US" altLang="zh-CN" dirty="0" smtClean="0">
                <a:latin typeface="微软雅黑" pitchFamily="34" charset="-122"/>
                <a:ea typeface="微软雅黑" pitchFamily="34" charset="-122"/>
              </a:rPr>
              <a:t>  </a:t>
            </a:r>
            <a:r>
              <a:rPr lang="en-US" altLang="zh-CN" dirty="0" smtClean="0">
                <a:solidFill>
                  <a:srgbClr val="3333CC"/>
                </a:solidFill>
                <a:latin typeface="微软雅黑" pitchFamily="34" charset="-122"/>
                <a:ea typeface="微软雅黑" pitchFamily="34" charset="-122"/>
              </a:rPr>
              <a:t>W&gt;0   </a:t>
            </a:r>
            <a:r>
              <a:rPr lang="zh-CN" altLang="en-US" dirty="0" smtClean="0">
                <a:solidFill>
                  <a:srgbClr val="3333CC"/>
                </a:solidFill>
                <a:latin typeface="微软雅黑" pitchFamily="34" charset="-122"/>
                <a:ea typeface="微软雅黑" pitchFamily="34" charset="-122"/>
              </a:rPr>
              <a:t>环境对系统作功   </a:t>
            </a:r>
            <a:r>
              <a:rPr lang="en-US" altLang="zh-CN" dirty="0" smtClean="0">
                <a:solidFill>
                  <a:srgbClr val="3333CC"/>
                </a:solidFill>
                <a:latin typeface="微软雅黑" pitchFamily="34" charset="-122"/>
                <a:ea typeface="微软雅黑" pitchFamily="34" charset="-122"/>
              </a:rPr>
              <a:t> W&lt;0   </a:t>
            </a:r>
            <a:r>
              <a:rPr lang="zh-CN" altLang="en-US" dirty="0" smtClean="0">
                <a:solidFill>
                  <a:srgbClr val="3333CC"/>
                </a:solidFill>
                <a:latin typeface="微软雅黑" pitchFamily="34" charset="-122"/>
                <a:ea typeface="微软雅黑" pitchFamily="34" charset="-122"/>
              </a:rPr>
              <a:t>系统对环境作功</a:t>
            </a:r>
          </a:p>
          <a:p>
            <a:pPr eaLnBrk="1" hangingPunct="1">
              <a:buFont typeface="Wingdings" pitchFamily="2" charset="2"/>
              <a:buNone/>
            </a:pPr>
            <a:r>
              <a:rPr lang="zh-CN" altLang="en-US" dirty="0" smtClean="0">
                <a:solidFill>
                  <a:srgbClr val="3333CC"/>
                </a:solidFill>
                <a:latin typeface="微软雅黑" pitchFamily="34" charset="-122"/>
                <a:ea typeface="微软雅黑" pitchFamily="34" charset="-122"/>
              </a:rPr>
              <a:t>                </a:t>
            </a:r>
            <a:endParaRPr lang="zh-CN" altLang="en-US" sz="2400" dirty="0" smtClean="0">
              <a:latin typeface="微软雅黑" pitchFamily="34" charset="-122"/>
              <a:ea typeface="微软雅黑" pitchFamily="34" charset="-122"/>
            </a:endParaRPr>
          </a:p>
        </p:txBody>
      </p:sp>
      <p:sp>
        <p:nvSpPr>
          <p:cNvPr id="44036" name="Line 6"/>
          <p:cNvSpPr>
            <a:spLocks noChangeShapeType="1"/>
          </p:cNvSpPr>
          <p:nvPr/>
        </p:nvSpPr>
        <p:spPr bwMode="auto">
          <a:xfrm>
            <a:off x="468313" y="1341438"/>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pic>
        <p:nvPicPr>
          <p:cNvPr id="440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195638"/>
            <a:ext cx="5832475" cy="347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290">
                                            <p:txEl>
                                              <p:charRg st="4294967295" end="4294967295"/>
                                            </p:txEl>
                                          </p:spTgt>
                                        </p:tgtEl>
                                        <p:attrNameLst>
                                          <p:attrName>style.visibility</p:attrName>
                                        </p:attrNameLst>
                                      </p:cBhvr>
                                      <p:to>
                                        <p:strVal val="visible"/>
                                      </p:to>
                                    </p:set>
                                    <p:animEffect transition="in" filter="dissolve">
                                      <p:cBhvr>
                                        <p:cTn id="7" dur="500"/>
                                        <p:tgtEl>
                                          <p:spTgt spid="12290">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292">
                                            <p:txEl>
                                              <p:pRg st="0" end="0"/>
                                            </p:txEl>
                                          </p:spTgt>
                                        </p:tgtEl>
                                        <p:attrNameLst>
                                          <p:attrName>style.visibility</p:attrName>
                                        </p:attrNameLst>
                                      </p:cBhvr>
                                      <p:to>
                                        <p:strVal val="visible"/>
                                      </p:to>
                                    </p:set>
                                    <p:animEffect transition="in" filter="dissolve">
                                      <p:cBhvr>
                                        <p:cTn id="12" dur="500"/>
                                        <p:tgtEl>
                                          <p:spTgt spid="1229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292">
                                            <p:txEl>
                                              <p:pRg st="1" end="1"/>
                                            </p:txEl>
                                          </p:spTgt>
                                        </p:tgtEl>
                                        <p:attrNameLst>
                                          <p:attrName>style.visibility</p:attrName>
                                        </p:attrNameLst>
                                      </p:cBhvr>
                                      <p:to>
                                        <p:strVal val="visible"/>
                                      </p:to>
                                    </p:set>
                                    <p:animEffect transition="in" filter="dissolve">
                                      <p:cBhvr>
                                        <p:cTn id="17" dur="500"/>
                                        <p:tgtEl>
                                          <p:spTgt spid="1229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292">
                                            <p:txEl>
                                              <p:pRg st="2" end="2"/>
                                            </p:txEl>
                                          </p:spTgt>
                                        </p:tgtEl>
                                        <p:attrNameLst>
                                          <p:attrName>style.visibility</p:attrName>
                                        </p:attrNameLst>
                                      </p:cBhvr>
                                      <p:to>
                                        <p:strVal val="visible"/>
                                      </p:to>
                                    </p:set>
                                    <p:animEffect transition="in" filter="dissolve">
                                      <p:cBhvr>
                                        <p:cTn id="22" dur="500"/>
                                        <p:tgtEl>
                                          <p:spTgt spid="122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2"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8313" y="333375"/>
            <a:ext cx="3048000" cy="914400"/>
          </a:xfrm>
        </p:spPr>
        <p:txBody>
          <a:bodyPr/>
          <a:lstStyle/>
          <a:p>
            <a:pPr eaLnBrk="1" hangingPunct="1"/>
            <a:r>
              <a:rPr lang="zh-CN" altLang="en-US" smtClean="0">
                <a:solidFill>
                  <a:srgbClr val="3333CC"/>
                </a:solidFill>
                <a:ea typeface="黑体" pitchFamily="2" charset="-122"/>
              </a:rPr>
              <a:t>功的种类</a:t>
            </a:r>
          </a:p>
        </p:txBody>
      </p:sp>
      <p:sp>
        <p:nvSpPr>
          <p:cNvPr id="44035" name="Rectangle 3"/>
          <p:cNvSpPr>
            <a:spLocks noGrp="1" noChangeArrowheads="1"/>
          </p:cNvSpPr>
          <p:nvPr>
            <p:ph type="body" idx="1"/>
          </p:nvPr>
        </p:nvSpPr>
        <p:spPr>
          <a:xfrm>
            <a:off x="323528" y="1550119"/>
            <a:ext cx="8208963" cy="4975225"/>
          </a:xfrm>
          <a:extLst>
            <a:ext uri="{909E8E84-426E-40DD-AFC4-6F175D3DCCD1}">
              <a14:hiddenFill xmlns:a14="http://schemas.microsoft.com/office/drawing/2010/main">
                <a:solidFill>
                  <a:schemeClr val="bg1"/>
                </a:solidFill>
              </a14:hiddenFill>
            </a:ext>
          </a:extLst>
        </p:spPr>
        <p:txBody>
          <a:bodyPr/>
          <a:lstStyle/>
          <a:p>
            <a:pPr algn="just" eaLnBrk="1" hangingPunct="1">
              <a:buFont typeface="Wingdings" pitchFamily="2" charset="2"/>
              <a:buNone/>
            </a:pPr>
            <a:r>
              <a:rPr lang="zh-CN" altLang="en-US" sz="3600" b="1"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功的种类很多，如伸长功、重力功、电功、表面功、体积功……。我们通常把除体积功以外的其他形式的功，称为有用功，于是</a:t>
            </a:r>
          </a:p>
          <a:p>
            <a:pPr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       功：</a:t>
            </a:r>
            <a:r>
              <a:rPr lang="zh-CN" altLang="en-US" b="1" dirty="0" smtClean="0">
                <a:latin typeface="微软雅黑" pitchFamily="34" charset="-122"/>
                <a:ea typeface="微软雅黑" pitchFamily="34" charset="-122"/>
              </a:rPr>
              <a:t>   </a:t>
            </a:r>
            <a:r>
              <a:rPr lang="zh-CN" altLang="en-US" dirty="0" smtClean="0">
                <a:solidFill>
                  <a:srgbClr val="FF0066"/>
                </a:solidFill>
                <a:latin typeface="微软雅黑" pitchFamily="34" charset="-122"/>
                <a:ea typeface="微软雅黑" pitchFamily="34" charset="-122"/>
              </a:rPr>
              <a:t>体积功</a:t>
            </a:r>
            <a:r>
              <a:rPr lang="zh-CN" altLang="en-US" dirty="0" smtClean="0">
                <a:solidFill>
                  <a:schemeClr val="accent1"/>
                </a:solidFill>
                <a:latin typeface="微软雅黑" pitchFamily="34" charset="-122"/>
                <a:ea typeface="微软雅黑" pitchFamily="34" charset="-122"/>
              </a:rPr>
              <a:t>    </a:t>
            </a:r>
            <a:r>
              <a:rPr lang="en-US" altLang="zh-CN" dirty="0" smtClean="0">
                <a:solidFill>
                  <a:srgbClr val="FF0066"/>
                </a:solidFill>
                <a:latin typeface="微软雅黑" pitchFamily="34" charset="-122"/>
                <a:ea typeface="微软雅黑" pitchFamily="34" charset="-122"/>
              </a:rPr>
              <a:t>W</a:t>
            </a:r>
            <a:r>
              <a:rPr lang="zh-CN" altLang="en-US" baseline="-25000" dirty="0" smtClean="0">
                <a:solidFill>
                  <a:srgbClr val="FF0066"/>
                </a:solidFill>
                <a:latin typeface="微软雅黑" pitchFamily="34" charset="-122"/>
                <a:ea typeface="微软雅黑" pitchFamily="34" charset="-122"/>
              </a:rPr>
              <a:t>体</a:t>
            </a:r>
            <a:r>
              <a:rPr lang="zh-CN" altLang="en-US" dirty="0" smtClean="0">
                <a:solidFill>
                  <a:srgbClr val="FF0066"/>
                </a:solidFill>
                <a:latin typeface="微软雅黑" pitchFamily="34" charset="-122"/>
                <a:ea typeface="微软雅黑" pitchFamily="34" charset="-122"/>
              </a:rPr>
              <a:t>=- </a:t>
            </a:r>
            <a:r>
              <a:rPr lang="en-US" altLang="zh-CN" dirty="0" smtClean="0">
                <a:solidFill>
                  <a:srgbClr val="FF0066"/>
                </a:solidFill>
                <a:latin typeface="微软雅黑" pitchFamily="34" charset="-122"/>
                <a:ea typeface="微软雅黑" pitchFamily="34" charset="-122"/>
                <a:sym typeface="Symbol" pitchFamily="18" charset="2"/>
              </a:rPr>
              <a:t>p</a:t>
            </a:r>
            <a:r>
              <a:rPr lang="zh-CN" altLang="en-US" baseline="-25000" dirty="0" smtClean="0">
                <a:solidFill>
                  <a:srgbClr val="FF0066"/>
                </a:solidFill>
                <a:latin typeface="微软雅黑" pitchFamily="34" charset="-122"/>
                <a:ea typeface="微软雅黑" pitchFamily="34" charset="-122"/>
                <a:sym typeface="Symbol" pitchFamily="18" charset="2"/>
              </a:rPr>
              <a:t>外</a:t>
            </a:r>
            <a:r>
              <a:rPr lang="zh-CN" altLang="en-US" dirty="0" smtClean="0">
                <a:solidFill>
                  <a:srgbClr val="FF0066"/>
                </a:solidFill>
                <a:latin typeface="微软雅黑" pitchFamily="34" charset="-122"/>
                <a:ea typeface="微软雅黑" pitchFamily="34" charset="-122"/>
                <a:sym typeface="Symbol" pitchFamily="18" charset="2"/>
              </a:rPr>
              <a:t></a:t>
            </a:r>
            <a:r>
              <a:rPr lang="en-US" altLang="zh-CN" dirty="0" smtClean="0">
                <a:solidFill>
                  <a:srgbClr val="FF0066"/>
                </a:solidFill>
                <a:latin typeface="微软雅黑" pitchFamily="34" charset="-122"/>
                <a:ea typeface="微软雅黑" pitchFamily="34" charset="-122"/>
                <a:sym typeface="Symbol" pitchFamily="18" charset="2"/>
              </a:rPr>
              <a:t>V</a:t>
            </a:r>
            <a:endParaRPr lang="en-US" altLang="zh-CN" dirty="0" smtClean="0">
              <a:solidFill>
                <a:srgbClr val="FF0066"/>
              </a:solidFill>
              <a:latin typeface="微软雅黑" pitchFamily="34" charset="-122"/>
              <a:ea typeface="微软雅黑" pitchFamily="34" charset="-122"/>
            </a:endParaRPr>
          </a:p>
          <a:p>
            <a:pPr eaLnBrk="1" hangingPunct="1">
              <a:buFont typeface="Wingdings" pitchFamily="2" charset="2"/>
              <a:buNone/>
            </a:pPr>
            <a:r>
              <a:rPr lang="zh-CN" altLang="en-US" dirty="0" smtClean="0">
                <a:solidFill>
                  <a:schemeClr val="accent1"/>
                </a:solidFill>
                <a:latin typeface="微软雅黑" pitchFamily="34" charset="-122"/>
                <a:ea typeface="微软雅黑" pitchFamily="34" charset="-122"/>
              </a:rPr>
              <a:t>                </a:t>
            </a:r>
            <a:r>
              <a:rPr lang="zh-CN" altLang="en-US" dirty="0" smtClean="0">
                <a:solidFill>
                  <a:srgbClr val="FF0066"/>
                </a:solidFill>
                <a:latin typeface="微软雅黑" pitchFamily="34" charset="-122"/>
                <a:ea typeface="微软雅黑" pitchFamily="34" charset="-122"/>
              </a:rPr>
              <a:t>非体积功（有用功）</a:t>
            </a:r>
            <a:r>
              <a:rPr lang="en-US" altLang="zh-CN" dirty="0" smtClean="0">
                <a:solidFill>
                  <a:srgbClr val="FF0066"/>
                </a:solidFill>
                <a:latin typeface="微软雅黑" pitchFamily="34" charset="-122"/>
                <a:ea typeface="微软雅黑" pitchFamily="34" charset="-122"/>
              </a:rPr>
              <a:t>W’</a:t>
            </a:r>
          </a:p>
          <a:p>
            <a:pPr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        只作体积功，不做有用功时，第一定理可写为：   </a:t>
            </a:r>
          </a:p>
          <a:p>
            <a:pPr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sym typeface="Symbol" pitchFamily="18" charset="2"/>
              </a:rPr>
              <a:t>          </a:t>
            </a:r>
          </a:p>
          <a:p>
            <a:pPr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sym typeface="Symbol" pitchFamily="18" charset="2"/>
              </a:rPr>
              <a:t>            </a:t>
            </a:r>
            <a:r>
              <a:rPr lang="en-US" altLang="en-US" sz="2800" dirty="0" smtClean="0">
                <a:solidFill>
                  <a:srgbClr val="3333CC"/>
                </a:solidFill>
                <a:latin typeface="微软雅黑" pitchFamily="34" charset="-122"/>
                <a:ea typeface="微软雅黑" pitchFamily="34" charset="-122"/>
                <a:sym typeface="Symbol" pitchFamily="18" charset="2"/>
              </a:rPr>
              <a:t>U = Q </a:t>
            </a:r>
            <a:r>
              <a:rPr lang="en-US" altLang="zh-CN" sz="2800" dirty="0" smtClean="0">
                <a:solidFill>
                  <a:srgbClr val="3333CC"/>
                </a:solidFill>
                <a:latin typeface="微软雅黑" pitchFamily="34" charset="-122"/>
                <a:ea typeface="微软雅黑" pitchFamily="34" charset="-122"/>
                <a:sym typeface="Symbol" pitchFamily="18" charset="2"/>
              </a:rPr>
              <a:t>－</a:t>
            </a:r>
            <a:r>
              <a:rPr lang="en-US" altLang="en-US" sz="2800" dirty="0" smtClean="0">
                <a:solidFill>
                  <a:srgbClr val="3333CC"/>
                </a:solidFill>
                <a:latin typeface="微软雅黑" pitchFamily="34" charset="-122"/>
                <a:ea typeface="微软雅黑" pitchFamily="34" charset="-122"/>
                <a:sym typeface="Symbol" pitchFamily="18" charset="2"/>
              </a:rPr>
              <a:t> </a:t>
            </a:r>
            <a:r>
              <a:rPr lang="en-US" altLang="zh-CN" sz="2800" dirty="0" smtClean="0">
                <a:solidFill>
                  <a:srgbClr val="3333CC"/>
                </a:solidFill>
                <a:latin typeface="微软雅黑" pitchFamily="34" charset="-122"/>
                <a:ea typeface="微软雅黑" pitchFamily="34" charset="-122"/>
                <a:sym typeface="Symbol" pitchFamily="18" charset="2"/>
              </a:rPr>
              <a:t>p</a:t>
            </a:r>
            <a:r>
              <a:rPr lang="zh-CN" altLang="en-US" sz="2800" baseline="-25000" dirty="0" smtClean="0">
                <a:solidFill>
                  <a:srgbClr val="3333CC"/>
                </a:solidFill>
                <a:latin typeface="微软雅黑" pitchFamily="34" charset="-122"/>
                <a:ea typeface="微软雅黑" pitchFamily="34" charset="-122"/>
                <a:sym typeface="Symbol" pitchFamily="18" charset="2"/>
              </a:rPr>
              <a:t>外</a:t>
            </a:r>
            <a:r>
              <a:rPr lang="zh-CN" altLang="en-US" sz="2800" dirty="0" smtClean="0">
                <a:solidFill>
                  <a:srgbClr val="3333CC"/>
                </a:solidFill>
                <a:latin typeface="微软雅黑" pitchFamily="34" charset="-122"/>
                <a:ea typeface="微软雅黑" pitchFamily="34" charset="-122"/>
                <a:sym typeface="Symbol" pitchFamily="18" charset="2"/>
              </a:rPr>
              <a:t></a:t>
            </a:r>
            <a:r>
              <a:rPr lang="en-US" altLang="zh-CN" sz="2800" dirty="0" smtClean="0">
                <a:solidFill>
                  <a:srgbClr val="3333CC"/>
                </a:solidFill>
                <a:latin typeface="微软雅黑" pitchFamily="34" charset="-122"/>
                <a:ea typeface="微软雅黑" pitchFamily="34" charset="-122"/>
                <a:sym typeface="Symbol" pitchFamily="18" charset="2"/>
              </a:rPr>
              <a:t>V  </a:t>
            </a:r>
            <a:r>
              <a:rPr lang="en-US" altLang="en-US" sz="2800" dirty="0" smtClean="0">
                <a:solidFill>
                  <a:srgbClr val="3333CC"/>
                </a:solidFill>
                <a:latin typeface="微软雅黑" pitchFamily="34" charset="-122"/>
                <a:ea typeface="微软雅黑" pitchFamily="34" charset="-122"/>
                <a:sym typeface="Symbol" pitchFamily="18" charset="2"/>
              </a:rPr>
              <a:t> </a:t>
            </a:r>
            <a:r>
              <a:rPr lang="en-US" altLang="zh-CN" sz="2800" dirty="0" smtClean="0">
                <a:solidFill>
                  <a:srgbClr val="3333CC"/>
                </a:solidFill>
                <a:latin typeface="微软雅黑" pitchFamily="34" charset="-122"/>
                <a:ea typeface="微软雅黑" pitchFamily="34" charset="-122"/>
                <a:sym typeface="Symbol" pitchFamily="18" charset="2"/>
              </a:rPr>
              <a:t>          </a:t>
            </a:r>
            <a:r>
              <a:rPr lang="en-US" altLang="en-US" sz="2800" dirty="0" smtClean="0">
                <a:solidFill>
                  <a:srgbClr val="3333CC"/>
                </a:solidFill>
                <a:latin typeface="微软雅黑" pitchFamily="34" charset="-122"/>
                <a:ea typeface="微软雅黑" pitchFamily="34" charset="-122"/>
                <a:sym typeface="Symbol" pitchFamily="18" charset="2"/>
              </a:rPr>
              <a:t>Q </a:t>
            </a:r>
            <a:r>
              <a:rPr lang="en-US" altLang="zh-CN" sz="2800" dirty="0" smtClean="0">
                <a:solidFill>
                  <a:srgbClr val="3333CC"/>
                </a:solidFill>
                <a:latin typeface="微软雅黑" pitchFamily="34" charset="-122"/>
                <a:ea typeface="微软雅黑" pitchFamily="34" charset="-122"/>
                <a:sym typeface="Symbol" pitchFamily="18" charset="2"/>
              </a:rPr>
              <a:t>－</a:t>
            </a:r>
            <a:r>
              <a:rPr lang="en-US" altLang="en-US" sz="2800" dirty="0" smtClean="0">
                <a:solidFill>
                  <a:srgbClr val="3333CC"/>
                </a:solidFill>
                <a:latin typeface="微软雅黑" pitchFamily="34" charset="-122"/>
                <a:ea typeface="微软雅黑" pitchFamily="34" charset="-122"/>
                <a:sym typeface="Symbol" pitchFamily="18" charset="2"/>
              </a:rPr>
              <a:t> </a:t>
            </a:r>
            <a:r>
              <a:rPr lang="en-US" altLang="zh-CN" sz="2800" dirty="0" smtClean="0">
                <a:solidFill>
                  <a:srgbClr val="3333CC"/>
                </a:solidFill>
                <a:latin typeface="微软雅黑" pitchFamily="34" charset="-122"/>
                <a:ea typeface="微软雅黑" pitchFamily="34" charset="-122"/>
                <a:sym typeface="Symbol" pitchFamily="18" charset="2"/>
              </a:rPr>
              <a:t>p</a:t>
            </a:r>
            <a:r>
              <a:rPr lang="zh-CN" altLang="en-US" sz="2800" dirty="0" smtClean="0">
                <a:solidFill>
                  <a:srgbClr val="3333CC"/>
                </a:solidFill>
                <a:latin typeface="微软雅黑" pitchFamily="34" charset="-122"/>
                <a:ea typeface="微软雅黑" pitchFamily="34" charset="-122"/>
                <a:sym typeface="Symbol" pitchFamily="18" charset="2"/>
              </a:rPr>
              <a:t></a:t>
            </a:r>
            <a:r>
              <a:rPr lang="en-US" altLang="zh-CN" sz="2800" dirty="0" smtClean="0">
                <a:solidFill>
                  <a:srgbClr val="3333CC"/>
                </a:solidFill>
                <a:latin typeface="微软雅黑" pitchFamily="34" charset="-122"/>
                <a:ea typeface="微软雅黑" pitchFamily="34" charset="-122"/>
                <a:sym typeface="Symbol" pitchFamily="18" charset="2"/>
              </a:rPr>
              <a:t>V</a:t>
            </a:r>
          </a:p>
          <a:p>
            <a:pPr algn="just"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sym typeface="Symbol" pitchFamily="18" charset="2"/>
              </a:rPr>
              <a:t>  在可逆过程中系统吸收最大热量、做最大功。</a:t>
            </a:r>
            <a:r>
              <a:rPr lang="zh-CN" altLang="en-US" sz="2800" dirty="0" smtClean="0">
                <a:solidFill>
                  <a:schemeClr val="tx2"/>
                </a:solidFill>
                <a:latin typeface="微软雅黑" pitchFamily="34" charset="-122"/>
                <a:ea typeface="微软雅黑" pitchFamily="34" charset="-122"/>
                <a:sym typeface="Symbol" pitchFamily="18" charset="2"/>
              </a:rPr>
              <a:t> </a:t>
            </a:r>
          </a:p>
        </p:txBody>
      </p:sp>
      <p:sp>
        <p:nvSpPr>
          <p:cNvPr id="44043" name="Line 11"/>
          <p:cNvSpPr>
            <a:spLocks noChangeShapeType="1"/>
          </p:cNvSpPr>
          <p:nvPr/>
        </p:nvSpPr>
        <p:spPr bwMode="auto">
          <a:xfrm flipV="1">
            <a:off x="4500563" y="5445125"/>
            <a:ext cx="1150937" cy="1588"/>
          </a:xfrm>
          <a:prstGeom prst="line">
            <a:avLst/>
          </a:prstGeom>
          <a:noFill/>
          <a:ln w="76200">
            <a:solidFill>
              <a:srgbClr val="C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44" name="Line 12"/>
          <p:cNvSpPr>
            <a:spLocks noChangeShapeType="1"/>
          </p:cNvSpPr>
          <p:nvPr/>
        </p:nvSpPr>
        <p:spPr bwMode="auto">
          <a:xfrm>
            <a:off x="4500563" y="5589588"/>
            <a:ext cx="1150937" cy="0"/>
          </a:xfrm>
          <a:prstGeom prst="line">
            <a:avLst/>
          </a:prstGeom>
          <a:noFill/>
          <a:ln w="76200">
            <a:solidFill>
              <a:srgbClr val="C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046" name="Text Box 14"/>
          <p:cNvSpPr txBox="1">
            <a:spLocks noChangeArrowheads="1"/>
          </p:cNvSpPr>
          <p:nvPr/>
        </p:nvSpPr>
        <p:spPr bwMode="auto">
          <a:xfrm>
            <a:off x="4500563" y="4976813"/>
            <a:ext cx="129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zh-CN" altLang="en-US" sz="2000" b="1">
                <a:solidFill>
                  <a:srgbClr val="FF33CC"/>
                </a:solidFill>
                <a:latin typeface="Tahoma" pitchFamily="34" charset="0"/>
                <a:sym typeface="Symbol" pitchFamily="18" charset="2"/>
              </a:rPr>
              <a:t>可逆过程</a:t>
            </a:r>
          </a:p>
        </p:txBody>
      </p:sp>
      <p:sp>
        <p:nvSpPr>
          <p:cNvPr id="44049" name="AutoShape 17"/>
          <p:cNvSpPr>
            <a:spLocks/>
          </p:cNvSpPr>
          <p:nvPr/>
        </p:nvSpPr>
        <p:spPr bwMode="auto">
          <a:xfrm>
            <a:off x="2195513" y="3213100"/>
            <a:ext cx="73025" cy="865188"/>
          </a:xfrm>
          <a:prstGeom prst="leftBracket">
            <a:avLst>
              <a:gd name="adj" fmla="val 98732"/>
            </a:avLst>
          </a:prstGeom>
          <a:noFill/>
          <a:ln w="34925">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lang="zh-CN" altLang="en-US" sz="1800">
              <a:solidFill>
                <a:srgbClr val="3333CC"/>
              </a:solidFill>
            </a:endParaRPr>
          </a:p>
        </p:txBody>
      </p:sp>
      <p:sp>
        <p:nvSpPr>
          <p:cNvPr id="45064" name="Line 18"/>
          <p:cNvSpPr>
            <a:spLocks noChangeShapeType="1"/>
          </p:cNvSpPr>
          <p:nvPr/>
        </p:nvSpPr>
        <p:spPr bwMode="auto">
          <a:xfrm>
            <a:off x="468313" y="1341438"/>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dissolve">
                                      <p:cBhvr>
                                        <p:cTn id="7" dur="500"/>
                                        <p:tgtEl>
                                          <p:spTgt spid="440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0" presetClass="entr" presetSubtype="0" fill="hold" nodeType="clickEffect">
                                  <p:stCondLst>
                                    <p:cond delay="0"/>
                                  </p:stCondLst>
                                  <p:iterate type="lt">
                                    <p:tmPct val="10000"/>
                                  </p:iterate>
                                  <p:childTnLst>
                                    <p:set>
                                      <p:cBhvr>
                                        <p:cTn id="11" dur="1" fill="hold">
                                          <p:stCondLst>
                                            <p:cond delay="0"/>
                                          </p:stCondLst>
                                        </p:cTn>
                                        <p:tgtEl>
                                          <p:spTgt spid="44035">
                                            <p:txEl>
                                              <p:pRg st="0" end="0"/>
                                            </p:txEl>
                                          </p:spTgt>
                                        </p:tgtEl>
                                        <p:attrNameLst>
                                          <p:attrName>style.visibility</p:attrName>
                                        </p:attrNameLst>
                                      </p:cBhvr>
                                      <p:to>
                                        <p:strVal val="visible"/>
                                      </p:to>
                                    </p:set>
                                    <p:animEffect transition="in" filter="fade">
                                      <p:cBhvr>
                                        <p:cTn id="12" dur="1000"/>
                                        <p:tgtEl>
                                          <p:spTgt spid="44035">
                                            <p:txEl>
                                              <p:pRg st="0" end="0"/>
                                            </p:txEl>
                                          </p:spTgt>
                                        </p:tgtEl>
                                      </p:cBhvr>
                                    </p:animEffect>
                                    <p:anim calcmode="lin" valueType="num">
                                      <p:cBhvr>
                                        <p:cTn id="13" dur="1000" fill="hold"/>
                                        <p:tgtEl>
                                          <p:spTgt spid="44035">
                                            <p:txEl>
                                              <p:pRg st="0" end="0"/>
                                            </p:txEl>
                                          </p:spTgt>
                                        </p:tgtEl>
                                        <p:attrNameLst>
                                          <p:attrName>ppt_x</p:attrName>
                                        </p:attrNameLst>
                                      </p:cBhvr>
                                      <p:tavLst>
                                        <p:tav tm="0">
                                          <p:val>
                                            <p:strVal val="#ppt_x-.1"/>
                                          </p:val>
                                        </p:tav>
                                        <p:tav tm="100000">
                                          <p:val>
                                            <p:strVal val="#ppt_x"/>
                                          </p:val>
                                        </p:tav>
                                      </p:tavLst>
                                    </p:anim>
                                    <p:anim calcmode="lin" valueType="num">
                                      <p:cBhvr>
                                        <p:cTn id="14" dur="1000" fill="hold"/>
                                        <p:tgtEl>
                                          <p:spTgt spid="44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44035">
                                            <p:txEl>
                                              <p:pRg st="1" end="1"/>
                                            </p:txEl>
                                          </p:spTgt>
                                        </p:tgtEl>
                                        <p:attrNameLst>
                                          <p:attrName>style.visibility</p:attrName>
                                        </p:attrNameLst>
                                      </p:cBhvr>
                                      <p:to>
                                        <p:strVal val="visible"/>
                                      </p:to>
                                    </p:set>
                                    <p:animEffect transition="in" filter="box(in)">
                                      <p:cBhvr>
                                        <p:cTn id="19" dur="500"/>
                                        <p:tgtEl>
                                          <p:spTgt spid="44035">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44049"/>
                                        </p:tgtEl>
                                        <p:attrNameLst>
                                          <p:attrName>style.visibility</p:attrName>
                                        </p:attrNameLst>
                                      </p:cBhvr>
                                      <p:to>
                                        <p:strVal val="visible"/>
                                      </p:to>
                                    </p:set>
                                    <p:animEffect transition="in" filter="box(in)">
                                      <p:cBhvr>
                                        <p:cTn id="24" dur="500"/>
                                        <p:tgtEl>
                                          <p:spTgt spid="44049"/>
                                        </p:tgtEl>
                                      </p:cBhvr>
                                    </p:animEffect>
                                  </p:childTnLst>
                                </p:cTn>
                              </p:par>
                              <p:par>
                                <p:cTn id="25" presetID="4" presetClass="entr" presetSubtype="16" fill="hold" nodeType="withEffect">
                                  <p:stCondLst>
                                    <p:cond delay="0"/>
                                  </p:stCondLst>
                                  <p:childTnLst>
                                    <p:set>
                                      <p:cBhvr>
                                        <p:cTn id="26" dur="1" fill="hold">
                                          <p:stCondLst>
                                            <p:cond delay="0"/>
                                          </p:stCondLst>
                                        </p:cTn>
                                        <p:tgtEl>
                                          <p:spTgt spid="44035">
                                            <p:txEl>
                                              <p:pRg st="2" end="2"/>
                                            </p:txEl>
                                          </p:spTgt>
                                        </p:tgtEl>
                                        <p:attrNameLst>
                                          <p:attrName>style.visibility</p:attrName>
                                        </p:attrNameLst>
                                      </p:cBhvr>
                                      <p:to>
                                        <p:strVal val="visible"/>
                                      </p:to>
                                    </p:set>
                                    <p:animEffect transition="in" filter="box(in)">
                                      <p:cBhvr>
                                        <p:cTn id="27" dur="500"/>
                                        <p:tgtEl>
                                          <p:spTgt spid="44035">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44035">
                                            <p:txEl>
                                              <p:pRg st="3" end="3"/>
                                            </p:txEl>
                                          </p:spTgt>
                                        </p:tgtEl>
                                        <p:attrNameLst>
                                          <p:attrName>style.visibility</p:attrName>
                                        </p:attrNameLst>
                                      </p:cBhvr>
                                      <p:to>
                                        <p:strVal val="visible"/>
                                      </p:to>
                                    </p:set>
                                    <p:animEffect transition="in" filter="checkerboard(across)">
                                      <p:cBhvr>
                                        <p:cTn id="32" dur="500"/>
                                        <p:tgtEl>
                                          <p:spTgt spid="44035">
                                            <p:txEl>
                                              <p:pRg st="3" end="3"/>
                                            </p:txEl>
                                          </p:spTgt>
                                        </p:tgtEl>
                                      </p:cBhvr>
                                    </p:animEffect>
                                  </p:childTnLst>
                                </p:cTn>
                              </p:par>
                              <p:par>
                                <p:cTn id="33" presetID="5" presetClass="entr" presetSubtype="10" fill="hold" nodeType="withEffect">
                                  <p:stCondLst>
                                    <p:cond delay="0"/>
                                  </p:stCondLst>
                                  <p:childTnLst>
                                    <p:set>
                                      <p:cBhvr>
                                        <p:cTn id="34" dur="1" fill="hold">
                                          <p:stCondLst>
                                            <p:cond delay="0"/>
                                          </p:stCondLst>
                                        </p:cTn>
                                        <p:tgtEl>
                                          <p:spTgt spid="44035">
                                            <p:txEl>
                                              <p:pRg st="4" end="4"/>
                                            </p:txEl>
                                          </p:spTgt>
                                        </p:tgtEl>
                                        <p:attrNameLst>
                                          <p:attrName>style.visibility</p:attrName>
                                        </p:attrNameLst>
                                      </p:cBhvr>
                                      <p:to>
                                        <p:strVal val="visible"/>
                                      </p:to>
                                    </p:set>
                                    <p:animEffect transition="in" filter="checkerboard(across)">
                                      <p:cBhvr>
                                        <p:cTn id="35" dur="500"/>
                                        <p:tgtEl>
                                          <p:spTgt spid="44035">
                                            <p:txEl>
                                              <p:pRg st="4" end="4"/>
                                            </p:txEl>
                                          </p:spTgt>
                                        </p:tgtEl>
                                      </p:cBhvr>
                                    </p:animEffect>
                                  </p:childTnLst>
                                </p:cTn>
                              </p:par>
                              <p:par>
                                <p:cTn id="36" presetID="5" presetClass="entr" presetSubtype="10" fill="hold" nodeType="withEffect">
                                  <p:stCondLst>
                                    <p:cond delay="0"/>
                                  </p:stCondLst>
                                  <p:childTnLst>
                                    <p:set>
                                      <p:cBhvr>
                                        <p:cTn id="37" dur="1" fill="hold">
                                          <p:stCondLst>
                                            <p:cond delay="0"/>
                                          </p:stCondLst>
                                        </p:cTn>
                                        <p:tgtEl>
                                          <p:spTgt spid="44035">
                                            <p:txEl>
                                              <p:pRg st="5" end="5"/>
                                            </p:txEl>
                                          </p:spTgt>
                                        </p:tgtEl>
                                        <p:attrNameLst>
                                          <p:attrName>style.visibility</p:attrName>
                                        </p:attrNameLst>
                                      </p:cBhvr>
                                      <p:to>
                                        <p:strVal val="visible"/>
                                      </p:to>
                                    </p:set>
                                    <p:animEffect transition="in" filter="checkerboard(across)">
                                      <p:cBhvr>
                                        <p:cTn id="38" dur="500"/>
                                        <p:tgtEl>
                                          <p:spTgt spid="44035">
                                            <p:txEl>
                                              <p:pRg st="5" end="5"/>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0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0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04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8" presetClass="entr" presetSubtype="16" fill="hold" nodeType="clickEffect">
                                  <p:stCondLst>
                                    <p:cond delay="0"/>
                                  </p:stCondLst>
                                  <p:childTnLst>
                                    <p:set>
                                      <p:cBhvr>
                                        <p:cTn id="50" dur="1" fill="hold">
                                          <p:stCondLst>
                                            <p:cond delay="0"/>
                                          </p:stCondLst>
                                        </p:cTn>
                                        <p:tgtEl>
                                          <p:spTgt spid="44035">
                                            <p:txEl>
                                              <p:pRg st="6" end="6"/>
                                            </p:txEl>
                                          </p:spTgt>
                                        </p:tgtEl>
                                        <p:attrNameLst>
                                          <p:attrName>style.visibility</p:attrName>
                                        </p:attrNameLst>
                                      </p:cBhvr>
                                      <p:to>
                                        <p:strVal val="visible"/>
                                      </p:to>
                                    </p:set>
                                    <p:animEffect transition="in" filter="diamond(in)">
                                      <p:cBhvr>
                                        <p:cTn id="51" dur="2000"/>
                                        <p:tgtEl>
                                          <p:spTgt spid="440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p:bldP spid="44043" grpId="0" animBg="1"/>
      <p:bldP spid="44044" grpId="0" animBg="1"/>
      <p:bldP spid="44046" grpId="0"/>
      <p:bldP spid="4404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G07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908050"/>
            <a:ext cx="306070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2" name="Rectangle 2"/>
          <p:cNvSpPr>
            <a:spLocks noChangeArrowheads="1"/>
          </p:cNvSpPr>
          <p:nvPr/>
        </p:nvSpPr>
        <p:spPr bwMode="auto">
          <a:xfrm>
            <a:off x="2700338" y="188913"/>
            <a:ext cx="3671887" cy="1143000"/>
          </a:xfrm>
          <a:prstGeom prst="rect">
            <a:avLst/>
          </a:prstGeom>
          <a:noFill/>
          <a:ln w="9525">
            <a:noFill/>
            <a:miter lim="800000"/>
            <a:headEnd/>
            <a:tailEnd/>
          </a:ln>
          <a:effectLst/>
        </p:spPr>
        <p:txBody>
          <a:bodyPr anchor="ctr"/>
          <a:lstStyle/>
          <a:p>
            <a:pPr>
              <a:defRPr/>
            </a:pPr>
            <a:r>
              <a:rPr kumimoji="1" lang="zh-CN" altLang="en-US" sz="3200" b="1" dirty="0">
                <a:solidFill>
                  <a:schemeClr val="accent2">
                    <a:lumMod val="50000"/>
                  </a:schemeClr>
                </a:solidFill>
                <a:latin typeface="Times New Roman" pitchFamily="18" charset="0"/>
              </a:rPr>
              <a:t>体积膨胀功的计算</a:t>
            </a:r>
          </a:p>
        </p:txBody>
      </p:sp>
      <p:pic>
        <p:nvPicPr>
          <p:cNvPr id="46084" name="Picture 3" descr="FG07_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57338"/>
            <a:ext cx="54737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4" name="Text Box 4"/>
          <p:cNvSpPr txBox="1">
            <a:spLocks noChangeArrowheads="1"/>
          </p:cNvSpPr>
          <p:nvPr/>
        </p:nvSpPr>
        <p:spPr bwMode="auto">
          <a:xfrm>
            <a:off x="395288" y="4724400"/>
            <a:ext cx="34559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tabLst>
                <a:tab pos="280988" algn="l"/>
              </a:tabLst>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tabLst>
                <a:tab pos="280988" algn="l"/>
              </a:tabLst>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tabLst>
                <a:tab pos="280988" algn="l"/>
              </a:tabLst>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tabLst>
                <a:tab pos="280988" algn="l"/>
              </a:tabLst>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tabLst>
                <a:tab pos="280988" algn="l"/>
              </a:tabLst>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tabLst>
                <a:tab pos="280988" algn="l"/>
              </a:tabLst>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tabLst>
                <a:tab pos="280988" algn="l"/>
              </a:tabLst>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tabLst>
                <a:tab pos="280988" algn="l"/>
              </a:tabLst>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tabLst>
                <a:tab pos="280988" algn="l"/>
              </a:tabLst>
              <a:defRPr sz="2000">
                <a:solidFill>
                  <a:schemeClr val="tx1"/>
                </a:solidFill>
                <a:latin typeface="Arial" pitchFamily="34" charset="0"/>
                <a:ea typeface="宋体" pitchFamily="2" charset="-122"/>
              </a:defRPr>
            </a:lvl9pPr>
          </a:lstStyle>
          <a:p>
            <a:pPr>
              <a:spcBef>
                <a:spcPct val="50000"/>
              </a:spcBef>
              <a:buClrTx/>
              <a:buSzTx/>
              <a:buFontTx/>
              <a:buNone/>
            </a:pPr>
            <a:r>
              <a:rPr lang="en-US" altLang="zh-CN" sz="2400" b="1" i="1">
                <a:solidFill>
                  <a:srgbClr val="CC0099"/>
                </a:solidFill>
                <a:latin typeface="Times New Roman" pitchFamily="18" charset="0"/>
              </a:rPr>
              <a:t>W</a:t>
            </a:r>
            <a:r>
              <a:rPr lang="en-US" altLang="zh-CN" sz="2400" b="1">
                <a:solidFill>
                  <a:srgbClr val="CC0099"/>
                </a:solidFill>
                <a:latin typeface="Times New Roman" pitchFamily="18" charset="0"/>
              </a:rPr>
              <a:t> = </a:t>
            </a:r>
            <a:r>
              <a:rPr lang="en-US" altLang="zh-CN" sz="2400" b="1" i="1">
                <a:solidFill>
                  <a:srgbClr val="CC0099"/>
                </a:solidFill>
                <a:latin typeface="Times New Roman" pitchFamily="18" charset="0"/>
              </a:rPr>
              <a:t>F </a:t>
            </a:r>
            <a:r>
              <a:rPr lang="en-US" altLang="zh-CN" sz="2400" b="1" i="1">
                <a:solidFill>
                  <a:srgbClr val="CC0099"/>
                </a:solidFill>
                <a:latin typeface="Times New Roman" pitchFamily="18" charset="0"/>
                <a:sym typeface="Symbol" pitchFamily="18" charset="2"/>
              </a:rPr>
              <a:t></a:t>
            </a:r>
            <a:r>
              <a:rPr lang="en-US" altLang="zh-CN" sz="2400" b="1">
                <a:solidFill>
                  <a:srgbClr val="CC0099"/>
                </a:solidFill>
                <a:latin typeface="Times New Roman" pitchFamily="18" charset="0"/>
              </a:rPr>
              <a:t> </a:t>
            </a:r>
            <a:r>
              <a:rPr lang="en-US" altLang="zh-CN" sz="2400" b="1" i="1">
                <a:solidFill>
                  <a:srgbClr val="CC0099"/>
                </a:solidFill>
                <a:latin typeface="Times New Roman" pitchFamily="18" charset="0"/>
                <a:sym typeface="WP MathA"/>
              </a:rPr>
              <a:t>d</a:t>
            </a:r>
            <a:r>
              <a:rPr lang="en-US" altLang="zh-CN" sz="2400" b="1">
                <a:solidFill>
                  <a:srgbClr val="CC0099"/>
                </a:solidFill>
                <a:latin typeface="Times New Roman" pitchFamily="18" charset="0"/>
                <a:sym typeface="WP MathA"/>
              </a:rPr>
              <a:t>  =  (</a:t>
            </a:r>
            <a:r>
              <a:rPr lang="en-US" altLang="zh-CN" sz="2400" b="1" i="1">
                <a:solidFill>
                  <a:srgbClr val="CC0099"/>
                </a:solidFill>
                <a:latin typeface="Times New Roman" pitchFamily="18" charset="0"/>
                <a:sym typeface="WP MathA"/>
              </a:rPr>
              <a:t>p</a:t>
            </a:r>
            <a:r>
              <a:rPr lang="en-US" altLang="zh-CN" sz="2400" b="1">
                <a:solidFill>
                  <a:srgbClr val="CC0099"/>
                </a:solidFill>
                <a:latin typeface="Times New Roman" pitchFamily="18" charset="0"/>
                <a:sym typeface="WP MathA"/>
              </a:rPr>
              <a:t> </a:t>
            </a:r>
            <a:r>
              <a:rPr lang="en-US" altLang="zh-CN" sz="2400" b="1" i="1">
                <a:solidFill>
                  <a:srgbClr val="CC0099"/>
                </a:solidFill>
                <a:latin typeface="Times New Roman" pitchFamily="18" charset="0"/>
                <a:sym typeface="Symbol" pitchFamily="18" charset="2"/>
              </a:rPr>
              <a:t></a:t>
            </a:r>
            <a:r>
              <a:rPr lang="en-US" altLang="zh-CN" sz="2400" b="1">
                <a:solidFill>
                  <a:srgbClr val="CC0099"/>
                </a:solidFill>
                <a:latin typeface="Times New Roman" pitchFamily="18" charset="0"/>
                <a:sym typeface="WP MathA"/>
              </a:rPr>
              <a:t> </a:t>
            </a:r>
            <a:r>
              <a:rPr lang="en-US" altLang="zh-CN" sz="2400" b="1" i="1">
                <a:solidFill>
                  <a:srgbClr val="CC0099"/>
                </a:solidFill>
                <a:latin typeface="Times New Roman" pitchFamily="18" charset="0"/>
                <a:sym typeface="WP MathA"/>
              </a:rPr>
              <a:t>A</a:t>
            </a:r>
            <a:r>
              <a:rPr lang="en-US" altLang="zh-CN" sz="2400" b="1">
                <a:solidFill>
                  <a:srgbClr val="CC0099"/>
                </a:solidFill>
                <a:latin typeface="Times New Roman" pitchFamily="18" charset="0"/>
                <a:sym typeface="WP MathA"/>
              </a:rPr>
              <a:t>) </a:t>
            </a:r>
            <a:r>
              <a:rPr lang="en-US" altLang="zh-CN" sz="2400" b="1" i="1">
                <a:solidFill>
                  <a:srgbClr val="CC0099"/>
                </a:solidFill>
                <a:latin typeface="Times New Roman" pitchFamily="18" charset="0"/>
                <a:sym typeface="Symbol" pitchFamily="18" charset="2"/>
              </a:rPr>
              <a:t></a:t>
            </a:r>
            <a:r>
              <a:rPr lang="en-US" altLang="zh-CN" sz="2400" b="1">
                <a:solidFill>
                  <a:srgbClr val="CC0099"/>
                </a:solidFill>
                <a:latin typeface="Times New Roman" pitchFamily="18" charset="0"/>
                <a:sym typeface="WP MathA"/>
              </a:rPr>
              <a:t> </a:t>
            </a:r>
            <a:r>
              <a:rPr lang="en-US" altLang="zh-CN" sz="2400" b="1" i="1">
                <a:solidFill>
                  <a:srgbClr val="CC0099"/>
                </a:solidFill>
                <a:latin typeface="Times New Roman" pitchFamily="18" charset="0"/>
                <a:sym typeface="WP MathA"/>
              </a:rPr>
              <a:t>h</a:t>
            </a:r>
            <a:r>
              <a:rPr lang="en-US" altLang="zh-CN" sz="2400" b="1">
                <a:solidFill>
                  <a:srgbClr val="CC0099"/>
                </a:solidFill>
                <a:latin typeface="Times New Roman" pitchFamily="18" charset="0"/>
                <a:sym typeface="WP MathA"/>
              </a:rPr>
              <a:t>  </a:t>
            </a:r>
          </a:p>
          <a:p>
            <a:pPr>
              <a:spcBef>
                <a:spcPct val="50000"/>
              </a:spcBef>
              <a:buClrTx/>
              <a:buSzTx/>
              <a:buFontTx/>
              <a:buNone/>
            </a:pPr>
            <a:r>
              <a:rPr lang="en-US" altLang="zh-CN" sz="2400" b="1">
                <a:solidFill>
                  <a:srgbClr val="CC0099"/>
                </a:solidFill>
                <a:latin typeface="Times New Roman" pitchFamily="18" charset="0"/>
                <a:sym typeface="WP MathA"/>
              </a:rPr>
              <a:t>	 = </a:t>
            </a:r>
            <a:r>
              <a:rPr lang="en-US" altLang="zh-CN" sz="2400" b="1" i="1">
                <a:solidFill>
                  <a:srgbClr val="CC0099"/>
                </a:solidFill>
                <a:latin typeface="Times New Roman" pitchFamily="18" charset="0"/>
                <a:sym typeface="WP MathA"/>
              </a:rPr>
              <a:t>p</a:t>
            </a:r>
            <a:r>
              <a:rPr lang="en-US" altLang="zh-CN" sz="2400" b="1" i="1">
                <a:solidFill>
                  <a:srgbClr val="CC0099"/>
                </a:solidFill>
                <a:latin typeface="Times New Roman" pitchFamily="18" charset="0"/>
                <a:sym typeface="Symbol" pitchFamily="18" charset="2"/>
              </a:rPr>
              <a:t></a:t>
            </a:r>
            <a:r>
              <a:rPr lang="en-US" altLang="zh-CN" sz="2400" b="1">
                <a:solidFill>
                  <a:srgbClr val="CC0099"/>
                </a:solidFill>
                <a:latin typeface="Times New Roman" pitchFamily="18" charset="0"/>
              </a:rPr>
              <a:t> </a:t>
            </a:r>
            <a:r>
              <a:rPr lang="en-US" altLang="zh-CN" sz="2400" b="1">
                <a:solidFill>
                  <a:srgbClr val="CC0099"/>
                </a:solidFill>
                <a:latin typeface="Times New Roman" pitchFamily="18" charset="0"/>
                <a:sym typeface="Symbol" pitchFamily="18" charset="2"/>
              </a:rPr>
              <a:t></a:t>
            </a:r>
            <a:r>
              <a:rPr lang="en-US" altLang="zh-CN" sz="2400" b="1" i="1">
                <a:solidFill>
                  <a:srgbClr val="CC0099"/>
                </a:solidFill>
                <a:latin typeface="Times New Roman" pitchFamily="18" charset="0"/>
                <a:sym typeface="Symbol" pitchFamily="18" charset="2"/>
              </a:rPr>
              <a:t>V</a:t>
            </a:r>
          </a:p>
          <a:p>
            <a:pPr>
              <a:spcBef>
                <a:spcPct val="50000"/>
              </a:spcBef>
              <a:buClrTx/>
              <a:buSzTx/>
              <a:buFontTx/>
              <a:buNone/>
            </a:pPr>
            <a:r>
              <a:rPr lang="en-US" altLang="zh-CN" sz="2400" b="1" i="1">
                <a:solidFill>
                  <a:srgbClr val="CC0099"/>
                </a:solidFill>
                <a:latin typeface="Times New Roman" pitchFamily="18" charset="0"/>
                <a:sym typeface="Symbol" pitchFamily="18" charset="2"/>
              </a:rPr>
              <a:t>W</a:t>
            </a:r>
            <a:r>
              <a:rPr lang="en-US" altLang="zh-CN" sz="2400" b="1">
                <a:solidFill>
                  <a:srgbClr val="CC0099"/>
                </a:solidFill>
                <a:latin typeface="Times New Roman" pitchFamily="18" charset="0"/>
                <a:sym typeface="Symbol" pitchFamily="18" charset="2"/>
              </a:rPr>
              <a:t> = </a:t>
            </a:r>
            <a:r>
              <a:rPr lang="en-US" altLang="zh-CN" sz="2400" b="1" i="1">
                <a:solidFill>
                  <a:srgbClr val="CC0099"/>
                </a:solidFill>
                <a:latin typeface="Times New Roman" pitchFamily="18" charset="0"/>
                <a:sym typeface="Symbol" pitchFamily="18" charset="2"/>
              </a:rPr>
              <a:t>p</a:t>
            </a:r>
            <a:r>
              <a:rPr lang="en-US" altLang="zh-CN" sz="2400" b="1" baseline="-25000">
                <a:solidFill>
                  <a:srgbClr val="CC0099"/>
                </a:solidFill>
                <a:latin typeface="Times New Roman" pitchFamily="18" charset="0"/>
                <a:sym typeface="Symbol" pitchFamily="18" charset="2"/>
              </a:rPr>
              <a:t>ext </a:t>
            </a:r>
            <a:r>
              <a:rPr lang="en-US" altLang="zh-CN" sz="2400" b="1" i="1">
                <a:solidFill>
                  <a:srgbClr val="CC0099"/>
                </a:solidFill>
                <a:latin typeface="Times New Roman" pitchFamily="18" charset="0"/>
                <a:sym typeface="Symbol" pitchFamily="18" charset="2"/>
              </a:rPr>
              <a:t></a:t>
            </a:r>
            <a:r>
              <a:rPr lang="en-US" altLang="zh-CN" sz="2400" b="1">
                <a:solidFill>
                  <a:srgbClr val="CC0099"/>
                </a:solidFill>
                <a:latin typeface="Times New Roman" pitchFamily="18" charset="0"/>
              </a:rPr>
              <a:t> </a:t>
            </a:r>
            <a:r>
              <a:rPr lang="en-US" altLang="zh-CN" sz="2400" b="1">
                <a:solidFill>
                  <a:srgbClr val="CC0099"/>
                </a:solidFill>
                <a:latin typeface="Times New Roman" pitchFamily="18" charset="0"/>
                <a:sym typeface="Symbol" pitchFamily="18" charset="2"/>
              </a:rPr>
              <a:t></a:t>
            </a:r>
            <a:r>
              <a:rPr lang="en-US" altLang="zh-CN" sz="2400" b="1" i="1">
                <a:solidFill>
                  <a:srgbClr val="CC0099"/>
                </a:solidFill>
                <a:latin typeface="Times New Roman" pitchFamily="18" charset="0"/>
                <a:sym typeface="Symbol" pitchFamily="18" charset="2"/>
              </a:rPr>
              <a:t>V</a:t>
            </a:r>
          </a:p>
        </p:txBody>
      </p:sp>
      <p:sp>
        <p:nvSpPr>
          <p:cNvPr id="46086" name="TextBox 5"/>
          <p:cNvSpPr txBox="1">
            <a:spLocks noChangeArrowheads="1"/>
          </p:cNvSpPr>
          <p:nvPr/>
        </p:nvSpPr>
        <p:spPr bwMode="auto">
          <a:xfrm>
            <a:off x="6443663" y="4076700"/>
            <a:ext cx="2328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latin typeface="Times New Roman" pitchFamily="18" charset="0"/>
              </a:rPr>
              <a:t>氯酸钾的热分解</a:t>
            </a:r>
          </a:p>
        </p:txBody>
      </p:sp>
      <p:sp>
        <p:nvSpPr>
          <p:cNvPr id="315399" name="Rectangle 7"/>
          <p:cNvSpPr>
            <a:spLocks noChangeArrowheads="1"/>
          </p:cNvSpPr>
          <p:nvPr/>
        </p:nvSpPr>
        <p:spPr bwMode="auto">
          <a:xfrm>
            <a:off x="3347864" y="4921250"/>
            <a:ext cx="5510212" cy="182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just" eaLnBrk="1" hangingPunct="1">
              <a:buFont typeface="Wingdings" pitchFamily="2" charset="2"/>
              <a:buNone/>
            </a:pPr>
            <a:r>
              <a:rPr lang="zh-CN" altLang="en-US" sz="2000" dirty="0">
                <a:solidFill>
                  <a:srgbClr val="3333CC"/>
                </a:solidFill>
                <a:latin typeface="微软雅黑" pitchFamily="34" charset="-122"/>
                <a:ea typeface="微软雅黑" pitchFamily="34" charset="-122"/>
              </a:rPr>
              <a:t>      </a:t>
            </a:r>
            <a:r>
              <a:rPr lang="zh-CN" altLang="en-US" sz="2400" dirty="0">
                <a:solidFill>
                  <a:srgbClr val="3333CC"/>
                </a:solidFill>
                <a:latin typeface="微软雅黑" pitchFamily="34" charset="-122"/>
                <a:ea typeface="微软雅黑" pitchFamily="34" charset="-122"/>
              </a:rPr>
              <a:t>体积功是系统反抗外压力而改变体积时，系统对环境做的功。无论体积是</a:t>
            </a:r>
            <a:r>
              <a:rPr lang="zh-CN" altLang="en-US" sz="2400" dirty="0">
                <a:solidFill>
                  <a:srgbClr val="FF0066"/>
                </a:solidFill>
                <a:latin typeface="微软雅黑" pitchFamily="34" charset="-122"/>
                <a:ea typeface="微软雅黑" pitchFamily="34" charset="-122"/>
              </a:rPr>
              <a:t>压缩</a:t>
            </a:r>
            <a:r>
              <a:rPr lang="zh-CN" altLang="en-US" sz="2400" dirty="0">
                <a:solidFill>
                  <a:srgbClr val="3333CC"/>
                </a:solidFill>
                <a:latin typeface="微软雅黑" pitchFamily="34" charset="-122"/>
                <a:ea typeface="微软雅黑" pitchFamily="34" charset="-122"/>
              </a:rPr>
              <a:t>还是</a:t>
            </a:r>
            <a:r>
              <a:rPr lang="zh-CN" altLang="en-US" sz="2400" dirty="0">
                <a:solidFill>
                  <a:srgbClr val="FF0066"/>
                </a:solidFill>
                <a:latin typeface="微软雅黑" pitchFamily="34" charset="-122"/>
                <a:ea typeface="微软雅黑" pitchFamily="34" charset="-122"/>
              </a:rPr>
              <a:t>膨胀</a:t>
            </a:r>
            <a:r>
              <a:rPr lang="zh-CN" altLang="en-US" sz="2400" dirty="0">
                <a:solidFill>
                  <a:srgbClr val="3333CC"/>
                </a:solidFill>
                <a:latin typeface="微软雅黑" pitchFamily="34" charset="-122"/>
                <a:ea typeface="微软雅黑" pitchFamily="34" charset="-122"/>
              </a:rPr>
              <a:t>，体积功都等于-</a:t>
            </a:r>
            <a:r>
              <a:rPr lang="en-US" altLang="zh-CN" sz="2400" dirty="0" err="1">
                <a:solidFill>
                  <a:srgbClr val="3333CC"/>
                </a:solidFill>
                <a:latin typeface="微软雅黑" pitchFamily="34" charset="-122"/>
                <a:ea typeface="微软雅黑" pitchFamily="34" charset="-122"/>
              </a:rPr>
              <a:t>pΔV</a:t>
            </a:r>
            <a:r>
              <a:rPr lang="en-US" altLang="zh-CN" sz="2400" dirty="0">
                <a:solidFill>
                  <a:srgbClr val="3333CC"/>
                </a:solidFill>
                <a:latin typeface="微软雅黑" pitchFamily="34" charset="-122"/>
                <a:ea typeface="微软雅黑" pitchFamily="34" charset="-122"/>
              </a:rPr>
              <a:t>（ </a:t>
            </a:r>
            <a:r>
              <a:rPr lang="zh-CN" altLang="en-US" sz="2400" dirty="0">
                <a:solidFill>
                  <a:srgbClr val="3333CC"/>
                </a:solidFill>
                <a:latin typeface="微软雅黑" pitchFamily="34" charset="-122"/>
                <a:ea typeface="微软雅黑" pitchFamily="34" charset="-122"/>
              </a:rPr>
              <a:t>此处</a:t>
            </a:r>
            <a:r>
              <a:rPr lang="en-US" altLang="zh-CN" sz="2400" dirty="0">
                <a:solidFill>
                  <a:srgbClr val="3333CC"/>
                </a:solidFill>
                <a:latin typeface="微软雅黑" pitchFamily="34" charset="-122"/>
                <a:ea typeface="微软雅黑" pitchFamily="34" charset="-122"/>
              </a:rPr>
              <a:t>ΔV &lt; 0 ）。</a:t>
            </a:r>
            <a:endParaRPr lang="zh-CN" altLang="en-US" sz="2400" dirty="0">
              <a:solidFill>
                <a:srgbClr val="3333CC"/>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2884"/>
                                        </p:tgtEl>
                                        <p:attrNameLst>
                                          <p:attrName>style.visibility</p:attrName>
                                        </p:attrNameLst>
                                      </p:cBhvr>
                                      <p:to>
                                        <p:strVal val="visible"/>
                                      </p:to>
                                    </p:set>
                                    <p:anim calcmode="lin" valueType="num">
                                      <p:cBhvr additive="base">
                                        <p:cTn id="7" dur="500" fill="hold"/>
                                        <p:tgtEl>
                                          <p:spTgt spid="762884"/>
                                        </p:tgtEl>
                                        <p:attrNameLst>
                                          <p:attrName>ppt_x</p:attrName>
                                        </p:attrNameLst>
                                      </p:cBhvr>
                                      <p:tavLst>
                                        <p:tav tm="0">
                                          <p:val>
                                            <p:strVal val="#ppt_x"/>
                                          </p:val>
                                        </p:tav>
                                        <p:tav tm="100000">
                                          <p:val>
                                            <p:strVal val="#ppt_x"/>
                                          </p:val>
                                        </p:tav>
                                      </p:tavLst>
                                    </p:anim>
                                    <p:anim calcmode="lin" valueType="num">
                                      <p:cBhvr additive="base">
                                        <p:cTn id="8" dur="500" fill="hold"/>
                                        <p:tgtEl>
                                          <p:spTgt spid="762884"/>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0" presetClass="entr" presetSubtype="0" fill="hold" nodeType="clickEffect">
                                  <p:stCondLst>
                                    <p:cond delay="0"/>
                                  </p:stCondLst>
                                  <p:iterate type="lt">
                                    <p:tmPct val="10000"/>
                                  </p:iterate>
                                  <p:childTnLst>
                                    <p:set>
                                      <p:cBhvr>
                                        <p:cTn id="14" dur="1" fill="hold">
                                          <p:stCondLst>
                                            <p:cond delay="0"/>
                                          </p:stCondLst>
                                        </p:cTn>
                                        <p:tgtEl>
                                          <p:spTgt spid="315399">
                                            <p:txEl>
                                              <p:pRg st="0" end="0"/>
                                            </p:txEl>
                                          </p:spTgt>
                                        </p:tgtEl>
                                        <p:attrNameLst>
                                          <p:attrName>style.visibility</p:attrName>
                                        </p:attrNameLst>
                                      </p:cBhvr>
                                      <p:to>
                                        <p:strVal val="visible"/>
                                      </p:to>
                                    </p:set>
                                    <p:animEffect transition="in" filter="fade">
                                      <p:cBhvr>
                                        <p:cTn id="15" dur="1000"/>
                                        <p:tgtEl>
                                          <p:spTgt spid="315399">
                                            <p:txEl>
                                              <p:pRg st="0" end="0"/>
                                            </p:txEl>
                                          </p:spTgt>
                                        </p:tgtEl>
                                      </p:cBhvr>
                                    </p:animEffect>
                                    <p:anim calcmode="lin" valueType="num">
                                      <p:cBhvr>
                                        <p:cTn id="16" dur="1000" fill="hold"/>
                                        <p:tgtEl>
                                          <p:spTgt spid="315399">
                                            <p:txEl>
                                              <p:pRg st="0" end="0"/>
                                            </p:txEl>
                                          </p:spTgt>
                                        </p:tgtEl>
                                        <p:attrNameLst>
                                          <p:attrName>ppt_x</p:attrName>
                                        </p:attrNameLst>
                                      </p:cBhvr>
                                      <p:tavLst>
                                        <p:tav tm="0">
                                          <p:val>
                                            <p:strVal val="#ppt_x-.1"/>
                                          </p:val>
                                        </p:tav>
                                        <p:tav tm="100000">
                                          <p:val>
                                            <p:strVal val="#ppt_x"/>
                                          </p:val>
                                        </p:tav>
                                      </p:tavLst>
                                    </p:anim>
                                    <p:anim calcmode="lin" valueType="num">
                                      <p:cBhvr>
                                        <p:cTn id="17" dur="1000" fill="hold"/>
                                        <p:tgtEl>
                                          <p:spTgt spid="31539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4"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107950" y="260350"/>
            <a:ext cx="6335713" cy="1143000"/>
          </a:xfrm>
          <a:extLst>
            <a:ext uri="{909E8E84-426E-40DD-AFC4-6F175D3DCCD1}">
              <a14:hiddenFill xmlns:a14="http://schemas.microsoft.com/office/drawing/2010/main">
                <a:solidFill>
                  <a:schemeClr val="bg1"/>
                </a:solidFill>
              </a14:hiddenFill>
            </a:ext>
          </a:extLst>
        </p:spPr>
        <p:txBody>
          <a:bodyPr/>
          <a:lstStyle/>
          <a:p>
            <a:pPr eaLnBrk="1" hangingPunct="1"/>
            <a:r>
              <a:rPr lang="en-US" altLang="zh-CN" sz="4800" b="1" dirty="0" smtClean="0">
                <a:solidFill>
                  <a:srgbClr val="3333CC"/>
                </a:solidFill>
                <a:latin typeface="黑体" pitchFamily="2" charset="-122"/>
                <a:ea typeface="黑体" pitchFamily="2" charset="-122"/>
              </a:rPr>
              <a:t> 4.3 </a:t>
            </a:r>
            <a:r>
              <a:rPr lang="zh-CN" altLang="en-US" sz="4800" b="1" dirty="0" smtClean="0">
                <a:solidFill>
                  <a:srgbClr val="3333CC"/>
                </a:solidFill>
                <a:latin typeface="黑体" pitchFamily="2" charset="-122"/>
                <a:ea typeface="黑体" pitchFamily="2" charset="-122"/>
              </a:rPr>
              <a:t>焓与</a:t>
            </a:r>
            <a:r>
              <a:rPr lang="en-US" altLang="zh-CN" sz="4800" b="1" dirty="0" smtClean="0">
                <a:solidFill>
                  <a:srgbClr val="3333CC"/>
                </a:solidFill>
                <a:latin typeface="黑体" pitchFamily="2" charset="-122"/>
                <a:ea typeface="黑体" pitchFamily="2" charset="-122"/>
              </a:rPr>
              <a:t>Hess</a:t>
            </a:r>
            <a:r>
              <a:rPr lang="zh-CN" altLang="en-US" sz="4800" b="1" dirty="0" smtClean="0">
                <a:solidFill>
                  <a:srgbClr val="3333CC"/>
                </a:solidFill>
                <a:latin typeface="黑体" pitchFamily="2" charset="-122"/>
                <a:ea typeface="黑体" pitchFamily="2" charset="-122"/>
              </a:rPr>
              <a:t>定律</a:t>
            </a:r>
          </a:p>
        </p:txBody>
      </p:sp>
      <p:sp>
        <p:nvSpPr>
          <p:cNvPr id="207875" name="Rectangle 3"/>
          <p:cNvSpPr>
            <a:spLocks noGrp="1" noChangeArrowheads="1"/>
          </p:cNvSpPr>
          <p:nvPr>
            <p:ph type="body" sz="half" idx="1"/>
          </p:nvPr>
        </p:nvSpPr>
        <p:spPr>
          <a:xfrm>
            <a:off x="1187624" y="1556792"/>
            <a:ext cx="6337300" cy="2951162"/>
          </a:xfrm>
          <a:extLst>
            <a:ext uri="{909E8E84-426E-40DD-AFC4-6F175D3DCCD1}">
              <a14:hiddenFill xmlns:a14="http://schemas.microsoft.com/office/drawing/2010/main">
                <a:solidFill>
                  <a:schemeClr val="bg1"/>
                </a:solidFill>
              </a14:hiddenFill>
            </a:ext>
          </a:extLst>
        </p:spPr>
        <p:txBody>
          <a:bodyPr/>
          <a:lstStyle/>
          <a:p>
            <a:pPr eaLnBrk="1" hangingPunct="1">
              <a:lnSpc>
                <a:spcPts val="4320"/>
              </a:lnSpc>
              <a:buFont typeface="Wingdings" pitchFamily="2" charset="2"/>
              <a:buNone/>
            </a:pPr>
            <a:r>
              <a:rPr lang="en-US" altLang="zh-CN" sz="3200" b="1" dirty="0" smtClean="0">
                <a:solidFill>
                  <a:srgbClr val="3333CC"/>
                </a:solidFill>
                <a:latin typeface="黑体" pitchFamily="2" charset="-122"/>
                <a:ea typeface="黑体" pitchFamily="2" charset="-122"/>
              </a:rPr>
              <a:t>4.3.1</a:t>
            </a:r>
            <a:r>
              <a:rPr lang="en-US" altLang="zh-CN" sz="3200" b="1" dirty="0" smtClean="0">
                <a:latin typeface="黑体" pitchFamily="2" charset="-122"/>
                <a:ea typeface="黑体" pitchFamily="2" charset="-122"/>
              </a:rPr>
              <a:t>   </a:t>
            </a:r>
            <a:r>
              <a:rPr lang="zh-CN" altLang="en-US" sz="3200" b="1" dirty="0" smtClean="0">
                <a:solidFill>
                  <a:srgbClr val="3333CC"/>
                </a:solidFill>
                <a:latin typeface="黑体" pitchFamily="2" charset="-122"/>
                <a:ea typeface="黑体" pitchFamily="2" charset="-122"/>
              </a:rPr>
              <a:t>焓</a:t>
            </a:r>
          </a:p>
          <a:p>
            <a:pPr eaLnBrk="1" hangingPunct="1">
              <a:lnSpc>
                <a:spcPts val="4320"/>
              </a:lnSpc>
              <a:buFont typeface="Wingdings" pitchFamily="2" charset="2"/>
              <a:buNone/>
            </a:pPr>
            <a:r>
              <a:rPr lang="en-US" altLang="zh-CN" sz="3200" b="1" dirty="0" smtClean="0">
                <a:solidFill>
                  <a:srgbClr val="3333CC"/>
                </a:solidFill>
                <a:latin typeface="黑体" pitchFamily="2" charset="-122"/>
                <a:ea typeface="黑体" pitchFamily="2" charset="-122"/>
              </a:rPr>
              <a:t>4.3.2   </a:t>
            </a:r>
            <a:r>
              <a:rPr lang="zh-CN" altLang="en-US" sz="3200" b="1" dirty="0" smtClean="0">
                <a:solidFill>
                  <a:srgbClr val="3333CC"/>
                </a:solidFill>
                <a:latin typeface="黑体" pitchFamily="2" charset="-122"/>
                <a:ea typeface="黑体" pitchFamily="2" charset="-122"/>
              </a:rPr>
              <a:t>焓的性质</a:t>
            </a:r>
          </a:p>
          <a:p>
            <a:pPr eaLnBrk="1" hangingPunct="1">
              <a:lnSpc>
                <a:spcPts val="4320"/>
              </a:lnSpc>
              <a:buFont typeface="Wingdings" pitchFamily="2" charset="2"/>
              <a:buNone/>
            </a:pPr>
            <a:r>
              <a:rPr lang="en-US" altLang="zh-CN" sz="3200" b="1" dirty="0" smtClean="0">
                <a:solidFill>
                  <a:srgbClr val="3333CC"/>
                </a:solidFill>
                <a:latin typeface="黑体" pitchFamily="2" charset="-122"/>
                <a:ea typeface="黑体" pitchFamily="2" charset="-122"/>
              </a:rPr>
              <a:t>4.3.3   </a:t>
            </a:r>
            <a:r>
              <a:rPr lang="zh-CN" altLang="en-US" sz="3200" b="1" dirty="0" smtClean="0">
                <a:solidFill>
                  <a:srgbClr val="3333CC"/>
                </a:solidFill>
                <a:latin typeface="黑体" pitchFamily="2" charset="-122"/>
                <a:ea typeface="黑体" pitchFamily="2" charset="-122"/>
              </a:rPr>
              <a:t>化学反应热效应</a:t>
            </a:r>
          </a:p>
          <a:p>
            <a:pPr eaLnBrk="1" hangingPunct="1">
              <a:lnSpc>
                <a:spcPts val="4320"/>
              </a:lnSpc>
              <a:buFont typeface="Wingdings" pitchFamily="2" charset="2"/>
              <a:buNone/>
            </a:pPr>
            <a:r>
              <a:rPr lang="en-US" altLang="zh-CN" sz="3200" b="1" dirty="0" smtClean="0">
                <a:solidFill>
                  <a:srgbClr val="3333CC"/>
                </a:solidFill>
                <a:latin typeface="黑体" pitchFamily="2" charset="-122"/>
                <a:ea typeface="黑体" pitchFamily="2" charset="-122"/>
              </a:rPr>
              <a:t>4.3.4   </a:t>
            </a:r>
            <a:r>
              <a:rPr lang="zh-CN" altLang="en-US" sz="3200" b="1" dirty="0" smtClean="0">
                <a:solidFill>
                  <a:srgbClr val="3333CC"/>
                </a:solidFill>
                <a:latin typeface="黑体" pitchFamily="2" charset="-122"/>
                <a:ea typeface="黑体" pitchFamily="2" charset="-122"/>
              </a:rPr>
              <a:t>化学反应热效应的计算</a:t>
            </a:r>
            <a:endParaRPr lang="zh-CN" altLang="en-US" sz="3600" b="1" dirty="0" smtClean="0">
              <a:solidFill>
                <a:srgbClr val="3333CC"/>
              </a:solidFill>
              <a:latin typeface="黑体" pitchFamily="2" charset="-122"/>
              <a:ea typeface="黑体" pitchFamily="2" charset="-122"/>
            </a:endParaRPr>
          </a:p>
          <a:p>
            <a:pPr eaLnBrk="1" hangingPunct="1">
              <a:lnSpc>
                <a:spcPts val="4320"/>
              </a:lnSpc>
              <a:buFont typeface="Wingdings" pitchFamily="2" charset="2"/>
              <a:buNone/>
            </a:pPr>
            <a:r>
              <a:rPr lang="en-US" altLang="zh-CN" sz="3200" b="1" dirty="0" smtClean="0">
                <a:solidFill>
                  <a:srgbClr val="3333CC"/>
                </a:solidFill>
                <a:latin typeface="黑体" pitchFamily="2" charset="-122"/>
                <a:ea typeface="黑体" pitchFamily="2" charset="-122"/>
              </a:rPr>
              <a:t>4.3.5   Hess</a:t>
            </a:r>
            <a:r>
              <a:rPr lang="zh-CN" altLang="en-US" sz="3200" b="1" dirty="0" smtClean="0">
                <a:solidFill>
                  <a:srgbClr val="3333CC"/>
                </a:solidFill>
                <a:latin typeface="黑体" pitchFamily="2" charset="-122"/>
                <a:ea typeface="黑体" pitchFamily="2" charset="-122"/>
              </a:rPr>
              <a:t>定律</a:t>
            </a:r>
          </a:p>
          <a:p>
            <a:pPr eaLnBrk="1" hangingPunct="1">
              <a:lnSpc>
                <a:spcPts val="4320"/>
              </a:lnSpc>
              <a:buFont typeface="Wingdings" pitchFamily="2" charset="2"/>
              <a:buNone/>
            </a:pPr>
            <a:r>
              <a:rPr lang="en-US" altLang="zh-CN" sz="3200" b="1" dirty="0" smtClean="0">
                <a:solidFill>
                  <a:srgbClr val="3333CC"/>
                </a:solidFill>
                <a:latin typeface="黑体" pitchFamily="2" charset="-122"/>
                <a:ea typeface="黑体" pitchFamily="2" charset="-122"/>
              </a:rPr>
              <a:t>4.3.6   Hess</a:t>
            </a:r>
            <a:r>
              <a:rPr lang="zh-CN" altLang="en-US" sz="3200" b="1" dirty="0" smtClean="0">
                <a:solidFill>
                  <a:srgbClr val="3333CC"/>
                </a:solidFill>
                <a:latin typeface="黑体" pitchFamily="2" charset="-122"/>
                <a:ea typeface="黑体" pitchFamily="2" charset="-122"/>
              </a:rPr>
              <a:t>定律的应用</a:t>
            </a:r>
          </a:p>
        </p:txBody>
      </p:sp>
      <p:sp>
        <p:nvSpPr>
          <p:cNvPr id="47108" name="Line 7"/>
          <p:cNvSpPr>
            <a:spLocks noChangeShapeType="1"/>
          </p:cNvSpPr>
          <p:nvPr/>
        </p:nvSpPr>
        <p:spPr bwMode="auto">
          <a:xfrm>
            <a:off x="468313" y="1341438"/>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07874">
                                            <p:txEl>
                                              <p:charRg st="4294967295" end="4294967295"/>
                                            </p:txEl>
                                          </p:spTgt>
                                        </p:tgtEl>
                                        <p:attrNameLst>
                                          <p:attrName>style.visibility</p:attrName>
                                        </p:attrNameLst>
                                      </p:cBhvr>
                                      <p:to>
                                        <p:strVal val="visible"/>
                                      </p:to>
                                    </p:set>
                                    <p:animEffect transition="in" filter="dissolve">
                                      <p:cBhvr>
                                        <p:cTn id="7" dur="500"/>
                                        <p:tgtEl>
                                          <p:spTgt spid="207874">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7875">
                                            <p:txEl>
                                              <p:pRg st="0" end="0"/>
                                            </p:txEl>
                                          </p:spTgt>
                                        </p:tgtEl>
                                        <p:attrNameLst>
                                          <p:attrName>style.visibility</p:attrName>
                                        </p:attrNameLst>
                                      </p:cBhvr>
                                      <p:to>
                                        <p:strVal val="visible"/>
                                      </p:to>
                                    </p:set>
                                    <p:animEffect transition="in" filter="dissolve">
                                      <p:cBhvr>
                                        <p:cTn id="12" dur="500"/>
                                        <p:tgtEl>
                                          <p:spTgt spid="20787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7875">
                                            <p:txEl>
                                              <p:pRg st="1" end="1"/>
                                            </p:txEl>
                                          </p:spTgt>
                                        </p:tgtEl>
                                        <p:attrNameLst>
                                          <p:attrName>style.visibility</p:attrName>
                                        </p:attrNameLst>
                                      </p:cBhvr>
                                      <p:to>
                                        <p:strVal val="visible"/>
                                      </p:to>
                                    </p:set>
                                    <p:animEffect transition="in" filter="dissolve">
                                      <p:cBhvr>
                                        <p:cTn id="17" dur="500"/>
                                        <p:tgtEl>
                                          <p:spTgt spid="20787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7875">
                                            <p:txEl>
                                              <p:pRg st="2" end="2"/>
                                            </p:txEl>
                                          </p:spTgt>
                                        </p:tgtEl>
                                        <p:attrNameLst>
                                          <p:attrName>style.visibility</p:attrName>
                                        </p:attrNameLst>
                                      </p:cBhvr>
                                      <p:to>
                                        <p:strVal val="visible"/>
                                      </p:to>
                                    </p:set>
                                    <p:animEffect transition="in" filter="dissolve">
                                      <p:cBhvr>
                                        <p:cTn id="22" dur="500"/>
                                        <p:tgtEl>
                                          <p:spTgt spid="20787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7875">
                                            <p:txEl>
                                              <p:pRg st="3" end="3"/>
                                            </p:txEl>
                                          </p:spTgt>
                                        </p:tgtEl>
                                        <p:attrNameLst>
                                          <p:attrName>style.visibility</p:attrName>
                                        </p:attrNameLst>
                                      </p:cBhvr>
                                      <p:to>
                                        <p:strVal val="visible"/>
                                      </p:to>
                                    </p:set>
                                    <p:animEffect transition="in" filter="dissolve">
                                      <p:cBhvr>
                                        <p:cTn id="27" dur="500"/>
                                        <p:tgtEl>
                                          <p:spTgt spid="20787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7875">
                                            <p:txEl>
                                              <p:pRg st="4" end="4"/>
                                            </p:txEl>
                                          </p:spTgt>
                                        </p:tgtEl>
                                        <p:attrNameLst>
                                          <p:attrName>style.visibility</p:attrName>
                                        </p:attrNameLst>
                                      </p:cBhvr>
                                      <p:to>
                                        <p:strVal val="visible"/>
                                      </p:to>
                                    </p:set>
                                    <p:animEffect transition="in" filter="dissolve">
                                      <p:cBhvr>
                                        <p:cTn id="32" dur="500"/>
                                        <p:tgtEl>
                                          <p:spTgt spid="20787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07875">
                                            <p:txEl>
                                              <p:pRg st="5" end="5"/>
                                            </p:txEl>
                                          </p:spTgt>
                                        </p:tgtEl>
                                        <p:attrNameLst>
                                          <p:attrName>style.visibility</p:attrName>
                                        </p:attrNameLst>
                                      </p:cBhvr>
                                      <p:to>
                                        <p:strVal val="visible"/>
                                      </p:to>
                                    </p:set>
                                    <p:animEffect transition="in" filter="dissolve">
                                      <p:cBhvr>
                                        <p:cTn id="37" dur="500"/>
                                        <p:tgtEl>
                                          <p:spTgt spid="2078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p:bldP spid="207875"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95288" y="404813"/>
            <a:ext cx="5221287" cy="1143000"/>
          </a:xfrm>
          <a:extLst>
            <a:ext uri="{909E8E84-426E-40DD-AFC4-6F175D3DCCD1}">
              <a14:hiddenFill xmlns:a14="http://schemas.microsoft.com/office/drawing/2010/main">
                <a:solidFill>
                  <a:schemeClr val="bg1"/>
                </a:solidFill>
              </a14:hiddenFill>
            </a:ext>
          </a:extLst>
        </p:spPr>
        <p:txBody>
          <a:bodyPr/>
          <a:lstStyle/>
          <a:p>
            <a:pPr eaLnBrk="1" hangingPunct="1"/>
            <a:r>
              <a:rPr lang="en-US" altLang="zh-CN" sz="4000" smtClean="0">
                <a:solidFill>
                  <a:srgbClr val="3333CC"/>
                </a:solidFill>
                <a:ea typeface="黑体" pitchFamily="2" charset="-122"/>
              </a:rPr>
              <a:t>1.</a:t>
            </a:r>
            <a:r>
              <a:rPr lang="zh-CN" altLang="en-US" sz="4000" smtClean="0">
                <a:solidFill>
                  <a:srgbClr val="3333CC"/>
                </a:solidFill>
                <a:ea typeface="黑体" pitchFamily="2" charset="-122"/>
              </a:rPr>
              <a:t> 焓的定义</a:t>
            </a:r>
          </a:p>
        </p:txBody>
      </p:sp>
      <p:sp>
        <p:nvSpPr>
          <p:cNvPr id="68611" name="Rectangle 3"/>
          <p:cNvSpPr>
            <a:spLocks noGrp="1" noChangeArrowheads="1"/>
          </p:cNvSpPr>
          <p:nvPr>
            <p:ph type="body" idx="1"/>
          </p:nvPr>
        </p:nvSpPr>
        <p:spPr>
          <a:xfrm>
            <a:off x="466725" y="1633538"/>
            <a:ext cx="8281988" cy="4748212"/>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sz="3600" b="1" dirty="0" smtClean="0">
                <a:solidFill>
                  <a:srgbClr val="3333CC"/>
                </a:solidFill>
                <a:sym typeface="Symbol" pitchFamily="18" charset="2"/>
              </a:rPr>
              <a:t></a:t>
            </a:r>
            <a:r>
              <a:rPr lang="en-US" altLang="en-US" sz="3600" b="1" dirty="0" smtClean="0">
                <a:solidFill>
                  <a:srgbClr val="3333CC"/>
                </a:solidFill>
                <a:sym typeface="Symbol" pitchFamily="18" charset="2"/>
              </a:rPr>
              <a:t>U = </a:t>
            </a:r>
            <a:r>
              <a:rPr lang="en-US" altLang="en-US" sz="3600" b="1" dirty="0" err="1" smtClean="0">
                <a:solidFill>
                  <a:srgbClr val="3333CC"/>
                </a:solidFill>
                <a:sym typeface="Symbol" pitchFamily="18" charset="2"/>
              </a:rPr>
              <a:t>Q</a:t>
            </a:r>
            <a:r>
              <a:rPr lang="en-US" altLang="en-US" sz="3600" b="1" baseline="-25000" dirty="0" err="1" smtClean="0">
                <a:solidFill>
                  <a:srgbClr val="3333CC"/>
                </a:solidFill>
                <a:sym typeface="Symbol" pitchFamily="18" charset="2"/>
              </a:rPr>
              <a:t>p</a:t>
            </a:r>
            <a:r>
              <a:rPr lang="en-US" altLang="en-US" sz="3600" b="1" dirty="0" smtClean="0">
                <a:solidFill>
                  <a:srgbClr val="3333CC"/>
                </a:solidFill>
                <a:sym typeface="Symbol" pitchFamily="18" charset="2"/>
              </a:rPr>
              <a:t>- </a:t>
            </a:r>
            <a:r>
              <a:rPr lang="en-US" altLang="zh-CN" sz="3600" b="1" dirty="0" err="1" smtClean="0">
                <a:solidFill>
                  <a:srgbClr val="3333CC"/>
                </a:solidFill>
                <a:sym typeface="Symbol" pitchFamily="18" charset="2"/>
              </a:rPr>
              <a:t>p</a:t>
            </a:r>
            <a:r>
              <a:rPr lang="en-US" altLang="en-US" sz="3600" b="1" dirty="0" err="1" smtClean="0">
                <a:solidFill>
                  <a:srgbClr val="3333CC"/>
                </a:solidFill>
                <a:sym typeface="Symbol" pitchFamily="18" charset="2"/>
              </a:rPr>
              <a:t>V</a:t>
            </a:r>
            <a:r>
              <a:rPr lang="zh-CN" altLang="en-US" sz="3600" b="1" dirty="0" smtClean="0">
                <a:sym typeface="Symbol" pitchFamily="18" charset="2"/>
              </a:rPr>
              <a:t>  </a:t>
            </a:r>
            <a:r>
              <a:rPr lang="zh-CN" altLang="en-US" sz="2400" b="1" dirty="0" smtClean="0">
                <a:solidFill>
                  <a:srgbClr val="FF0066"/>
                </a:solidFill>
                <a:sym typeface="Symbol" pitchFamily="18" charset="2"/>
              </a:rPr>
              <a:t>（</a:t>
            </a:r>
            <a:r>
              <a:rPr lang="en-US" altLang="zh-CN" sz="2400" b="1" dirty="0" smtClean="0">
                <a:solidFill>
                  <a:srgbClr val="FF0066"/>
                </a:solidFill>
                <a:sym typeface="Symbol" pitchFamily="18" charset="2"/>
              </a:rPr>
              <a:t>p</a:t>
            </a:r>
            <a:r>
              <a:rPr lang="zh-CN" altLang="en-US" sz="2400" b="1" dirty="0" smtClean="0">
                <a:solidFill>
                  <a:srgbClr val="FF0066"/>
                </a:solidFill>
                <a:sym typeface="Symbol" pitchFamily="18" charset="2"/>
              </a:rPr>
              <a:t>一定，</a:t>
            </a:r>
            <a:r>
              <a:rPr lang="en-US" altLang="zh-CN" sz="2400" b="1" dirty="0" smtClean="0">
                <a:solidFill>
                  <a:srgbClr val="FF0066"/>
                </a:solidFill>
                <a:sym typeface="Symbol" pitchFamily="18" charset="2"/>
              </a:rPr>
              <a:t>W’= 0）</a:t>
            </a:r>
            <a:endParaRPr lang="zh-CN" altLang="en-US" sz="2400" b="1" dirty="0" smtClean="0">
              <a:solidFill>
                <a:srgbClr val="FF0066"/>
              </a:solidFill>
              <a:sym typeface="Symbol" pitchFamily="18" charset="2"/>
            </a:endParaRPr>
          </a:p>
          <a:p>
            <a:pPr eaLnBrk="1" hangingPunct="1">
              <a:buFont typeface="Wingdings" pitchFamily="2" charset="2"/>
              <a:buNone/>
            </a:pPr>
            <a:r>
              <a:rPr lang="en-US" altLang="en-US" sz="3600" b="1" dirty="0" smtClean="0">
                <a:sym typeface="Symbol" pitchFamily="18" charset="2"/>
              </a:rPr>
              <a:t> </a:t>
            </a:r>
            <a:r>
              <a:rPr lang="en-US" altLang="en-US" sz="3600" b="1" dirty="0" err="1" smtClean="0">
                <a:solidFill>
                  <a:srgbClr val="3333CC"/>
                </a:solidFill>
                <a:sym typeface="Symbol" pitchFamily="18" charset="2"/>
              </a:rPr>
              <a:t>Q</a:t>
            </a:r>
            <a:r>
              <a:rPr lang="en-US" altLang="en-US" sz="3600" b="1" baseline="-25000" dirty="0" err="1" smtClean="0">
                <a:solidFill>
                  <a:srgbClr val="3333CC"/>
                </a:solidFill>
                <a:sym typeface="Symbol" pitchFamily="18" charset="2"/>
              </a:rPr>
              <a:t>p</a:t>
            </a:r>
            <a:r>
              <a:rPr lang="en-US" altLang="en-US" sz="3600" b="1" dirty="0" smtClean="0">
                <a:solidFill>
                  <a:srgbClr val="3333CC"/>
                </a:solidFill>
                <a:sym typeface="Symbol" pitchFamily="18" charset="2"/>
              </a:rPr>
              <a:t>= U + </a:t>
            </a:r>
            <a:r>
              <a:rPr lang="en-US" altLang="zh-CN" sz="3600" b="1" dirty="0" err="1" smtClean="0">
                <a:solidFill>
                  <a:srgbClr val="3333CC"/>
                </a:solidFill>
                <a:sym typeface="Symbol" pitchFamily="18" charset="2"/>
              </a:rPr>
              <a:t>p</a:t>
            </a:r>
            <a:r>
              <a:rPr lang="en-US" altLang="en-US" sz="3600" b="1" dirty="0" err="1" smtClean="0">
                <a:solidFill>
                  <a:srgbClr val="3333CC"/>
                </a:solidFill>
                <a:sym typeface="Symbol" pitchFamily="18" charset="2"/>
              </a:rPr>
              <a:t>V</a:t>
            </a:r>
            <a:endParaRPr lang="en-US" altLang="en-US" sz="3600" b="1" dirty="0" smtClean="0">
              <a:solidFill>
                <a:srgbClr val="3333CC"/>
              </a:solidFill>
              <a:sym typeface="Symbol" pitchFamily="18" charset="2"/>
            </a:endParaRPr>
          </a:p>
          <a:p>
            <a:pPr eaLnBrk="1" hangingPunct="1">
              <a:buFont typeface="Wingdings" pitchFamily="2" charset="2"/>
              <a:buNone/>
            </a:pPr>
            <a:r>
              <a:rPr lang="en-US" altLang="en-US" sz="3600" b="1" dirty="0" smtClean="0">
                <a:solidFill>
                  <a:srgbClr val="3333CC"/>
                </a:solidFill>
                <a:sym typeface="Symbol" pitchFamily="18" charset="2"/>
              </a:rPr>
              <a:t>     = (U</a:t>
            </a:r>
            <a:r>
              <a:rPr lang="en-US" altLang="en-US" sz="3600" b="1" baseline="-25000" dirty="0" smtClean="0">
                <a:solidFill>
                  <a:srgbClr val="3333CC"/>
                </a:solidFill>
                <a:sym typeface="Symbol" pitchFamily="18" charset="2"/>
              </a:rPr>
              <a:t>2</a:t>
            </a:r>
            <a:r>
              <a:rPr lang="en-US" altLang="en-US" sz="3600" b="1" dirty="0" smtClean="0">
                <a:solidFill>
                  <a:srgbClr val="3333CC"/>
                </a:solidFill>
                <a:sym typeface="Symbol" pitchFamily="18" charset="2"/>
              </a:rPr>
              <a:t>-U</a:t>
            </a:r>
            <a:r>
              <a:rPr lang="en-US" altLang="en-US" sz="3600" b="1" baseline="-25000" dirty="0" smtClean="0">
                <a:solidFill>
                  <a:srgbClr val="3333CC"/>
                </a:solidFill>
                <a:sym typeface="Symbol" pitchFamily="18" charset="2"/>
              </a:rPr>
              <a:t>1</a:t>
            </a:r>
            <a:r>
              <a:rPr lang="en-US" altLang="en-US" sz="3600" b="1" dirty="0" smtClean="0">
                <a:solidFill>
                  <a:srgbClr val="3333CC"/>
                </a:solidFill>
                <a:sym typeface="Symbol" pitchFamily="18" charset="2"/>
              </a:rPr>
              <a:t>) + </a:t>
            </a:r>
            <a:r>
              <a:rPr lang="en-US" altLang="zh-CN" sz="3600" b="1" dirty="0" smtClean="0">
                <a:solidFill>
                  <a:srgbClr val="3333CC"/>
                </a:solidFill>
                <a:sym typeface="Symbol" pitchFamily="18" charset="2"/>
              </a:rPr>
              <a:t>p</a:t>
            </a:r>
            <a:r>
              <a:rPr lang="en-US" altLang="en-US" sz="3600" b="1" dirty="0" smtClean="0">
                <a:solidFill>
                  <a:srgbClr val="3333CC"/>
                </a:solidFill>
                <a:sym typeface="Symbol" pitchFamily="18" charset="2"/>
              </a:rPr>
              <a:t>(V</a:t>
            </a:r>
            <a:r>
              <a:rPr lang="en-US" altLang="en-US" sz="3600" b="1" baseline="-25000" dirty="0" smtClean="0">
                <a:solidFill>
                  <a:srgbClr val="3333CC"/>
                </a:solidFill>
                <a:sym typeface="Symbol" pitchFamily="18" charset="2"/>
              </a:rPr>
              <a:t>2</a:t>
            </a:r>
            <a:r>
              <a:rPr lang="en-US" altLang="en-US" sz="3600" b="1" dirty="0" smtClean="0">
                <a:solidFill>
                  <a:srgbClr val="3333CC"/>
                </a:solidFill>
                <a:sym typeface="Symbol" pitchFamily="18" charset="2"/>
              </a:rPr>
              <a:t>-V</a:t>
            </a:r>
            <a:r>
              <a:rPr lang="en-US" altLang="en-US" sz="3600" b="1" baseline="-25000" dirty="0" smtClean="0">
                <a:solidFill>
                  <a:srgbClr val="3333CC"/>
                </a:solidFill>
                <a:sym typeface="Symbol" pitchFamily="18" charset="2"/>
              </a:rPr>
              <a:t>1</a:t>
            </a:r>
            <a:r>
              <a:rPr lang="en-US" altLang="en-US" sz="3600" b="1" dirty="0" smtClean="0">
                <a:solidFill>
                  <a:srgbClr val="3333CC"/>
                </a:solidFill>
                <a:sym typeface="Symbol" pitchFamily="18" charset="2"/>
              </a:rPr>
              <a:t>)</a:t>
            </a:r>
          </a:p>
          <a:p>
            <a:pPr eaLnBrk="1" hangingPunct="1">
              <a:buFont typeface="Wingdings" pitchFamily="2" charset="2"/>
              <a:buNone/>
            </a:pPr>
            <a:r>
              <a:rPr lang="en-US" altLang="en-US" sz="3600" b="1" dirty="0" smtClean="0">
                <a:sym typeface="Symbol" pitchFamily="18" charset="2"/>
              </a:rPr>
              <a:t>     </a:t>
            </a:r>
            <a:r>
              <a:rPr lang="en-US" altLang="en-US" sz="3600" b="1" dirty="0" smtClean="0">
                <a:solidFill>
                  <a:srgbClr val="FF0066"/>
                </a:solidFill>
                <a:sym typeface="Symbol" pitchFamily="18" charset="2"/>
              </a:rPr>
              <a:t>=(U</a:t>
            </a:r>
            <a:r>
              <a:rPr lang="en-US" altLang="en-US" sz="3600" b="1" baseline="-25000" dirty="0" smtClean="0">
                <a:solidFill>
                  <a:srgbClr val="FF0066"/>
                </a:solidFill>
                <a:sym typeface="Symbol" pitchFamily="18" charset="2"/>
              </a:rPr>
              <a:t>2</a:t>
            </a:r>
            <a:r>
              <a:rPr lang="en-US" altLang="en-US" sz="3600" b="1" dirty="0" smtClean="0">
                <a:solidFill>
                  <a:srgbClr val="FF0066"/>
                </a:solidFill>
                <a:sym typeface="Symbol" pitchFamily="18" charset="2"/>
              </a:rPr>
              <a:t>+</a:t>
            </a:r>
            <a:r>
              <a:rPr lang="en-US" altLang="zh-CN" sz="3600" b="1" dirty="0" smtClean="0">
                <a:solidFill>
                  <a:srgbClr val="FF0066"/>
                </a:solidFill>
                <a:sym typeface="Symbol" pitchFamily="18" charset="2"/>
              </a:rPr>
              <a:t>p</a:t>
            </a:r>
            <a:r>
              <a:rPr lang="en-US" altLang="en-US" sz="3600" b="1" dirty="0" smtClean="0">
                <a:solidFill>
                  <a:srgbClr val="FF0066"/>
                </a:solidFill>
                <a:sym typeface="Symbol" pitchFamily="18" charset="2"/>
              </a:rPr>
              <a:t>V</a:t>
            </a:r>
            <a:r>
              <a:rPr lang="en-US" altLang="en-US" sz="3600" b="1" baseline="-25000" dirty="0" smtClean="0">
                <a:solidFill>
                  <a:srgbClr val="FF0066"/>
                </a:solidFill>
                <a:sym typeface="Symbol" pitchFamily="18" charset="2"/>
              </a:rPr>
              <a:t>2</a:t>
            </a:r>
            <a:r>
              <a:rPr lang="en-US" altLang="en-US" sz="3600" b="1" dirty="0" smtClean="0">
                <a:solidFill>
                  <a:srgbClr val="FF0066"/>
                </a:solidFill>
                <a:sym typeface="Symbol" pitchFamily="18" charset="2"/>
              </a:rPr>
              <a:t>)-(U</a:t>
            </a:r>
            <a:r>
              <a:rPr lang="en-US" altLang="en-US" sz="3600" b="1" baseline="-25000" dirty="0" smtClean="0">
                <a:solidFill>
                  <a:srgbClr val="FF0066"/>
                </a:solidFill>
                <a:sym typeface="Symbol" pitchFamily="18" charset="2"/>
              </a:rPr>
              <a:t>1</a:t>
            </a:r>
            <a:r>
              <a:rPr lang="en-US" altLang="en-US" sz="3600" b="1" dirty="0" smtClean="0">
                <a:solidFill>
                  <a:srgbClr val="FF0066"/>
                </a:solidFill>
                <a:sym typeface="Symbol" pitchFamily="18" charset="2"/>
              </a:rPr>
              <a:t>+</a:t>
            </a:r>
            <a:r>
              <a:rPr lang="en-US" altLang="zh-CN" sz="3600" b="1" dirty="0" smtClean="0">
                <a:solidFill>
                  <a:srgbClr val="FF0066"/>
                </a:solidFill>
                <a:sym typeface="Symbol" pitchFamily="18" charset="2"/>
              </a:rPr>
              <a:t>p</a:t>
            </a:r>
            <a:r>
              <a:rPr lang="en-US" altLang="en-US" sz="3600" b="1" dirty="0" smtClean="0">
                <a:solidFill>
                  <a:srgbClr val="FF0066"/>
                </a:solidFill>
                <a:sym typeface="Symbol" pitchFamily="18" charset="2"/>
              </a:rPr>
              <a:t>V</a:t>
            </a:r>
            <a:r>
              <a:rPr lang="en-US" altLang="en-US" sz="3600" b="1" baseline="-25000" dirty="0" smtClean="0">
                <a:solidFill>
                  <a:srgbClr val="FF0066"/>
                </a:solidFill>
                <a:sym typeface="Symbol" pitchFamily="18" charset="2"/>
              </a:rPr>
              <a:t>1</a:t>
            </a:r>
            <a:r>
              <a:rPr lang="en-US" altLang="en-US" sz="3600" b="1" dirty="0" smtClean="0">
                <a:solidFill>
                  <a:srgbClr val="FF0066"/>
                </a:solidFill>
                <a:sym typeface="Symbol" pitchFamily="18" charset="2"/>
              </a:rPr>
              <a:t>)</a:t>
            </a:r>
          </a:p>
          <a:p>
            <a:pPr eaLnBrk="1" hangingPunct="1"/>
            <a:endParaRPr lang="zh-CN" altLang="en-US" sz="3600" dirty="0" smtClean="0">
              <a:sym typeface="Symbol" pitchFamily="18" charset="2"/>
            </a:endParaRPr>
          </a:p>
          <a:p>
            <a:pPr eaLnBrk="1" hangingPunct="1">
              <a:buFont typeface="Wingdings" pitchFamily="2" charset="2"/>
              <a:buNone/>
            </a:pPr>
            <a:r>
              <a:rPr lang="zh-CN" altLang="en-US" dirty="0" smtClean="0">
                <a:solidFill>
                  <a:srgbClr val="3333CC"/>
                </a:solidFill>
                <a:ea typeface="黑体" pitchFamily="2" charset="-122"/>
                <a:sym typeface="Symbol" pitchFamily="18" charset="2"/>
              </a:rPr>
              <a:t>令</a:t>
            </a:r>
            <a:r>
              <a:rPr lang="zh-CN" altLang="en-US" dirty="0" smtClean="0">
                <a:sym typeface="Symbol" pitchFamily="18" charset="2"/>
              </a:rPr>
              <a:t> </a:t>
            </a:r>
            <a:r>
              <a:rPr lang="zh-CN" altLang="en-US" sz="2400" dirty="0" smtClean="0">
                <a:sym typeface="Symbol" pitchFamily="18" charset="2"/>
              </a:rPr>
              <a:t> </a:t>
            </a:r>
            <a:r>
              <a:rPr lang="en-US" altLang="en-US" sz="3600" b="1" dirty="0" err="1" smtClean="0">
                <a:solidFill>
                  <a:srgbClr val="FF0066"/>
                </a:solidFill>
                <a:sym typeface="Symbol" pitchFamily="18" charset="2"/>
              </a:rPr>
              <a:t>H</a:t>
            </a:r>
            <a:r>
              <a:rPr lang="en-US" altLang="zh-CN" sz="2800" b="1" dirty="0" err="1" smtClean="0">
                <a:solidFill>
                  <a:srgbClr val="FF0066"/>
                </a:solidFill>
                <a:sym typeface="Symbol" pitchFamily="18" charset="2"/>
              </a:rPr>
              <a:t></a:t>
            </a:r>
            <a:r>
              <a:rPr lang="en-US" altLang="en-US" sz="3600" b="1" dirty="0" err="1" smtClean="0">
                <a:solidFill>
                  <a:srgbClr val="FF0066"/>
                </a:solidFill>
                <a:sym typeface="Symbol" pitchFamily="18" charset="2"/>
              </a:rPr>
              <a:t>U+</a:t>
            </a:r>
            <a:r>
              <a:rPr lang="en-US" altLang="zh-CN" sz="3600" b="1" dirty="0" err="1" smtClean="0">
                <a:solidFill>
                  <a:srgbClr val="FF0066"/>
                </a:solidFill>
                <a:sym typeface="Symbol" pitchFamily="18" charset="2"/>
              </a:rPr>
              <a:t>p</a:t>
            </a:r>
            <a:r>
              <a:rPr lang="en-US" altLang="en-US" sz="3600" b="1" dirty="0" err="1" smtClean="0">
                <a:solidFill>
                  <a:srgbClr val="FF0066"/>
                </a:solidFill>
                <a:sym typeface="Symbol" pitchFamily="18" charset="2"/>
              </a:rPr>
              <a:t>V</a:t>
            </a:r>
            <a:r>
              <a:rPr lang="en-US" altLang="en-US" sz="3600" b="1" dirty="0" smtClean="0">
                <a:sym typeface="Symbol" pitchFamily="18" charset="2"/>
              </a:rPr>
              <a:t>    </a:t>
            </a:r>
            <a:r>
              <a:rPr lang="en-US" altLang="zh-CN" sz="3600" b="1" dirty="0" smtClean="0">
                <a:sym typeface="Symbol" pitchFamily="18" charset="2"/>
              </a:rPr>
              <a:t>  </a:t>
            </a:r>
            <a:r>
              <a:rPr lang="en-US" altLang="en-US" b="1" dirty="0" smtClean="0">
                <a:ea typeface="黑体" pitchFamily="2" charset="-122"/>
                <a:sym typeface="Symbol" pitchFamily="18" charset="2"/>
              </a:rPr>
              <a:t>H</a:t>
            </a:r>
            <a:r>
              <a:rPr lang="zh-CN" altLang="zh-CN" b="1" dirty="0" smtClean="0">
                <a:solidFill>
                  <a:srgbClr val="3333CC"/>
                </a:solidFill>
                <a:latin typeface="黑体" pitchFamily="2" charset="-122"/>
                <a:ea typeface="黑体" pitchFamily="2" charset="-122"/>
                <a:sym typeface="Symbol" pitchFamily="18" charset="2"/>
              </a:rPr>
              <a:t>称为</a:t>
            </a:r>
            <a:r>
              <a:rPr lang="zh-CN" altLang="en-US" b="1" dirty="0" smtClean="0">
                <a:solidFill>
                  <a:srgbClr val="3333CC"/>
                </a:solidFill>
                <a:latin typeface="黑体" pitchFamily="2" charset="-122"/>
                <a:ea typeface="黑体" pitchFamily="2" charset="-122"/>
                <a:sym typeface="Symbol" pitchFamily="18" charset="2"/>
              </a:rPr>
              <a:t>焓，是状态函数</a:t>
            </a:r>
            <a:endParaRPr lang="zh-CN" altLang="en-US" dirty="0" smtClean="0">
              <a:solidFill>
                <a:srgbClr val="3333CC"/>
              </a:solidFill>
              <a:latin typeface="黑体" pitchFamily="2" charset="-122"/>
              <a:ea typeface="黑体" pitchFamily="2" charset="-122"/>
              <a:sym typeface="Symbol" pitchFamily="18" charset="2"/>
            </a:endParaRPr>
          </a:p>
          <a:p>
            <a:pPr eaLnBrk="1" hangingPunct="1">
              <a:buFont typeface="Wingdings" pitchFamily="2" charset="2"/>
              <a:buNone/>
            </a:pPr>
            <a:r>
              <a:rPr lang="zh-CN" altLang="zh-CN" dirty="0" smtClean="0">
                <a:solidFill>
                  <a:srgbClr val="3333CC"/>
                </a:solidFill>
                <a:ea typeface="黑体" pitchFamily="2" charset="-122"/>
                <a:sym typeface="Symbol" pitchFamily="18" charset="2"/>
              </a:rPr>
              <a:t>则</a:t>
            </a:r>
            <a:r>
              <a:rPr lang="zh-CN" altLang="zh-CN" dirty="0" smtClean="0">
                <a:sym typeface="Symbol" pitchFamily="18" charset="2"/>
              </a:rPr>
              <a:t>  </a:t>
            </a:r>
            <a:r>
              <a:rPr lang="en-US" altLang="en-US" sz="3600" b="1" dirty="0" err="1" smtClean="0">
                <a:solidFill>
                  <a:srgbClr val="FF0066"/>
                </a:solidFill>
                <a:sym typeface="Symbol" pitchFamily="18" charset="2"/>
              </a:rPr>
              <a:t>Q</a:t>
            </a:r>
            <a:r>
              <a:rPr lang="en-US" altLang="en-US" sz="4000" b="1" baseline="-25000" dirty="0" err="1" smtClean="0">
                <a:solidFill>
                  <a:srgbClr val="FF0066"/>
                </a:solidFill>
                <a:sym typeface="Symbol" pitchFamily="18" charset="2"/>
              </a:rPr>
              <a:t>p</a:t>
            </a:r>
            <a:r>
              <a:rPr lang="en-US" altLang="en-US" sz="3600" b="1" dirty="0" smtClean="0">
                <a:solidFill>
                  <a:srgbClr val="FF0066"/>
                </a:solidFill>
                <a:sym typeface="Symbol" pitchFamily="18" charset="2"/>
              </a:rPr>
              <a:t>= H</a:t>
            </a:r>
            <a:r>
              <a:rPr lang="en-US" altLang="en-US" sz="4000" b="1" baseline="-25000" dirty="0" smtClean="0">
                <a:solidFill>
                  <a:srgbClr val="FF0066"/>
                </a:solidFill>
                <a:sym typeface="Symbol" pitchFamily="18" charset="2"/>
              </a:rPr>
              <a:t>2</a:t>
            </a:r>
            <a:r>
              <a:rPr lang="en-US" altLang="en-US" sz="3600" b="1" dirty="0" smtClean="0">
                <a:solidFill>
                  <a:srgbClr val="FF0066"/>
                </a:solidFill>
                <a:sym typeface="Symbol" pitchFamily="18" charset="2"/>
              </a:rPr>
              <a:t>-H</a:t>
            </a:r>
            <a:r>
              <a:rPr lang="en-US" altLang="en-US" sz="4000" b="1" baseline="-25000" dirty="0" smtClean="0">
                <a:solidFill>
                  <a:srgbClr val="FF0066"/>
                </a:solidFill>
                <a:sym typeface="Symbol" pitchFamily="18" charset="2"/>
              </a:rPr>
              <a:t>1</a:t>
            </a:r>
            <a:r>
              <a:rPr lang="en-US" altLang="en-US" sz="3600" b="1" dirty="0" smtClean="0">
                <a:solidFill>
                  <a:srgbClr val="FF0066"/>
                </a:solidFill>
                <a:sym typeface="Symbol" pitchFamily="18" charset="2"/>
              </a:rPr>
              <a:t> =H </a:t>
            </a:r>
            <a:r>
              <a:rPr lang="en-US" altLang="zh-CN" sz="3600" b="1" dirty="0" smtClean="0">
                <a:solidFill>
                  <a:srgbClr val="FF0066"/>
                </a:solidFill>
                <a:sym typeface="Symbol" pitchFamily="18" charset="2"/>
              </a:rPr>
              <a:t> </a:t>
            </a:r>
            <a:r>
              <a:rPr lang="en-US" altLang="en-US" b="1" dirty="0" err="1" smtClean="0">
                <a:ea typeface="黑体" pitchFamily="2" charset="-122"/>
                <a:sym typeface="Symbol" pitchFamily="18" charset="2"/>
              </a:rPr>
              <a:t>Q</a:t>
            </a:r>
            <a:r>
              <a:rPr lang="en-US" altLang="en-US" b="1" baseline="-25000" dirty="0" err="1" smtClean="0">
                <a:ea typeface="黑体" pitchFamily="2" charset="-122"/>
                <a:sym typeface="Symbol" pitchFamily="18" charset="2"/>
              </a:rPr>
              <a:t>p</a:t>
            </a:r>
            <a:r>
              <a:rPr lang="en-US" altLang="zh-CN" b="1" dirty="0" err="1" smtClean="0">
                <a:solidFill>
                  <a:srgbClr val="3333CC"/>
                </a:solidFill>
                <a:latin typeface="黑体" pitchFamily="2" charset="-122"/>
                <a:ea typeface="黑体" pitchFamily="2" charset="-122"/>
                <a:sym typeface="Symbol" pitchFamily="18" charset="2"/>
              </a:rPr>
              <a:t>是</a:t>
            </a:r>
            <a:r>
              <a:rPr lang="zh-CN" altLang="en-US" b="1" dirty="0" smtClean="0">
                <a:solidFill>
                  <a:srgbClr val="3333CC"/>
                </a:solidFill>
                <a:latin typeface="黑体" pitchFamily="2" charset="-122"/>
                <a:ea typeface="黑体" pitchFamily="2" charset="-122"/>
                <a:sym typeface="Symbol" pitchFamily="18" charset="2"/>
              </a:rPr>
              <a:t>等压热效应</a:t>
            </a:r>
            <a:endParaRPr lang="zh-CN" altLang="en-US" dirty="0" smtClean="0">
              <a:solidFill>
                <a:srgbClr val="3333CC"/>
              </a:solidFill>
              <a:latin typeface="黑体" pitchFamily="2" charset="-122"/>
              <a:ea typeface="黑体" pitchFamily="2" charset="-122"/>
            </a:endParaRPr>
          </a:p>
        </p:txBody>
      </p:sp>
      <p:sp>
        <p:nvSpPr>
          <p:cNvPr id="48132" name="Line 5"/>
          <p:cNvSpPr>
            <a:spLocks noChangeShapeType="1"/>
          </p:cNvSpPr>
          <p:nvPr/>
        </p:nvSpPr>
        <p:spPr bwMode="auto">
          <a:xfrm>
            <a:off x="468313" y="1341438"/>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8610">
                                            <p:txEl>
                                              <p:charRg st="4294967295" end="4294967295"/>
                                            </p:txEl>
                                          </p:spTgt>
                                        </p:tgtEl>
                                        <p:attrNameLst>
                                          <p:attrName>style.visibility</p:attrName>
                                        </p:attrNameLst>
                                      </p:cBhvr>
                                      <p:to>
                                        <p:strVal val="visible"/>
                                      </p:to>
                                    </p:set>
                                    <p:animEffect transition="in" filter="dissolve">
                                      <p:cBhvr>
                                        <p:cTn id="7" dur="500"/>
                                        <p:tgtEl>
                                          <p:spTgt spid="68610">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8611">
                                            <p:txEl>
                                              <p:pRg st="0" end="0"/>
                                            </p:txEl>
                                          </p:spTgt>
                                        </p:tgtEl>
                                        <p:attrNameLst>
                                          <p:attrName>style.visibility</p:attrName>
                                        </p:attrNameLst>
                                      </p:cBhvr>
                                      <p:to>
                                        <p:strVal val="visible"/>
                                      </p:to>
                                    </p:set>
                                    <p:animEffect transition="in" filter="dissolve">
                                      <p:cBhvr>
                                        <p:cTn id="12" dur="500"/>
                                        <p:tgtEl>
                                          <p:spTgt spid="686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8611">
                                            <p:txEl>
                                              <p:pRg st="1" end="1"/>
                                            </p:txEl>
                                          </p:spTgt>
                                        </p:tgtEl>
                                        <p:attrNameLst>
                                          <p:attrName>style.visibility</p:attrName>
                                        </p:attrNameLst>
                                      </p:cBhvr>
                                      <p:to>
                                        <p:strVal val="visible"/>
                                      </p:to>
                                    </p:set>
                                    <p:animEffect transition="in" filter="dissolve">
                                      <p:cBhvr>
                                        <p:cTn id="17" dur="500"/>
                                        <p:tgtEl>
                                          <p:spTgt spid="686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8611">
                                            <p:txEl>
                                              <p:pRg st="2" end="2"/>
                                            </p:txEl>
                                          </p:spTgt>
                                        </p:tgtEl>
                                        <p:attrNameLst>
                                          <p:attrName>style.visibility</p:attrName>
                                        </p:attrNameLst>
                                      </p:cBhvr>
                                      <p:to>
                                        <p:strVal val="visible"/>
                                      </p:to>
                                    </p:set>
                                    <p:animEffect transition="in" filter="dissolve">
                                      <p:cBhvr>
                                        <p:cTn id="22" dur="500"/>
                                        <p:tgtEl>
                                          <p:spTgt spid="686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8611">
                                            <p:txEl>
                                              <p:pRg st="3" end="3"/>
                                            </p:txEl>
                                          </p:spTgt>
                                        </p:tgtEl>
                                        <p:attrNameLst>
                                          <p:attrName>style.visibility</p:attrName>
                                        </p:attrNameLst>
                                      </p:cBhvr>
                                      <p:to>
                                        <p:strVal val="visible"/>
                                      </p:to>
                                    </p:set>
                                    <p:animEffect transition="in" filter="dissolve">
                                      <p:cBhvr>
                                        <p:cTn id="27" dur="500"/>
                                        <p:tgtEl>
                                          <p:spTgt spid="6861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8611">
                                            <p:txEl>
                                              <p:pRg st="5" end="5"/>
                                            </p:txEl>
                                          </p:spTgt>
                                        </p:tgtEl>
                                        <p:attrNameLst>
                                          <p:attrName>style.visibility</p:attrName>
                                        </p:attrNameLst>
                                      </p:cBhvr>
                                      <p:to>
                                        <p:strVal val="visible"/>
                                      </p:to>
                                    </p:set>
                                    <p:animEffect transition="in" filter="dissolve">
                                      <p:cBhvr>
                                        <p:cTn id="32" dur="500"/>
                                        <p:tgtEl>
                                          <p:spTgt spid="686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8611">
                                            <p:txEl>
                                              <p:pRg st="6" end="6"/>
                                            </p:txEl>
                                          </p:spTgt>
                                        </p:tgtEl>
                                        <p:attrNameLst>
                                          <p:attrName>style.visibility</p:attrName>
                                        </p:attrNameLst>
                                      </p:cBhvr>
                                      <p:to>
                                        <p:strVal val="visible"/>
                                      </p:to>
                                    </p:set>
                                    <p:animEffect transition="in" filter="dissolve">
                                      <p:cBhvr>
                                        <p:cTn id="37" dur="500"/>
                                        <p:tgtEl>
                                          <p:spTgt spid="68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p:bldP spid="68611"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66725" y="549275"/>
            <a:ext cx="6769100" cy="779463"/>
          </a:xfrm>
          <a:extLst>
            <a:ext uri="{909E8E84-426E-40DD-AFC4-6F175D3DCCD1}">
              <a14:hiddenFill xmlns:a14="http://schemas.microsoft.com/office/drawing/2010/main">
                <a:solidFill>
                  <a:schemeClr val="bg1"/>
                </a:solidFill>
              </a14:hiddenFill>
            </a:ext>
          </a:extLst>
        </p:spPr>
        <p:txBody>
          <a:bodyPr/>
          <a:lstStyle/>
          <a:p>
            <a:pPr eaLnBrk="1" hangingPunct="1"/>
            <a:r>
              <a:rPr lang="en-US" altLang="zh-CN" sz="4000" b="1" smtClean="0">
                <a:solidFill>
                  <a:srgbClr val="3333CC"/>
                </a:solidFill>
                <a:latin typeface="黑体" pitchFamily="2" charset="-122"/>
                <a:ea typeface="黑体" pitchFamily="2" charset="-122"/>
              </a:rPr>
              <a:t>2.</a:t>
            </a:r>
            <a:r>
              <a:rPr lang="zh-CN" altLang="en-US" sz="4000" b="1" smtClean="0">
                <a:solidFill>
                  <a:srgbClr val="3333CC"/>
                </a:solidFill>
                <a:latin typeface="黑体" pitchFamily="2" charset="-122"/>
                <a:ea typeface="黑体" pitchFamily="2" charset="-122"/>
              </a:rPr>
              <a:t>焓的性质</a:t>
            </a:r>
          </a:p>
        </p:txBody>
      </p:sp>
      <p:sp>
        <p:nvSpPr>
          <p:cNvPr id="21507" name="Rectangle 3"/>
          <p:cNvSpPr>
            <a:spLocks noGrp="1" noChangeArrowheads="1"/>
          </p:cNvSpPr>
          <p:nvPr>
            <p:ph type="body" idx="1"/>
          </p:nvPr>
        </p:nvSpPr>
        <p:spPr>
          <a:xfrm>
            <a:off x="468313" y="1341438"/>
            <a:ext cx="8280400" cy="5327650"/>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en-US" altLang="zh-CN" sz="2800" dirty="0" smtClean="0">
                <a:solidFill>
                  <a:srgbClr val="3333CC"/>
                </a:solidFill>
                <a:latin typeface="微软雅黑" pitchFamily="34" charset="-122"/>
                <a:ea typeface="微软雅黑" pitchFamily="34" charset="-122"/>
              </a:rPr>
              <a:t>1</a:t>
            </a:r>
            <a:r>
              <a:rPr lang="zh-CN" altLang="en-US" sz="2800" dirty="0" smtClean="0">
                <a:solidFill>
                  <a:srgbClr val="3333CC"/>
                </a:solidFill>
                <a:latin typeface="微软雅黑" pitchFamily="34" charset="-122"/>
                <a:ea typeface="微软雅黑" pitchFamily="34" charset="-122"/>
              </a:rPr>
              <a:t>、焓是状态函数，是能量的另一表达形式。系统确定的状态有确定的焓，状态变化伴随有焓的变化，称为</a:t>
            </a:r>
            <a:r>
              <a:rPr lang="zh-CN" altLang="en-US" sz="2800" dirty="0" smtClean="0">
                <a:solidFill>
                  <a:srgbClr val="FF0066"/>
                </a:solidFill>
                <a:latin typeface="微软雅黑" pitchFamily="34" charset="-122"/>
                <a:ea typeface="微软雅黑" pitchFamily="34" charset="-122"/>
              </a:rPr>
              <a:t>焓变</a:t>
            </a:r>
            <a:r>
              <a:rPr lang="zh-CN" altLang="en-US" sz="2800" dirty="0" smtClean="0">
                <a:solidFill>
                  <a:srgbClr val="FF0066"/>
                </a:solidFill>
                <a:latin typeface="微软雅黑" pitchFamily="34" charset="-122"/>
                <a:ea typeface="微软雅黑" pitchFamily="34" charset="-122"/>
                <a:sym typeface="Symbol" pitchFamily="18" charset="2"/>
              </a:rPr>
              <a:t></a:t>
            </a:r>
            <a:r>
              <a:rPr lang="en-US" altLang="en-US" sz="2800" dirty="0" smtClean="0">
                <a:solidFill>
                  <a:srgbClr val="FF0066"/>
                </a:solidFill>
                <a:latin typeface="微软雅黑" pitchFamily="34" charset="-122"/>
                <a:ea typeface="微软雅黑" pitchFamily="34" charset="-122"/>
                <a:sym typeface="Symbol" pitchFamily="18" charset="2"/>
              </a:rPr>
              <a:t>H</a:t>
            </a:r>
            <a:r>
              <a:rPr lang="zh-CN" altLang="en-US" sz="2800" dirty="0" smtClean="0">
                <a:solidFill>
                  <a:srgbClr val="3333CC"/>
                </a:solidFill>
                <a:latin typeface="微软雅黑" pitchFamily="34" charset="-122"/>
                <a:ea typeface="微软雅黑" pitchFamily="34" charset="-122"/>
              </a:rPr>
              <a:t> 。     </a:t>
            </a:r>
            <a:r>
              <a:rPr lang="zh-CN" altLang="en-US" sz="2800" dirty="0" smtClean="0">
                <a:latin typeface="微软雅黑" pitchFamily="34" charset="-122"/>
                <a:ea typeface="微软雅黑" pitchFamily="34" charset="-122"/>
                <a:sym typeface="Symbol" pitchFamily="18" charset="2"/>
              </a:rPr>
              <a:t></a:t>
            </a:r>
            <a:r>
              <a:rPr lang="en-US" altLang="en-US" sz="2800" dirty="0" smtClean="0">
                <a:latin typeface="微软雅黑" pitchFamily="34" charset="-122"/>
                <a:ea typeface="微软雅黑" pitchFamily="34" charset="-122"/>
                <a:sym typeface="Symbol" pitchFamily="18" charset="2"/>
              </a:rPr>
              <a:t>H</a:t>
            </a:r>
            <a:r>
              <a:rPr lang="zh-CN" altLang="en-US" sz="2800" dirty="0" smtClean="0">
                <a:latin typeface="微软雅黑" pitchFamily="34" charset="-122"/>
                <a:ea typeface="微软雅黑" pitchFamily="34" charset="-122"/>
                <a:sym typeface="Symbol" pitchFamily="18" charset="2"/>
              </a:rPr>
              <a:t>＝ </a:t>
            </a:r>
            <a:r>
              <a:rPr lang="en-US" altLang="en-US" sz="2800" dirty="0" smtClean="0">
                <a:latin typeface="微软雅黑" pitchFamily="34" charset="-122"/>
                <a:ea typeface="微软雅黑" pitchFamily="34" charset="-122"/>
                <a:sym typeface="Symbol" pitchFamily="18" charset="2"/>
              </a:rPr>
              <a:t>H</a:t>
            </a:r>
            <a:r>
              <a:rPr lang="en-US" altLang="zh-CN" sz="2800" baseline="-25000" dirty="0" smtClean="0">
                <a:latin typeface="微软雅黑" pitchFamily="34" charset="-122"/>
                <a:ea typeface="微软雅黑" pitchFamily="34" charset="-122"/>
                <a:sym typeface="Symbol" pitchFamily="18" charset="2"/>
              </a:rPr>
              <a:t>2</a:t>
            </a:r>
            <a:r>
              <a:rPr lang="zh-CN" altLang="en-US" sz="2800" dirty="0" smtClean="0">
                <a:latin typeface="微软雅黑" pitchFamily="34" charset="-122"/>
                <a:ea typeface="微软雅黑" pitchFamily="34" charset="-122"/>
                <a:sym typeface="Symbol" pitchFamily="18" charset="2"/>
              </a:rPr>
              <a:t>－</a:t>
            </a:r>
            <a:r>
              <a:rPr lang="en-US" altLang="en-US" sz="2800" dirty="0" smtClean="0">
                <a:latin typeface="微软雅黑" pitchFamily="34" charset="-122"/>
                <a:ea typeface="微软雅黑" pitchFamily="34" charset="-122"/>
                <a:sym typeface="Symbol" pitchFamily="18" charset="2"/>
              </a:rPr>
              <a:t>H</a:t>
            </a:r>
            <a:r>
              <a:rPr lang="en-US" altLang="zh-CN" sz="2800" baseline="-25000" dirty="0" smtClean="0">
                <a:latin typeface="微软雅黑" pitchFamily="34" charset="-122"/>
                <a:ea typeface="微软雅黑" pitchFamily="34" charset="-122"/>
                <a:sym typeface="Symbol" pitchFamily="18" charset="2"/>
              </a:rPr>
              <a:t>1</a:t>
            </a:r>
            <a:r>
              <a:rPr lang="zh-CN" altLang="en-US" sz="2800" dirty="0" smtClean="0">
                <a:latin typeface="微软雅黑" pitchFamily="34" charset="-122"/>
                <a:ea typeface="微软雅黑" pitchFamily="34" charset="-122"/>
              </a:rPr>
              <a:t>     </a:t>
            </a:r>
            <a:endParaRPr lang="zh-CN" altLang="en-US" sz="2800" baseline="-25000" dirty="0" smtClean="0">
              <a:latin typeface="微软雅黑" pitchFamily="34" charset="-122"/>
              <a:ea typeface="微软雅黑" pitchFamily="34" charset="-122"/>
            </a:endParaRPr>
          </a:p>
          <a:p>
            <a:pPr eaLnBrk="1" hangingPunct="1">
              <a:buFont typeface="Wingdings" pitchFamily="2" charset="2"/>
              <a:buNone/>
            </a:pPr>
            <a:r>
              <a:rPr lang="en-US" altLang="zh-CN" sz="2800" dirty="0" smtClean="0">
                <a:solidFill>
                  <a:srgbClr val="3333CC"/>
                </a:solidFill>
                <a:latin typeface="微软雅黑" pitchFamily="34" charset="-122"/>
                <a:ea typeface="微软雅黑" pitchFamily="34" charset="-122"/>
                <a:sym typeface="Symbol" pitchFamily="18" charset="2"/>
              </a:rPr>
              <a:t>2</a:t>
            </a:r>
            <a:r>
              <a:rPr lang="zh-CN" altLang="en-US" sz="2800" dirty="0" smtClean="0">
                <a:solidFill>
                  <a:srgbClr val="3333CC"/>
                </a:solidFill>
                <a:latin typeface="微软雅黑" pitchFamily="34" charset="-122"/>
                <a:ea typeface="微软雅黑" pitchFamily="34" charset="-122"/>
                <a:sym typeface="Symbol" pitchFamily="18" charset="2"/>
              </a:rPr>
              <a:t>、化学反应的焓变</a:t>
            </a:r>
            <a:r>
              <a:rPr lang="zh-CN" altLang="en-US" sz="2800" dirty="0" smtClean="0">
                <a:solidFill>
                  <a:srgbClr val="3333CC"/>
                </a:solidFill>
                <a:latin typeface="微软雅黑" pitchFamily="34" charset="-122"/>
                <a:ea typeface="微软雅黑" pitchFamily="34" charset="-122"/>
              </a:rPr>
              <a:t>等于恒压反应热</a:t>
            </a:r>
            <a:r>
              <a:rPr lang="en-US" altLang="zh-CN" sz="2800" dirty="0" smtClean="0">
                <a:solidFill>
                  <a:srgbClr val="FF0066"/>
                </a:solidFill>
                <a:latin typeface="微软雅黑" pitchFamily="34" charset="-122"/>
                <a:ea typeface="微软雅黑" pitchFamily="34" charset="-122"/>
              </a:rPr>
              <a:t>(</a:t>
            </a:r>
            <a:r>
              <a:rPr lang="zh-CN" altLang="en-US" sz="2800" dirty="0" smtClean="0">
                <a:solidFill>
                  <a:srgbClr val="FF0066"/>
                </a:solidFill>
                <a:latin typeface="微软雅黑" pitchFamily="34" charset="-122"/>
                <a:ea typeface="微软雅黑" pitchFamily="34" charset="-122"/>
              </a:rPr>
              <a:t>只做体积功）</a:t>
            </a:r>
            <a:endParaRPr lang="zh-CN" altLang="en-US" sz="2800" dirty="0" smtClean="0">
              <a:solidFill>
                <a:srgbClr val="FF0066"/>
              </a:solidFill>
              <a:latin typeface="微软雅黑" pitchFamily="34" charset="-122"/>
              <a:ea typeface="微软雅黑" pitchFamily="34" charset="-122"/>
              <a:sym typeface="Symbol" pitchFamily="18" charset="2"/>
            </a:endParaRPr>
          </a:p>
          <a:p>
            <a:pPr eaLnBrk="1" hangingPunct="1">
              <a:lnSpc>
                <a:spcPct val="110000"/>
              </a:lnSpc>
              <a:buFont typeface="Wingdings" pitchFamily="2" charset="2"/>
              <a:buNone/>
            </a:pPr>
            <a:r>
              <a:rPr lang="en-US" altLang="en-US" sz="2800" dirty="0" smtClean="0">
                <a:latin typeface="微软雅黑" pitchFamily="34" charset="-122"/>
                <a:ea typeface="微软雅黑" pitchFamily="34" charset="-122"/>
                <a:sym typeface="Symbol" pitchFamily="18" charset="2"/>
              </a:rPr>
              <a:t>    </a:t>
            </a:r>
            <a:r>
              <a:rPr lang="en-US" altLang="en-US" sz="2800" dirty="0" err="1" smtClean="0">
                <a:latin typeface="微软雅黑" pitchFamily="34" charset="-122"/>
                <a:ea typeface="微软雅黑" pitchFamily="34" charset="-122"/>
                <a:sym typeface="Symbol" pitchFamily="18" charset="2"/>
              </a:rPr>
              <a:t>Q</a:t>
            </a:r>
            <a:r>
              <a:rPr lang="en-US" altLang="en-US" sz="2800" baseline="-25000" dirty="0" err="1" smtClean="0">
                <a:latin typeface="微软雅黑" pitchFamily="34" charset="-122"/>
                <a:ea typeface="微软雅黑" pitchFamily="34" charset="-122"/>
                <a:sym typeface="Symbol" pitchFamily="18" charset="2"/>
              </a:rPr>
              <a:t>p</a:t>
            </a:r>
            <a:r>
              <a:rPr lang="zh-CN" altLang="en-US" sz="2800" dirty="0" smtClean="0">
                <a:latin typeface="微软雅黑" pitchFamily="34" charset="-122"/>
                <a:ea typeface="微软雅黑" pitchFamily="34" charset="-122"/>
                <a:sym typeface="Symbol" pitchFamily="18" charset="2"/>
              </a:rPr>
              <a:t>＝</a:t>
            </a:r>
            <a:r>
              <a:rPr lang="en-US" altLang="en-US" sz="2800" dirty="0" smtClean="0">
                <a:latin typeface="微软雅黑" pitchFamily="34" charset="-122"/>
                <a:ea typeface="微软雅黑" pitchFamily="34" charset="-122"/>
                <a:sym typeface="Symbol" pitchFamily="18" charset="2"/>
              </a:rPr>
              <a:t>H</a:t>
            </a:r>
            <a:r>
              <a:rPr lang="zh-CN" altLang="en-US" sz="2800" dirty="0" smtClean="0">
                <a:latin typeface="微软雅黑" pitchFamily="34" charset="-122"/>
                <a:ea typeface="微软雅黑" pitchFamily="34" charset="-122"/>
                <a:sym typeface="Symbol" pitchFamily="18" charset="2"/>
              </a:rPr>
              <a:t>＝ </a:t>
            </a:r>
            <a:r>
              <a:rPr lang="en-US" altLang="en-US" sz="2800" dirty="0" smtClean="0">
                <a:latin typeface="微软雅黑" pitchFamily="34" charset="-122"/>
                <a:ea typeface="微软雅黑" pitchFamily="34" charset="-122"/>
                <a:sym typeface="Symbol" pitchFamily="18" charset="2"/>
              </a:rPr>
              <a:t>H</a:t>
            </a:r>
            <a:r>
              <a:rPr lang="zh-CN" altLang="en-US" sz="2800" baseline="-25000" dirty="0" smtClean="0">
                <a:latin typeface="微软雅黑" pitchFamily="34" charset="-122"/>
                <a:ea typeface="微软雅黑" pitchFamily="34" charset="-122"/>
                <a:sym typeface="Symbol" pitchFamily="18" charset="2"/>
              </a:rPr>
              <a:t>生成物</a:t>
            </a:r>
            <a:r>
              <a:rPr lang="zh-CN" altLang="en-US" sz="2800" dirty="0" smtClean="0">
                <a:latin typeface="微软雅黑" pitchFamily="34" charset="-122"/>
                <a:ea typeface="微软雅黑" pitchFamily="34" charset="-122"/>
                <a:sym typeface="Symbol" pitchFamily="18" charset="2"/>
              </a:rPr>
              <a:t>－</a:t>
            </a:r>
            <a:r>
              <a:rPr lang="en-US" altLang="en-US" sz="2800" dirty="0" smtClean="0">
                <a:latin typeface="微软雅黑" pitchFamily="34" charset="-122"/>
                <a:ea typeface="微软雅黑" pitchFamily="34" charset="-122"/>
                <a:sym typeface="Symbol" pitchFamily="18" charset="2"/>
              </a:rPr>
              <a:t>H</a:t>
            </a:r>
            <a:r>
              <a:rPr lang="zh-CN" altLang="en-US" sz="2800" baseline="-25000" dirty="0" smtClean="0">
                <a:latin typeface="微软雅黑" pitchFamily="34" charset="-122"/>
                <a:ea typeface="微软雅黑" pitchFamily="34" charset="-122"/>
                <a:sym typeface="Symbol" pitchFamily="18" charset="2"/>
              </a:rPr>
              <a:t>反应物</a:t>
            </a:r>
            <a:endParaRPr lang="zh-CN" altLang="en-US" sz="2800" baseline="-25000" dirty="0" smtClean="0">
              <a:latin typeface="微软雅黑" pitchFamily="34" charset="-122"/>
              <a:ea typeface="微软雅黑" pitchFamily="34" charset="-122"/>
            </a:endParaRPr>
          </a:p>
          <a:p>
            <a:pPr eaLnBrk="1" hangingPunct="1">
              <a:lnSpc>
                <a:spcPct val="110000"/>
              </a:lnSpc>
              <a:buFont typeface="Wingdings" pitchFamily="2" charset="2"/>
              <a:buNone/>
            </a:pPr>
            <a:r>
              <a:rPr lang="zh-CN" altLang="en-US" sz="2800" dirty="0" smtClean="0">
                <a:latin typeface="微软雅黑" pitchFamily="34" charset="-122"/>
                <a:ea typeface="微软雅黑" pitchFamily="34" charset="-122"/>
                <a:sym typeface="Symbol" pitchFamily="18" charset="2"/>
              </a:rPr>
              <a:t>     </a:t>
            </a:r>
            <a:r>
              <a:rPr lang="zh-CN" altLang="en-US" sz="2800" dirty="0" smtClean="0">
                <a:solidFill>
                  <a:srgbClr val="3333CC"/>
                </a:solidFill>
                <a:latin typeface="微软雅黑" pitchFamily="34" charset="-122"/>
                <a:ea typeface="微软雅黑" pitchFamily="34" charset="-122"/>
                <a:sym typeface="Symbol" pitchFamily="18" charset="2"/>
              </a:rPr>
              <a:t></a:t>
            </a:r>
            <a:r>
              <a:rPr lang="en-US" altLang="en-US" sz="2800" dirty="0" smtClean="0">
                <a:solidFill>
                  <a:srgbClr val="3333CC"/>
                </a:solidFill>
                <a:latin typeface="微软雅黑" pitchFamily="34" charset="-122"/>
                <a:ea typeface="微软雅黑" pitchFamily="34" charset="-122"/>
                <a:sym typeface="Symbol" pitchFamily="18" charset="2"/>
              </a:rPr>
              <a:t>H&gt;0</a:t>
            </a:r>
            <a:r>
              <a:rPr lang="en-US" altLang="zh-CN" sz="2800" dirty="0" smtClean="0">
                <a:solidFill>
                  <a:srgbClr val="3333CC"/>
                </a:solidFill>
                <a:latin typeface="微软雅黑" pitchFamily="34" charset="-122"/>
                <a:ea typeface="微软雅黑" pitchFamily="34" charset="-122"/>
                <a:sym typeface="Symbol" pitchFamily="18" charset="2"/>
              </a:rPr>
              <a:t>  </a:t>
            </a:r>
            <a:r>
              <a:rPr lang="zh-CN" altLang="en-US" sz="2800" dirty="0" smtClean="0">
                <a:solidFill>
                  <a:srgbClr val="3333CC"/>
                </a:solidFill>
                <a:latin typeface="微软雅黑" pitchFamily="34" charset="-122"/>
                <a:ea typeface="微软雅黑" pitchFamily="34" charset="-122"/>
                <a:sym typeface="Symbol" pitchFamily="18" charset="2"/>
              </a:rPr>
              <a:t>系统吸热，是吸热反应</a:t>
            </a:r>
          </a:p>
          <a:p>
            <a:pPr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sym typeface="Symbol" pitchFamily="18" charset="2"/>
              </a:rPr>
              <a:t>     </a:t>
            </a:r>
            <a:r>
              <a:rPr lang="en-US" altLang="en-US" sz="2800" dirty="0" smtClean="0">
                <a:solidFill>
                  <a:srgbClr val="3333CC"/>
                </a:solidFill>
                <a:latin typeface="微软雅黑" pitchFamily="34" charset="-122"/>
                <a:ea typeface="微软雅黑" pitchFamily="34" charset="-122"/>
                <a:sym typeface="Symbol" pitchFamily="18" charset="2"/>
              </a:rPr>
              <a:t>H&lt;0 </a:t>
            </a:r>
            <a:r>
              <a:rPr lang="en-US" altLang="zh-CN" sz="2800" dirty="0" smtClean="0">
                <a:solidFill>
                  <a:srgbClr val="3333CC"/>
                </a:solidFill>
                <a:latin typeface="微软雅黑" pitchFamily="34" charset="-122"/>
                <a:ea typeface="微软雅黑" pitchFamily="34" charset="-122"/>
                <a:sym typeface="Symbol" pitchFamily="18" charset="2"/>
              </a:rPr>
              <a:t> </a:t>
            </a:r>
            <a:r>
              <a:rPr lang="zh-CN" altLang="zh-CN" sz="2800" dirty="0" smtClean="0">
                <a:solidFill>
                  <a:srgbClr val="3333CC"/>
                </a:solidFill>
                <a:latin typeface="微软雅黑" pitchFamily="34" charset="-122"/>
                <a:ea typeface="微软雅黑" pitchFamily="34" charset="-122"/>
                <a:sym typeface="Symbol" pitchFamily="18" charset="2"/>
              </a:rPr>
              <a:t>系统</a:t>
            </a:r>
            <a:r>
              <a:rPr lang="zh-CN" altLang="en-US" sz="2800" dirty="0" smtClean="0">
                <a:solidFill>
                  <a:srgbClr val="3333CC"/>
                </a:solidFill>
                <a:latin typeface="微软雅黑" pitchFamily="34" charset="-122"/>
                <a:ea typeface="微软雅黑" pitchFamily="34" charset="-122"/>
                <a:sym typeface="Symbol" pitchFamily="18" charset="2"/>
              </a:rPr>
              <a:t>放热，是放热反应</a:t>
            </a:r>
          </a:p>
          <a:p>
            <a:pPr eaLnBrk="1" hangingPunct="1">
              <a:lnSpc>
                <a:spcPct val="120000"/>
              </a:lnSpc>
              <a:buFont typeface="Wingdings" pitchFamily="2" charset="2"/>
              <a:buNone/>
            </a:pPr>
            <a:r>
              <a:rPr lang="zh-CN" altLang="en-US" sz="2800" dirty="0" smtClean="0">
                <a:latin typeface="微软雅黑" pitchFamily="34" charset="-122"/>
                <a:ea typeface="微软雅黑" pitchFamily="34" charset="-122"/>
                <a:sym typeface="Symbol" pitchFamily="18" charset="2"/>
              </a:rPr>
              <a:t>    </a:t>
            </a:r>
            <a:r>
              <a:rPr lang="zh-CN" altLang="en-US" sz="2800" dirty="0" smtClean="0">
                <a:solidFill>
                  <a:srgbClr val="3333CC"/>
                </a:solidFill>
                <a:latin typeface="微软雅黑" pitchFamily="34" charset="-122"/>
                <a:ea typeface="微软雅黑" pitchFamily="34" charset="-122"/>
                <a:sym typeface="Symbol" pitchFamily="18" charset="2"/>
              </a:rPr>
              <a:t>且有，</a:t>
            </a:r>
            <a:r>
              <a:rPr lang="zh-CN" altLang="en-US" sz="2800" dirty="0" smtClean="0">
                <a:latin typeface="微软雅黑" pitchFamily="34" charset="-122"/>
                <a:ea typeface="微软雅黑" pitchFamily="34" charset="-122"/>
                <a:sym typeface="Symbol" pitchFamily="18" charset="2"/>
              </a:rPr>
              <a:t>     </a:t>
            </a:r>
            <a:r>
              <a:rPr lang="en-US" altLang="en-US" sz="2800" dirty="0" err="1" smtClean="0">
                <a:latin typeface="微软雅黑" pitchFamily="34" charset="-122"/>
                <a:ea typeface="微软雅黑" pitchFamily="34" charset="-122"/>
                <a:sym typeface="Symbol" pitchFamily="18" charset="2"/>
              </a:rPr>
              <a:t>H</a:t>
            </a:r>
            <a:r>
              <a:rPr lang="en-US" altLang="zh-CN" sz="2800" baseline="-25000" dirty="0" err="1" smtClean="0">
                <a:latin typeface="微软雅黑" pitchFamily="34" charset="-122"/>
                <a:ea typeface="微软雅黑" pitchFamily="34" charset="-122"/>
                <a:sym typeface="Symbol" pitchFamily="18" charset="2"/>
              </a:rPr>
              <a:t>正</a:t>
            </a:r>
            <a:r>
              <a:rPr lang="zh-CN" altLang="en-US" sz="2800" dirty="0" smtClean="0">
                <a:latin typeface="微软雅黑" pitchFamily="34" charset="-122"/>
                <a:ea typeface="微软雅黑" pitchFamily="34" charset="-122"/>
                <a:sym typeface="Symbol" pitchFamily="18" charset="2"/>
              </a:rPr>
              <a:t>＝ －</a:t>
            </a:r>
            <a:r>
              <a:rPr lang="en-US" altLang="en-US" sz="2800" dirty="0" err="1" smtClean="0">
                <a:latin typeface="微软雅黑" pitchFamily="34" charset="-122"/>
                <a:ea typeface="微软雅黑" pitchFamily="34" charset="-122"/>
                <a:sym typeface="Symbol" pitchFamily="18" charset="2"/>
              </a:rPr>
              <a:t>H</a:t>
            </a:r>
            <a:r>
              <a:rPr lang="en-US" altLang="zh-CN" sz="2800" baseline="-25000" dirty="0" err="1" smtClean="0">
                <a:latin typeface="微软雅黑" pitchFamily="34" charset="-122"/>
                <a:ea typeface="微软雅黑" pitchFamily="34" charset="-122"/>
                <a:sym typeface="Symbol" pitchFamily="18" charset="2"/>
              </a:rPr>
              <a:t>逆</a:t>
            </a:r>
            <a:endParaRPr lang="zh-CN" altLang="en-US" sz="2800" dirty="0" smtClean="0">
              <a:latin typeface="微软雅黑" pitchFamily="34" charset="-122"/>
              <a:ea typeface="微软雅黑" pitchFamily="34" charset="-122"/>
              <a:sym typeface="Symbol" pitchFamily="18" charset="2"/>
            </a:endParaRPr>
          </a:p>
          <a:p>
            <a:pPr eaLnBrk="1" hangingPunct="1">
              <a:lnSpc>
                <a:spcPct val="120000"/>
              </a:lnSpc>
              <a:buFont typeface="Wingdings" pitchFamily="2" charset="2"/>
              <a:buNone/>
            </a:pPr>
            <a:r>
              <a:rPr lang="en-US" altLang="zh-CN" sz="2800" dirty="0" smtClean="0">
                <a:solidFill>
                  <a:srgbClr val="3333CC"/>
                </a:solidFill>
                <a:latin typeface="微软雅黑" pitchFamily="34" charset="-122"/>
                <a:ea typeface="微软雅黑" pitchFamily="34" charset="-122"/>
                <a:sym typeface="Symbol" pitchFamily="18" charset="2"/>
              </a:rPr>
              <a:t>3</a:t>
            </a:r>
            <a:r>
              <a:rPr lang="zh-CN" altLang="en-US" sz="2800" dirty="0" smtClean="0">
                <a:solidFill>
                  <a:srgbClr val="3333CC"/>
                </a:solidFill>
                <a:latin typeface="微软雅黑" pitchFamily="34" charset="-122"/>
                <a:ea typeface="微软雅黑" pitchFamily="34" charset="-122"/>
                <a:sym typeface="Symbol" pitchFamily="18" charset="2"/>
              </a:rPr>
              <a:t>、 </a:t>
            </a:r>
            <a:r>
              <a:rPr lang="en-US" altLang="zh-CN" sz="2800" dirty="0" smtClean="0">
                <a:solidFill>
                  <a:srgbClr val="3333CC"/>
                </a:solidFill>
                <a:latin typeface="微软雅黑" pitchFamily="34" charset="-122"/>
                <a:ea typeface="微软雅黑" pitchFamily="34" charset="-122"/>
                <a:sym typeface="Symbol" pitchFamily="18" charset="2"/>
              </a:rPr>
              <a:t>H</a:t>
            </a:r>
            <a:r>
              <a:rPr lang="en-US" altLang="zh-CN" sz="2800" baseline="-25000" dirty="0" smtClean="0">
                <a:solidFill>
                  <a:srgbClr val="3333CC"/>
                </a:solidFill>
                <a:latin typeface="微软雅黑" pitchFamily="34" charset="-122"/>
                <a:ea typeface="微软雅黑" pitchFamily="34" charset="-122"/>
                <a:sym typeface="Symbol" pitchFamily="18" charset="2"/>
              </a:rPr>
              <a:t>g</a:t>
            </a:r>
            <a:r>
              <a:rPr lang="en-US" altLang="zh-CN" sz="2800" dirty="0" smtClean="0">
                <a:solidFill>
                  <a:srgbClr val="3333CC"/>
                </a:solidFill>
                <a:latin typeface="微软雅黑" pitchFamily="34" charset="-122"/>
                <a:ea typeface="微软雅黑" pitchFamily="34" charset="-122"/>
                <a:sym typeface="Symbol" pitchFamily="18" charset="2"/>
              </a:rPr>
              <a:t>&gt;H</a:t>
            </a:r>
            <a:r>
              <a:rPr lang="en-US" altLang="zh-CN" sz="2800" baseline="-25000" dirty="0" smtClean="0">
                <a:solidFill>
                  <a:srgbClr val="3333CC"/>
                </a:solidFill>
                <a:latin typeface="微软雅黑" pitchFamily="34" charset="-122"/>
                <a:ea typeface="微软雅黑" pitchFamily="34" charset="-122"/>
                <a:sym typeface="Symbol" pitchFamily="18" charset="2"/>
              </a:rPr>
              <a:t>l</a:t>
            </a:r>
            <a:r>
              <a:rPr lang="en-US" altLang="zh-CN" sz="2800" dirty="0" smtClean="0">
                <a:solidFill>
                  <a:srgbClr val="3333CC"/>
                </a:solidFill>
                <a:latin typeface="微软雅黑" pitchFamily="34" charset="-122"/>
                <a:ea typeface="微软雅黑" pitchFamily="34" charset="-122"/>
                <a:sym typeface="Symbol" pitchFamily="18" charset="2"/>
              </a:rPr>
              <a:t>&gt;H</a:t>
            </a:r>
            <a:r>
              <a:rPr lang="en-US" altLang="zh-CN" sz="2800" baseline="-25000" dirty="0" smtClean="0">
                <a:solidFill>
                  <a:srgbClr val="3333CC"/>
                </a:solidFill>
                <a:latin typeface="微软雅黑" pitchFamily="34" charset="-122"/>
                <a:ea typeface="微软雅黑" pitchFamily="34" charset="-122"/>
                <a:sym typeface="Symbol" pitchFamily="18" charset="2"/>
              </a:rPr>
              <a:t>s</a:t>
            </a:r>
            <a:r>
              <a:rPr lang="en-US" altLang="zh-CN" sz="2800" dirty="0" smtClean="0">
                <a:solidFill>
                  <a:srgbClr val="3333CC"/>
                </a:solidFill>
                <a:latin typeface="微软雅黑" pitchFamily="34" charset="-122"/>
                <a:ea typeface="微软雅黑" pitchFamily="34" charset="-122"/>
                <a:sym typeface="Symbol" pitchFamily="18" charset="2"/>
              </a:rPr>
              <a:t>         H </a:t>
            </a:r>
            <a:r>
              <a:rPr lang="zh-CN" altLang="zh-CN" sz="2800" baseline="-25000" dirty="0" smtClean="0">
                <a:solidFill>
                  <a:srgbClr val="3333CC"/>
                </a:solidFill>
                <a:latin typeface="微软雅黑" pitchFamily="34" charset="-122"/>
                <a:ea typeface="微软雅黑" pitchFamily="34" charset="-122"/>
                <a:sym typeface="Symbol" pitchFamily="18" charset="2"/>
              </a:rPr>
              <a:t>高温物 </a:t>
            </a:r>
            <a:r>
              <a:rPr lang="zh-CN" altLang="en-US" sz="2800" dirty="0" smtClean="0">
                <a:solidFill>
                  <a:srgbClr val="3333CC"/>
                </a:solidFill>
                <a:latin typeface="微软雅黑" pitchFamily="34" charset="-122"/>
                <a:ea typeface="微软雅黑" pitchFamily="34" charset="-122"/>
                <a:sym typeface="Symbol" pitchFamily="18" charset="2"/>
              </a:rPr>
              <a:t>&gt; </a:t>
            </a:r>
            <a:r>
              <a:rPr lang="en-US" altLang="zh-CN" sz="2800" dirty="0" smtClean="0">
                <a:solidFill>
                  <a:srgbClr val="3333CC"/>
                </a:solidFill>
                <a:latin typeface="微软雅黑" pitchFamily="34" charset="-122"/>
                <a:ea typeface="微软雅黑" pitchFamily="34" charset="-122"/>
                <a:sym typeface="Symbol" pitchFamily="18" charset="2"/>
              </a:rPr>
              <a:t>H</a:t>
            </a:r>
            <a:r>
              <a:rPr lang="zh-CN" altLang="en-US" sz="2800" baseline="-25000" dirty="0" smtClean="0">
                <a:solidFill>
                  <a:srgbClr val="3333CC"/>
                </a:solidFill>
                <a:latin typeface="微软雅黑" pitchFamily="34" charset="-122"/>
                <a:ea typeface="微软雅黑" pitchFamily="34" charset="-122"/>
                <a:sym typeface="Symbol" pitchFamily="18" charset="2"/>
              </a:rPr>
              <a:t>低温物</a:t>
            </a:r>
          </a:p>
          <a:p>
            <a:pPr eaLnBrk="1" hangingPunct="1">
              <a:lnSpc>
                <a:spcPct val="120000"/>
              </a:lnSpc>
              <a:buFont typeface="Wingdings" pitchFamily="2" charset="2"/>
              <a:buNone/>
            </a:pPr>
            <a:r>
              <a:rPr lang="en-US" altLang="zh-CN" sz="2800" dirty="0" smtClean="0">
                <a:solidFill>
                  <a:srgbClr val="3333CC"/>
                </a:solidFill>
                <a:latin typeface="微软雅黑" pitchFamily="34" charset="-122"/>
                <a:ea typeface="微软雅黑" pitchFamily="34" charset="-122"/>
                <a:sym typeface="Symbol" pitchFamily="18" charset="2"/>
              </a:rPr>
              <a:t>4</a:t>
            </a:r>
            <a:r>
              <a:rPr lang="zh-CN" altLang="en-US" sz="2800" dirty="0" smtClean="0">
                <a:solidFill>
                  <a:srgbClr val="3333CC"/>
                </a:solidFill>
                <a:latin typeface="微软雅黑" pitchFamily="34" charset="-122"/>
                <a:ea typeface="微软雅黑" pitchFamily="34" charset="-122"/>
                <a:sym typeface="Symbol" pitchFamily="18" charset="2"/>
              </a:rPr>
              <a:t>、具有容量性质，与系统中物质数量有关</a:t>
            </a:r>
            <a:endParaRPr lang="en-US" altLang="zh-CN" sz="2800" dirty="0" smtClean="0">
              <a:solidFill>
                <a:srgbClr val="3333CC"/>
              </a:solidFill>
              <a:latin typeface="微软雅黑" pitchFamily="34" charset="-122"/>
              <a:ea typeface="微软雅黑" pitchFamily="34" charset="-122"/>
              <a:sym typeface="Symbol" pitchFamily="18" charset="2"/>
            </a:endParaRPr>
          </a:p>
        </p:txBody>
      </p:sp>
      <p:sp>
        <p:nvSpPr>
          <p:cNvPr id="49156" name="Line 8"/>
          <p:cNvSpPr>
            <a:spLocks noChangeShapeType="1"/>
          </p:cNvSpPr>
          <p:nvPr/>
        </p:nvSpPr>
        <p:spPr bwMode="auto">
          <a:xfrm>
            <a:off x="468313" y="1341438"/>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506">
                                            <p:txEl>
                                              <p:charRg st="4294967295" end="4294967295"/>
                                            </p:txEl>
                                          </p:spTgt>
                                        </p:tgtEl>
                                        <p:attrNameLst>
                                          <p:attrName>style.visibility</p:attrName>
                                        </p:attrNameLst>
                                      </p:cBhvr>
                                      <p:to>
                                        <p:strVal val="visible"/>
                                      </p:to>
                                    </p:set>
                                    <p:animEffect transition="in" filter="dissolve">
                                      <p:cBhvr>
                                        <p:cTn id="7" dur="500"/>
                                        <p:tgtEl>
                                          <p:spTgt spid="21506">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507">
                                            <p:txEl>
                                              <p:pRg st="0" end="0"/>
                                            </p:txEl>
                                          </p:spTgt>
                                        </p:tgtEl>
                                        <p:attrNameLst>
                                          <p:attrName>style.visibility</p:attrName>
                                        </p:attrNameLst>
                                      </p:cBhvr>
                                      <p:to>
                                        <p:strVal val="visible"/>
                                      </p:to>
                                    </p:set>
                                    <p:animEffect transition="in" filter="blinds(horizontal)">
                                      <p:cBhvr>
                                        <p:cTn id="12" dur="500"/>
                                        <p:tgtEl>
                                          <p:spTgt spid="215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1507">
                                            <p:txEl>
                                              <p:pRg st="1" end="1"/>
                                            </p:txEl>
                                          </p:spTgt>
                                        </p:tgtEl>
                                        <p:attrNameLst>
                                          <p:attrName>style.visibility</p:attrName>
                                        </p:attrNameLst>
                                      </p:cBhvr>
                                      <p:to>
                                        <p:strVal val="visible"/>
                                      </p:to>
                                    </p:set>
                                    <p:animEffect transition="in" filter="box(in)">
                                      <p:cBhvr>
                                        <p:cTn id="17" dur="500"/>
                                        <p:tgtEl>
                                          <p:spTgt spid="21507">
                                            <p:txEl>
                                              <p:pRg st="1" end="1"/>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1507">
                                            <p:txEl>
                                              <p:pRg st="2" end="2"/>
                                            </p:txEl>
                                          </p:spTgt>
                                        </p:tgtEl>
                                        <p:attrNameLst>
                                          <p:attrName>style.visibility</p:attrName>
                                        </p:attrNameLst>
                                      </p:cBhvr>
                                      <p:to>
                                        <p:strVal val="visible"/>
                                      </p:to>
                                    </p:set>
                                    <p:animEffect transition="in" filter="box(in)">
                                      <p:cBhvr>
                                        <p:cTn id="20" dur="500"/>
                                        <p:tgtEl>
                                          <p:spTgt spid="21507">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21507">
                                            <p:txEl>
                                              <p:pRg st="3" end="3"/>
                                            </p:txEl>
                                          </p:spTgt>
                                        </p:tgtEl>
                                        <p:attrNameLst>
                                          <p:attrName>style.visibility</p:attrName>
                                        </p:attrNameLst>
                                      </p:cBhvr>
                                      <p:to>
                                        <p:strVal val="visible"/>
                                      </p:to>
                                    </p:set>
                                    <p:animEffect transition="in" filter="box(in)">
                                      <p:cBhvr>
                                        <p:cTn id="25" dur="500"/>
                                        <p:tgtEl>
                                          <p:spTgt spid="21507">
                                            <p:txEl>
                                              <p:pRg st="3" end="3"/>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21507">
                                            <p:txEl>
                                              <p:pRg st="4" end="4"/>
                                            </p:txEl>
                                          </p:spTgt>
                                        </p:tgtEl>
                                        <p:attrNameLst>
                                          <p:attrName>style.visibility</p:attrName>
                                        </p:attrNameLst>
                                      </p:cBhvr>
                                      <p:to>
                                        <p:strVal val="visible"/>
                                      </p:to>
                                    </p:set>
                                    <p:animEffect transition="in" filter="box(in)">
                                      <p:cBhvr>
                                        <p:cTn id="28" dur="500"/>
                                        <p:tgtEl>
                                          <p:spTgt spid="21507">
                                            <p:txEl>
                                              <p:pRg st="4" end="4"/>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21507">
                                            <p:txEl>
                                              <p:pRg st="5" end="5"/>
                                            </p:txEl>
                                          </p:spTgt>
                                        </p:tgtEl>
                                        <p:attrNameLst>
                                          <p:attrName>style.visibility</p:attrName>
                                        </p:attrNameLst>
                                      </p:cBhvr>
                                      <p:to>
                                        <p:strVal val="visible"/>
                                      </p:to>
                                    </p:set>
                                    <p:animEffect transition="in" filter="box(in)">
                                      <p:cBhvr>
                                        <p:cTn id="31" dur="500"/>
                                        <p:tgtEl>
                                          <p:spTgt spid="21507">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21507">
                                            <p:txEl>
                                              <p:pRg st="6" end="6"/>
                                            </p:txEl>
                                          </p:spTgt>
                                        </p:tgtEl>
                                        <p:attrNameLst>
                                          <p:attrName>style.visibility</p:attrName>
                                        </p:attrNameLst>
                                      </p:cBhvr>
                                      <p:to>
                                        <p:strVal val="visible"/>
                                      </p:to>
                                    </p:set>
                                    <p:animEffect transition="in" filter="box(in)">
                                      <p:cBhvr>
                                        <p:cTn id="36" dur="500"/>
                                        <p:tgtEl>
                                          <p:spTgt spid="21507">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nodeType="clickEffect">
                                  <p:stCondLst>
                                    <p:cond delay="0"/>
                                  </p:stCondLst>
                                  <p:childTnLst>
                                    <p:set>
                                      <p:cBhvr>
                                        <p:cTn id="40" dur="1" fill="hold">
                                          <p:stCondLst>
                                            <p:cond delay="0"/>
                                          </p:stCondLst>
                                        </p:cTn>
                                        <p:tgtEl>
                                          <p:spTgt spid="21507">
                                            <p:txEl>
                                              <p:pRg st="7" end="7"/>
                                            </p:txEl>
                                          </p:spTgt>
                                        </p:tgtEl>
                                        <p:attrNameLst>
                                          <p:attrName>style.visibility</p:attrName>
                                        </p:attrNameLst>
                                      </p:cBhvr>
                                      <p:to>
                                        <p:strVal val="visible"/>
                                      </p:to>
                                    </p:set>
                                    <p:animEffect transition="in" filter="box(in)">
                                      <p:cBhvr>
                                        <p:cTn id="41" dur="500"/>
                                        <p:tgtEl>
                                          <p:spTgt spid="21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3850" y="476250"/>
            <a:ext cx="6985000" cy="792163"/>
          </a:xfrm>
          <a:extLst>
            <a:ext uri="{909E8E84-426E-40DD-AFC4-6F175D3DCCD1}">
              <a14:hiddenFill xmlns:a14="http://schemas.microsoft.com/office/drawing/2010/main">
                <a:solidFill>
                  <a:schemeClr val="bg1"/>
                </a:solidFill>
              </a14:hiddenFill>
            </a:ext>
          </a:extLst>
        </p:spPr>
        <p:txBody>
          <a:bodyPr/>
          <a:lstStyle/>
          <a:p>
            <a:pPr eaLnBrk="1" hangingPunct="1"/>
            <a:r>
              <a:rPr lang="en-US" altLang="zh-CN" smtClean="0">
                <a:solidFill>
                  <a:srgbClr val="3333CC"/>
                </a:solidFill>
                <a:latin typeface="微软雅黑" pitchFamily="34" charset="-122"/>
                <a:ea typeface="微软雅黑" pitchFamily="34" charset="-122"/>
              </a:rPr>
              <a:t>3. </a:t>
            </a:r>
            <a:r>
              <a:rPr lang="zh-CN" altLang="en-US" smtClean="0">
                <a:solidFill>
                  <a:srgbClr val="3333CC"/>
                </a:solidFill>
                <a:latin typeface="微软雅黑" pitchFamily="34" charset="-122"/>
                <a:ea typeface="微软雅黑" pitchFamily="34" charset="-122"/>
              </a:rPr>
              <a:t>化学反应热效应</a:t>
            </a:r>
          </a:p>
        </p:txBody>
      </p:sp>
      <p:sp>
        <p:nvSpPr>
          <p:cNvPr id="17411" name="Rectangle 3"/>
          <p:cNvSpPr>
            <a:spLocks noGrp="1" noChangeArrowheads="1"/>
          </p:cNvSpPr>
          <p:nvPr>
            <p:ph type="body" sz="half" idx="1"/>
          </p:nvPr>
        </p:nvSpPr>
        <p:spPr>
          <a:xfrm>
            <a:off x="107950" y="3141663"/>
            <a:ext cx="4608513" cy="2474912"/>
          </a:xfrm>
        </p:spPr>
        <p:txBody>
          <a:bodyPr/>
          <a:lstStyle/>
          <a:p>
            <a:pPr eaLnBrk="1" hangingPunct="1">
              <a:buFont typeface="Wingdings" pitchFamily="2" charset="2"/>
              <a:buNone/>
            </a:pPr>
            <a:r>
              <a:rPr lang="zh-CN" altLang="en-US" smtClean="0">
                <a:solidFill>
                  <a:srgbClr val="3333CC"/>
                </a:solidFill>
                <a:latin typeface="微软雅黑" pitchFamily="34" charset="-122"/>
                <a:ea typeface="微软雅黑" pitchFamily="34" charset="-122"/>
              </a:rPr>
              <a:t>        </a:t>
            </a:r>
            <a:r>
              <a:rPr lang="zh-CN" altLang="en-US" sz="2800" u="sng" smtClean="0">
                <a:solidFill>
                  <a:srgbClr val="FF0066"/>
                </a:solidFill>
                <a:latin typeface="微软雅黑" pitchFamily="34" charset="-122"/>
                <a:ea typeface="微软雅黑" pitchFamily="34" charset="-122"/>
              </a:rPr>
              <a:t>恒压下只作体积功，反应前后温度相同时，</a:t>
            </a:r>
            <a:r>
              <a:rPr lang="zh-CN" altLang="en-US" sz="2800" smtClean="0">
                <a:solidFill>
                  <a:srgbClr val="3333CC"/>
                </a:solidFill>
                <a:latin typeface="微软雅黑" pitchFamily="34" charset="-122"/>
                <a:ea typeface="微软雅黑" pitchFamily="34" charset="-122"/>
              </a:rPr>
              <a:t>系统吸收或放出的热称为该反应的</a:t>
            </a:r>
            <a:r>
              <a:rPr lang="zh-CN" altLang="en-US" sz="2800" smtClean="0">
                <a:solidFill>
                  <a:srgbClr val="FF0066"/>
                </a:solidFill>
                <a:latin typeface="微软雅黑" pitchFamily="34" charset="-122"/>
                <a:ea typeface="微软雅黑" pitchFamily="34" charset="-122"/>
              </a:rPr>
              <a:t>热效应</a:t>
            </a:r>
            <a:r>
              <a:rPr lang="zh-CN" altLang="en-US" sz="2800" smtClean="0">
                <a:solidFill>
                  <a:srgbClr val="3333CC"/>
                </a:solidFill>
                <a:latin typeface="微软雅黑" pitchFamily="34" charset="-122"/>
                <a:ea typeface="微软雅黑" pitchFamily="34" charset="-122"/>
              </a:rPr>
              <a:t>。</a:t>
            </a:r>
          </a:p>
        </p:txBody>
      </p:sp>
      <p:pic>
        <p:nvPicPr>
          <p:cNvPr id="50180" name="Picture 5"/>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003800" y="1844675"/>
            <a:ext cx="3632200" cy="4127500"/>
          </a:xfrm>
        </p:spPr>
      </p:pic>
      <p:sp>
        <p:nvSpPr>
          <p:cNvPr id="17414" name="Rectangle 6"/>
          <p:cNvSpPr>
            <a:spLocks noChangeArrowheads="1"/>
          </p:cNvSpPr>
          <p:nvPr/>
        </p:nvSpPr>
        <p:spPr bwMode="auto">
          <a:xfrm>
            <a:off x="468313" y="1773238"/>
            <a:ext cx="4408487" cy="946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800" dirty="0">
                <a:solidFill>
                  <a:srgbClr val="3333CC"/>
                </a:solidFill>
                <a:latin typeface="微软雅黑" pitchFamily="34" charset="-122"/>
                <a:ea typeface="微软雅黑" pitchFamily="34" charset="-122"/>
              </a:rPr>
              <a:t>     化学反应的热效应是特定的反应热。</a:t>
            </a:r>
          </a:p>
        </p:txBody>
      </p:sp>
      <p:sp>
        <p:nvSpPr>
          <p:cNvPr id="50182" name="Line 8"/>
          <p:cNvSpPr>
            <a:spLocks noChangeShapeType="1"/>
          </p:cNvSpPr>
          <p:nvPr/>
        </p:nvSpPr>
        <p:spPr bwMode="auto">
          <a:xfrm>
            <a:off x="468313" y="1341438"/>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410">
                                            <p:txEl>
                                              <p:charRg st="4294967295" end="4294967295"/>
                                            </p:txEl>
                                          </p:spTgt>
                                        </p:tgtEl>
                                        <p:attrNameLst>
                                          <p:attrName>style.visibility</p:attrName>
                                        </p:attrNameLst>
                                      </p:cBhvr>
                                      <p:to>
                                        <p:strVal val="visible"/>
                                      </p:to>
                                    </p:set>
                                    <p:animEffect transition="in" filter="dissolve">
                                      <p:cBhvr>
                                        <p:cTn id="7" dur="500"/>
                                        <p:tgtEl>
                                          <p:spTgt spid="17410">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7414"/>
                                        </p:tgtEl>
                                        <p:attrNameLst>
                                          <p:attrName>style.visibility</p:attrName>
                                        </p:attrNameLst>
                                      </p:cBhvr>
                                      <p:to>
                                        <p:strVal val="visible"/>
                                      </p:to>
                                    </p:set>
                                    <p:anim calcmode="lin" valueType="num">
                                      <p:cBhvr additive="base">
                                        <p:cTn id="12" dur="500" fill="hold"/>
                                        <p:tgtEl>
                                          <p:spTgt spid="17414"/>
                                        </p:tgtEl>
                                        <p:attrNameLst>
                                          <p:attrName>ppt_x</p:attrName>
                                        </p:attrNameLst>
                                      </p:cBhvr>
                                      <p:tavLst>
                                        <p:tav tm="0">
                                          <p:val>
                                            <p:strVal val="0-#ppt_w/2"/>
                                          </p:val>
                                        </p:tav>
                                        <p:tav tm="100000">
                                          <p:val>
                                            <p:strVal val="#ppt_x"/>
                                          </p:val>
                                        </p:tav>
                                      </p:tavLst>
                                    </p:anim>
                                    <p:anim calcmode="lin" valueType="num">
                                      <p:cBhvr additive="base">
                                        <p:cTn id="13" dur="500" fill="hold"/>
                                        <p:tgtEl>
                                          <p:spTgt spid="1741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7411">
                                            <p:txEl>
                                              <p:pRg st="0" end="0"/>
                                            </p:txEl>
                                          </p:spTgt>
                                        </p:tgtEl>
                                        <p:attrNameLst>
                                          <p:attrName>style.visibility</p:attrName>
                                        </p:attrNameLst>
                                      </p:cBhvr>
                                      <p:to>
                                        <p:strVal val="visible"/>
                                      </p:to>
                                    </p:set>
                                    <p:animEffect transition="in" filter="dissolve">
                                      <p:cBhvr>
                                        <p:cTn id="18" dur="500"/>
                                        <p:tgtEl>
                                          <p:spTgt spid="17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73" name="Rectangle 9"/>
          <p:cNvSpPr>
            <a:spLocks noChangeArrowheads="1"/>
          </p:cNvSpPr>
          <p:nvPr/>
        </p:nvSpPr>
        <p:spPr bwMode="auto">
          <a:xfrm>
            <a:off x="395288" y="1484313"/>
            <a:ext cx="4537075" cy="2635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90000"/>
              </a:lnSpc>
              <a:spcBef>
                <a:spcPct val="50000"/>
              </a:spcBef>
              <a:buClr>
                <a:schemeClr val="folHlink"/>
              </a:buClr>
              <a:buSzPct val="60000"/>
              <a:buFont typeface="Wingdings" pitchFamily="2" charset="2"/>
              <a:buNone/>
            </a:pPr>
            <a:r>
              <a:rPr kumimoji="1" lang="zh-CN" altLang="en-US" sz="3600" dirty="0">
                <a:solidFill>
                  <a:srgbClr val="FF0066"/>
                </a:solidFill>
                <a:latin typeface="微软雅黑" pitchFamily="34" charset="-122"/>
                <a:ea typeface="微软雅黑" pitchFamily="34" charset="-122"/>
              </a:rPr>
              <a:t>恒压热效应  </a:t>
            </a:r>
            <a:r>
              <a:rPr kumimoji="1" lang="zh-CN" altLang="zh-CN" sz="3600" dirty="0">
                <a:latin typeface="微软雅黑" pitchFamily="34" charset="-122"/>
                <a:ea typeface="微软雅黑" pitchFamily="34" charset="-122"/>
              </a:rPr>
              <a:t>Q</a:t>
            </a:r>
            <a:r>
              <a:rPr kumimoji="1" lang="en-US" altLang="zh-CN" sz="3600" baseline="-25000" dirty="0">
                <a:latin typeface="微软雅黑" pitchFamily="34" charset="-122"/>
                <a:ea typeface="微软雅黑" pitchFamily="34" charset="-122"/>
              </a:rPr>
              <a:t>p</a:t>
            </a:r>
          </a:p>
          <a:p>
            <a:pPr eaLnBrk="1" hangingPunct="1">
              <a:lnSpc>
                <a:spcPct val="90000"/>
              </a:lnSpc>
              <a:spcBef>
                <a:spcPct val="50000"/>
              </a:spcBef>
              <a:buClr>
                <a:schemeClr val="folHlink"/>
              </a:buClr>
              <a:buSzPct val="60000"/>
              <a:buFont typeface="Wingdings" pitchFamily="2" charset="2"/>
              <a:buNone/>
            </a:pPr>
            <a:r>
              <a:rPr kumimoji="1" lang="zh-CN" altLang="en-US" dirty="0">
                <a:latin typeface="微软雅黑" pitchFamily="34" charset="-122"/>
                <a:ea typeface="微软雅黑" pitchFamily="34" charset="-122"/>
              </a:rPr>
              <a:t>    </a:t>
            </a:r>
            <a:r>
              <a:rPr kumimoji="1" lang="zh-CN" altLang="en-US" sz="2800" dirty="0">
                <a:solidFill>
                  <a:srgbClr val="3333CC"/>
                </a:solidFill>
                <a:latin typeface="微软雅黑" pitchFamily="34" charset="-122"/>
                <a:ea typeface="微软雅黑" pitchFamily="34" charset="-122"/>
              </a:rPr>
              <a:t>恒压条件下化学反应过程的热效应 称为恒压热效应。</a:t>
            </a:r>
          </a:p>
          <a:p>
            <a:pPr eaLnBrk="1" hangingPunct="1">
              <a:lnSpc>
                <a:spcPct val="90000"/>
              </a:lnSpc>
              <a:spcBef>
                <a:spcPct val="50000"/>
              </a:spcBef>
              <a:buClr>
                <a:schemeClr val="folHlink"/>
              </a:buClr>
              <a:buSzPct val="60000"/>
              <a:buFont typeface="Wingdings" pitchFamily="2" charset="2"/>
              <a:buNone/>
            </a:pPr>
            <a:r>
              <a:rPr kumimoji="1" lang="zh-CN" altLang="en-US" sz="2800" dirty="0">
                <a:solidFill>
                  <a:srgbClr val="3333CC"/>
                </a:solidFill>
                <a:latin typeface="微软雅黑" pitchFamily="34" charset="-122"/>
                <a:ea typeface="微软雅黑" pitchFamily="34" charset="-122"/>
              </a:rPr>
              <a:t>显然，</a:t>
            </a:r>
            <a:r>
              <a:rPr kumimoji="1" lang="zh-CN" altLang="en-US" sz="2800" dirty="0">
                <a:latin typeface="微软雅黑" pitchFamily="34" charset="-122"/>
                <a:ea typeface="微软雅黑" pitchFamily="34" charset="-122"/>
              </a:rPr>
              <a:t> </a:t>
            </a:r>
            <a:r>
              <a:rPr kumimoji="1" lang="zh-CN" altLang="en-US" sz="2800" dirty="0">
                <a:solidFill>
                  <a:srgbClr val="FF0066"/>
                </a:solidFill>
                <a:latin typeface="微软雅黑" pitchFamily="34" charset="-122"/>
                <a:ea typeface="微软雅黑" pitchFamily="34" charset="-122"/>
                <a:sym typeface="Symbol" pitchFamily="18" charset="2"/>
              </a:rPr>
              <a:t></a:t>
            </a:r>
            <a:r>
              <a:rPr kumimoji="1" lang="en-US" altLang="en-US" sz="2800" dirty="0">
                <a:solidFill>
                  <a:srgbClr val="FF0066"/>
                </a:solidFill>
                <a:latin typeface="微软雅黑" pitchFamily="34" charset="-122"/>
                <a:ea typeface="微软雅黑" pitchFamily="34" charset="-122"/>
                <a:sym typeface="Symbol" pitchFamily="18" charset="2"/>
              </a:rPr>
              <a:t>H</a:t>
            </a:r>
            <a:r>
              <a:rPr kumimoji="1" lang="zh-CN" altLang="en-US" sz="2800" dirty="0">
                <a:latin typeface="微软雅黑" pitchFamily="34" charset="-122"/>
                <a:ea typeface="微软雅黑" pitchFamily="34" charset="-122"/>
              </a:rPr>
              <a:t> </a:t>
            </a:r>
            <a:r>
              <a:rPr kumimoji="1" lang="zh-CN" altLang="en-US" sz="2800" dirty="0">
                <a:solidFill>
                  <a:srgbClr val="3333CC"/>
                </a:solidFill>
                <a:latin typeface="微软雅黑" pitchFamily="34" charset="-122"/>
                <a:ea typeface="微软雅黑" pitchFamily="34" charset="-122"/>
              </a:rPr>
              <a:t>＝</a:t>
            </a:r>
            <a:r>
              <a:rPr kumimoji="1" lang="zh-CN" altLang="en-US" sz="2800" dirty="0">
                <a:latin typeface="微软雅黑" pitchFamily="34" charset="-122"/>
                <a:ea typeface="微软雅黑" pitchFamily="34" charset="-122"/>
              </a:rPr>
              <a:t> </a:t>
            </a:r>
            <a:r>
              <a:rPr kumimoji="1" lang="zh-CN" altLang="zh-CN" sz="2800" dirty="0">
                <a:latin typeface="微软雅黑" pitchFamily="34" charset="-122"/>
                <a:ea typeface="微软雅黑" pitchFamily="34" charset="-122"/>
              </a:rPr>
              <a:t>Q</a:t>
            </a:r>
            <a:r>
              <a:rPr kumimoji="1" lang="en-US" altLang="zh-CN" sz="2800" baseline="-25000" dirty="0">
                <a:latin typeface="微软雅黑" pitchFamily="34" charset="-122"/>
                <a:ea typeface="微软雅黑" pitchFamily="34" charset="-122"/>
              </a:rPr>
              <a:t>p</a:t>
            </a:r>
            <a:endParaRPr kumimoji="1" lang="zh-CN" altLang="en-US" sz="2800" baseline="-25000" dirty="0">
              <a:latin typeface="微软雅黑" pitchFamily="34" charset="-122"/>
              <a:ea typeface="微软雅黑" pitchFamily="34" charset="-122"/>
            </a:endParaRPr>
          </a:p>
        </p:txBody>
      </p:sp>
      <p:sp>
        <p:nvSpPr>
          <p:cNvPr id="62467" name="Rectangle 3"/>
          <p:cNvSpPr>
            <a:spLocks noGrp="1" noChangeArrowheads="1"/>
          </p:cNvSpPr>
          <p:nvPr>
            <p:ph type="body" idx="1"/>
          </p:nvPr>
        </p:nvSpPr>
        <p:spPr>
          <a:xfrm>
            <a:off x="323850" y="576263"/>
            <a:ext cx="6840538" cy="908050"/>
          </a:xfrm>
          <a:solidFill>
            <a:schemeClr val="bg1"/>
          </a:solidFill>
        </p:spPr>
        <p:txBody>
          <a:bodyPr/>
          <a:lstStyle/>
          <a:p>
            <a:pPr eaLnBrk="1" hangingPunct="1">
              <a:buFont typeface="Wingdings" pitchFamily="2" charset="2"/>
              <a:buNone/>
            </a:pPr>
            <a:r>
              <a:rPr lang="zh-CN" altLang="en-US" sz="4000" smtClean="0">
                <a:solidFill>
                  <a:srgbClr val="3333CC"/>
                </a:solidFill>
                <a:latin typeface="微软雅黑" pitchFamily="34" charset="-122"/>
                <a:ea typeface="微软雅黑" pitchFamily="34" charset="-122"/>
              </a:rPr>
              <a:t> 反应热的测定</a:t>
            </a:r>
            <a:r>
              <a:rPr lang="en-US" altLang="zh-CN" smtClean="0">
                <a:solidFill>
                  <a:srgbClr val="3333CC"/>
                </a:solidFill>
                <a:latin typeface="微软雅黑" pitchFamily="34" charset="-122"/>
                <a:ea typeface="微软雅黑" pitchFamily="34" charset="-122"/>
              </a:rPr>
              <a:t>——</a:t>
            </a:r>
            <a:r>
              <a:rPr lang="zh-CN" altLang="en-US" sz="2800" smtClean="0">
                <a:solidFill>
                  <a:srgbClr val="3333CC"/>
                </a:solidFill>
                <a:latin typeface="微软雅黑" pitchFamily="34" charset="-122"/>
                <a:ea typeface="微软雅黑" pitchFamily="34" charset="-122"/>
              </a:rPr>
              <a:t>通过量热计测定</a:t>
            </a:r>
          </a:p>
        </p:txBody>
      </p:sp>
      <p:sp>
        <p:nvSpPr>
          <p:cNvPr id="62477" name="Text Box 13"/>
          <p:cNvSpPr txBox="1">
            <a:spLocks noChangeArrowheads="1"/>
          </p:cNvSpPr>
          <p:nvPr/>
        </p:nvSpPr>
        <p:spPr bwMode="auto">
          <a:xfrm>
            <a:off x="468313" y="4221163"/>
            <a:ext cx="4535487"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zh-CN" altLang="en-US">
                <a:latin typeface="微软雅黑" pitchFamily="34" charset="-122"/>
                <a:ea typeface="微软雅黑" pitchFamily="34" charset="-122"/>
              </a:rPr>
              <a:t>     </a:t>
            </a:r>
            <a:r>
              <a:rPr kumimoji="1" lang="zh-CN" altLang="en-US" sz="2800">
                <a:solidFill>
                  <a:srgbClr val="3333CC"/>
                </a:solidFill>
                <a:latin typeface="微软雅黑" pitchFamily="34" charset="-122"/>
                <a:ea typeface="微软雅黑" pitchFamily="34" charset="-122"/>
              </a:rPr>
              <a:t>大多数反应在等压下进行，所以 </a:t>
            </a:r>
            <a:r>
              <a:rPr kumimoji="1" lang="zh-CN" altLang="zh-CN" sz="2800">
                <a:solidFill>
                  <a:srgbClr val="FF0066"/>
                </a:solidFill>
                <a:latin typeface="微软雅黑" pitchFamily="34" charset="-122"/>
                <a:ea typeface="微软雅黑" pitchFamily="34" charset="-122"/>
              </a:rPr>
              <a:t>Q</a:t>
            </a:r>
            <a:r>
              <a:rPr kumimoji="1" lang="en-US" altLang="zh-CN" sz="2800" baseline="-25000">
                <a:solidFill>
                  <a:srgbClr val="FF0066"/>
                </a:solidFill>
                <a:latin typeface="微软雅黑" pitchFamily="34" charset="-122"/>
                <a:ea typeface="微软雅黑" pitchFamily="34" charset="-122"/>
              </a:rPr>
              <a:t>p</a:t>
            </a:r>
            <a:r>
              <a:rPr kumimoji="1" lang="en-US" altLang="zh-CN" sz="2800" baseline="-25000">
                <a:solidFill>
                  <a:srgbClr val="3333CC"/>
                </a:solidFill>
                <a:latin typeface="微软雅黑" pitchFamily="34" charset="-122"/>
                <a:ea typeface="微软雅黑" pitchFamily="34" charset="-122"/>
              </a:rPr>
              <a:t> </a:t>
            </a:r>
            <a:r>
              <a:rPr kumimoji="1" lang="zh-CN" altLang="en-US" sz="2800">
                <a:solidFill>
                  <a:srgbClr val="3333CC"/>
                </a:solidFill>
                <a:latin typeface="微软雅黑" pitchFamily="34" charset="-122"/>
                <a:ea typeface="微软雅黑" pitchFamily="34" charset="-122"/>
              </a:rPr>
              <a:t>比较符合实际，也容易获得，但不够精确。</a:t>
            </a:r>
          </a:p>
        </p:txBody>
      </p:sp>
      <p:sp>
        <p:nvSpPr>
          <p:cNvPr id="51205" name="Line 14"/>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latin typeface="微软雅黑" pitchFamily="34" charset="-122"/>
              <a:ea typeface="微软雅黑" pitchFamily="34" charset="-122"/>
            </a:endParaRPr>
          </a:p>
        </p:txBody>
      </p:sp>
      <p:pic>
        <p:nvPicPr>
          <p:cNvPr id="5120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628775"/>
            <a:ext cx="3240088" cy="472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dissolve">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62473"/>
                                        </p:tgtEl>
                                        <p:attrNameLst>
                                          <p:attrName>style.visibility</p:attrName>
                                        </p:attrNameLst>
                                      </p:cBhvr>
                                      <p:to>
                                        <p:strVal val="visible"/>
                                      </p:to>
                                    </p:set>
                                    <p:anim calcmode="lin" valueType="num">
                                      <p:cBhvr additive="base">
                                        <p:cTn id="12" dur="500" fill="hold"/>
                                        <p:tgtEl>
                                          <p:spTgt spid="62473"/>
                                        </p:tgtEl>
                                        <p:attrNameLst>
                                          <p:attrName>ppt_x</p:attrName>
                                        </p:attrNameLst>
                                      </p:cBhvr>
                                      <p:tavLst>
                                        <p:tav tm="0">
                                          <p:val>
                                            <p:strVal val="0-#ppt_w/2"/>
                                          </p:val>
                                        </p:tav>
                                        <p:tav tm="100000">
                                          <p:val>
                                            <p:strVal val="#ppt_x"/>
                                          </p:val>
                                        </p:tav>
                                      </p:tavLst>
                                    </p:anim>
                                    <p:anim calcmode="lin" valueType="num">
                                      <p:cBhvr additive="base">
                                        <p:cTn id="13" dur="500" fill="hold"/>
                                        <p:tgtEl>
                                          <p:spTgt spid="6247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2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P spid="62477"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3237" name="Text Box 5"/>
          <p:cNvSpPr txBox="1">
            <a:spLocks noChangeArrowheads="1"/>
          </p:cNvSpPr>
          <p:nvPr/>
        </p:nvSpPr>
        <p:spPr bwMode="auto">
          <a:xfrm>
            <a:off x="323850" y="676746"/>
            <a:ext cx="3960813" cy="4787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4000" dirty="0">
                <a:solidFill>
                  <a:srgbClr val="FF0066"/>
                </a:solidFill>
                <a:latin typeface="微软雅黑" pitchFamily="34" charset="-122"/>
                <a:ea typeface="微软雅黑" pitchFamily="34" charset="-122"/>
              </a:rPr>
              <a:t>恒容热效应  </a:t>
            </a:r>
            <a:r>
              <a:rPr kumimoji="1" lang="en-US" altLang="zh-CN" sz="4000" dirty="0">
                <a:solidFill>
                  <a:srgbClr val="FF0066"/>
                </a:solidFill>
                <a:latin typeface="微软雅黑" pitchFamily="34" charset="-122"/>
                <a:ea typeface="微软雅黑" pitchFamily="34" charset="-122"/>
              </a:rPr>
              <a:t>Q</a:t>
            </a:r>
            <a:r>
              <a:rPr kumimoji="1" lang="en-US" altLang="zh-CN" sz="4000" baseline="-25000" dirty="0">
                <a:solidFill>
                  <a:srgbClr val="FF0066"/>
                </a:solidFill>
                <a:latin typeface="微软雅黑" pitchFamily="34" charset="-122"/>
                <a:ea typeface="微软雅黑" pitchFamily="34" charset="-122"/>
              </a:rPr>
              <a:t>V</a:t>
            </a:r>
          </a:p>
          <a:p>
            <a:pPr eaLnBrk="1" hangingPunct="1">
              <a:spcBef>
                <a:spcPct val="0"/>
              </a:spcBef>
              <a:buClrTx/>
              <a:buSzTx/>
              <a:buFontTx/>
              <a:buNone/>
            </a:pPr>
            <a:endParaRPr kumimoji="1" lang="en-US" altLang="zh-CN" sz="4000" dirty="0">
              <a:solidFill>
                <a:srgbClr val="FF0066"/>
              </a:solidFill>
              <a:latin typeface="微软雅黑" pitchFamily="34" charset="-122"/>
              <a:ea typeface="微软雅黑" pitchFamily="34" charset="-122"/>
            </a:endParaRPr>
          </a:p>
          <a:p>
            <a:pPr eaLnBrk="1" hangingPunct="1">
              <a:spcBef>
                <a:spcPct val="0"/>
              </a:spcBef>
              <a:buClrTx/>
              <a:buSzTx/>
              <a:buFontTx/>
              <a:buNone/>
            </a:pPr>
            <a:r>
              <a:rPr kumimoji="1" lang="zh-CN" altLang="en-US" dirty="0">
                <a:latin typeface="微软雅黑" pitchFamily="34" charset="-122"/>
                <a:ea typeface="微软雅黑" pitchFamily="34" charset="-122"/>
              </a:rPr>
              <a:t>    </a:t>
            </a:r>
            <a:r>
              <a:rPr kumimoji="1" lang="zh-CN" altLang="en-US" sz="2800" dirty="0">
                <a:solidFill>
                  <a:srgbClr val="3333CC"/>
                </a:solidFill>
                <a:latin typeface="微软雅黑" pitchFamily="34" charset="-122"/>
                <a:ea typeface="微软雅黑" pitchFamily="34" charset="-122"/>
              </a:rPr>
              <a:t>恒容条件下化学反应过程的热效应 称恒容热效应。</a:t>
            </a:r>
          </a:p>
          <a:p>
            <a:pPr eaLnBrk="1" hangingPunct="1">
              <a:spcBef>
                <a:spcPct val="0"/>
              </a:spcBef>
              <a:buClrTx/>
              <a:buSzTx/>
              <a:buFontTx/>
              <a:buNone/>
            </a:pPr>
            <a:r>
              <a:rPr kumimoji="1" lang="zh-CN" altLang="en-US" sz="2800" dirty="0">
                <a:solidFill>
                  <a:srgbClr val="3333CC"/>
                </a:solidFill>
                <a:latin typeface="微软雅黑" pitchFamily="34" charset="-122"/>
                <a:ea typeface="微软雅黑" pitchFamily="34" charset="-122"/>
              </a:rPr>
              <a:t>  由于 </a:t>
            </a:r>
            <a:r>
              <a:rPr kumimoji="1" lang="zh-CN" altLang="en-US" sz="2800" dirty="0">
                <a:solidFill>
                  <a:srgbClr val="3333CC"/>
                </a:solidFill>
                <a:latin typeface="微软雅黑" pitchFamily="34" charset="-122"/>
                <a:ea typeface="微软雅黑" pitchFamily="34" charset="-122"/>
                <a:sym typeface="Symbol" pitchFamily="18" charset="2"/>
              </a:rPr>
              <a:t></a:t>
            </a:r>
            <a:r>
              <a:rPr kumimoji="1" lang="en-US" altLang="en-US" sz="2800" dirty="0">
                <a:solidFill>
                  <a:srgbClr val="3333CC"/>
                </a:solidFill>
                <a:latin typeface="微软雅黑" pitchFamily="34" charset="-122"/>
                <a:ea typeface="微软雅黑" pitchFamily="34" charset="-122"/>
                <a:sym typeface="Symbol" pitchFamily="18" charset="2"/>
              </a:rPr>
              <a:t>U = Q- </a:t>
            </a:r>
            <a:r>
              <a:rPr kumimoji="1" lang="en-US" altLang="zh-CN" sz="2800" dirty="0" err="1">
                <a:solidFill>
                  <a:srgbClr val="3333CC"/>
                </a:solidFill>
                <a:latin typeface="微软雅黑" pitchFamily="34" charset="-122"/>
                <a:ea typeface="微软雅黑" pitchFamily="34" charset="-122"/>
                <a:sym typeface="Symbol" pitchFamily="18" charset="2"/>
              </a:rPr>
              <a:t>p</a:t>
            </a:r>
            <a:r>
              <a:rPr kumimoji="1" lang="en-US" altLang="en-US" sz="2800" dirty="0" err="1">
                <a:solidFill>
                  <a:srgbClr val="3333CC"/>
                </a:solidFill>
                <a:latin typeface="微软雅黑" pitchFamily="34" charset="-122"/>
                <a:ea typeface="微软雅黑" pitchFamily="34" charset="-122"/>
                <a:sym typeface="Symbol" pitchFamily="18" charset="2"/>
              </a:rPr>
              <a:t>V</a:t>
            </a:r>
            <a:endParaRPr kumimoji="1" lang="en-US" altLang="zh-CN" sz="2800" dirty="0">
              <a:solidFill>
                <a:srgbClr val="3333CC"/>
              </a:solidFill>
              <a:latin typeface="微软雅黑" pitchFamily="34" charset="-122"/>
              <a:ea typeface="微软雅黑" pitchFamily="34" charset="-122"/>
              <a:sym typeface="Symbol" pitchFamily="18" charset="2"/>
            </a:endParaRPr>
          </a:p>
          <a:p>
            <a:pPr eaLnBrk="1" hangingPunct="1">
              <a:spcBef>
                <a:spcPct val="0"/>
              </a:spcBef>
              <a:buClrTx/>
              <a:buSzTx/>
              <a:buFontTx/>
              <a:buNone/>
            </a:pPr>
            <a:r>
              <a:rPr kumimoji="1" lang="zh-CN" altLang="en-US" sz="2800" dirty="0">
                <a:solidFill>
                  <a:srgbClr val="3333CC"/>
                </a:solidFill>
                <a:latin typeface="微软雅黑" pitchFamily="34" charset="-122"/>
                <a:ea typeface="微软雅黑" pitchFamily="34" charset="-122"/>
                <a:sym typeface="Symbol" pitchFamily="18" charset="2"/>
              </a:rPr>
              <a:t>   显然</a:t>
            </a:r>
            <a:r>
              <a:rPr kumimoji="1" lang="zh-CN" altLang="en-US" sz="2800" dirty="0">
                <a:latin typeface="微软雅黑" pitchFamily="34" charset="-122"/>
                <a:ea typeface="微软雅黑" pitchFamily="34" charset="-122"/>
                <a:sym typeface="Symbol" pitchFamily="18" charset="2"/>
              </a:rPr>
              <a:t>  </a:t>
            </a:r>
            <a:r>
              <a:rPr kumimoji="1" lang="en-US" altLang="en-US" sz="2800" dirty="0">
                <a:latin typeface="微软雅黑" pitchFamily="34" charset="-122"/>
                <a:ea typeface="微软雅黑" pitchFamily="34" charset="-122"/>
                <a:sym typeface="Symbol" pitchFamily="18" charset="2"/>
              </a:rPr>
              <a:t>U = Q</a:t>
            </a:r>
            <a:r>
              <a:rPr kumimoji="1" lang="en-US" altLang="en-US" sz="2800" baseline="-25000" dirty="0">
                <a:latin typeface="微软雅黑" pitchFamily="34" charset="-122"/>
                <a:ea typeface="微软雅黑" pitchFamily="34" charset="-122"/>
                <a:sym typeface="Symbol" pitchFamily="18" charset="2"/>
              </a:rPr>
              <a:t>V</a:t>
            </a:r>
            <a:r>
              <a:rPr kumimoji="1" lang="zh-CN" altLang="en-US" sz="2800" dirty="0">
                <a:latin typeface="微软雅黑" pitchFamily="34" charset="-122"/>
                <a:ea typeface="微软雅黑" pitchFamily="34" charset="-122"/>
                <a:sym typeface="Symbol" pitchFamily="18" charset="2"/>
              </a:rPr>
              <a:t> </a:t>
            </a:r>
          </a:p>
          <a:p>
            <a:pPr eaLnBrk="1" hangingPunct="1">
              <a:spcBef>
                <a:spcPct val="0"/>
              </a:spcBef>
              <a:buClrTx/>
              <a:buSzTx/>
              <a:buFontTx/>
              <a:buNone/>
            </a:pPr>
            <a:endParaRPr kumimoji="1" lang="zh-CN" altLang="en-US" sz="2800" dirty="0">
              <a:solidFill>
                <a:srgbClr val="FF0066"/>
              </a:solidFill>
              <a:latin typeface="微软雅黑" pitchFamily="34" charset="-122"/>
              <a:ea typeface="微软雅黑" pitchFamily="34" charset="-122"/>
              <a:sym typeface="Symbol" pitchFamily="18" charset="2"/>
            </a:endParaRPr>
          </a:p>
          <a:p>
            <a:pPr eaLnBrk="1" hangingPunct="1">
              <a:spcBef>
                <a:spcPct val="0"/>
              </a:spcBef>
              <a:buClrTx/>
              <a:buSzTx/>
              <a:buFontTx/>
              <a:buNone/>
            </a:pPr>
            <a:r>
              <a:rPr kumimoji="1" lang="en-US" altLang="zh-CN" sz="2800" dirty="0">
                <a:solidFill>
                  <a:srgbClr val="FF0066"/>
                </a:solidFill>
                <a:latin typeface="微软雅黑" pitchFamily="34" charset="-122"/>
                <a:ea typeface="微软雅黑" pitchFamily="34" charset="-122"/>
                <a:sym typeface="Symbol" pitchFamily="18" charset="2"/>
              </a:rPr>
              <a:t>    </a:t>
            </a:r>
            <a:r>
              <a:rPr kumimoji="1" lang="en-US" altLang="en-US" sz="2800" dirty="0">
                <a:latin typeface="微软雅黑" pitchFamily="34" charset="-122"/>
                <a:ea typeface="微软雅黑" pitchFamily="34" charset="-122"/>
                <a:sym typeface="Symbol" pitchFamily="18" charset="2"/>
              </a:rPr>
              <a:t>Q</a:t>
            </a:r>
            <a:r>
              <a:rPr kumimoji="1" lang="en-US" altLang="en-US" sz="2800" baseline="-25000" dirty="0">
                <a:latin typeface="微软雅黑" pitchFamily="34" charset="-122"/>
                <a:ea typeface="微软雅黑" pitchFamily="34" charset="-122"/>
                <a:sym typeface="Symbol" pitchFamily="18" charset="2"/>
              </a:rPr>
              <a:t>V</a:t>
            </a:r>
            <a:r>
              <a:rPr kumimoji="1" lang="zh-CN" altLang="en-US" sz="2800" dirty="0">
                <a:solidFill>
                  <a:srgbClr val="3333CC"/>
                </a:solidFill>
                <a:latin typeface="微软雅黑" pitchFamily="34" charset="-122"/>
                <a:ea typeface="微软雅黑" pitchFamily="34" charset="-122"/>
                <a:sym typeface="Symbol" pitchFamily="18" charset="2"/>
              </a:rPr>
              <a:t>测定的数值较为准确，通过其可换算出</a:t>
            </a:r>
            <a:r>
              <a:rPr kumimoji="1" lang="zh-CN" altLang="zh-CN" sz="2800" dirty="0">
                <a:latin typeface="微软雅黑" pitchFamily="34" charset="-122"/>
                <a:ea typeface="微软雅黑" pitchFamily="34" charset="-122"/>
              </a:rPr>
              <a:t>Q</a:t>
            </a:r>
            <a:r>
              <a:rPr kumimoji="1" lang="en-US" altLang="zh-CN" sz="2800" baseline="-25000" dirty="0">
                <a:latin typeface="微软雅黑" pitchFamily="34" charset="-122"/>
                <a:ea typeface="微软雅黑" pitchFamily="34" charset="-122"/>
              </a:rPr>
              <a:t>p</a:t>
            </a:r>
            <a:r>
              <a:rPr kumimoji="1" lang="zh-CN" altLang="en-US" sz="2800" dirty="0">
                <a:solidFill>
                  <a:srgbClr val="FF0066"/>
                </a:solidFill>
                <a:latin typeface="微软雅黑" pitchFamily="34" charset="-122"/>
                <a:ea typeface="微软雅黑" pitchFamily="34" charset="-122"/>
              </a:rPr>
              <a:t>。</a:t>
            </a:r>
          </a:p>
        </p:txBody>
      </p:sp>
      <p:sp>
        <p:nvSpPr>
          <p:cNvPr id="223238" name="Text Box 6"/>
          <p:cNvSpPr txBox="1">
            <a:spLocks noChangeArrowheads="1"/>
          </p:cNvSpPr>
          <p:nvPr/>
        </p:nvSpPr>
        <p:spPr bwMode="auto">
          <a:xfrm>
            <a:off x="468313" y="5574183"/>
            <a:ext cx="3959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zh-CN" altLang="en-US" sz="2800">
                <a:solidFill>
                  <a:srgbClr val="3333CC"/>
                </a:solidFill>
                <a:latin typeface="微软雅黑" pitchFamily="34" charset="-122"/>
                <a:ea typeface="微软雅黑" pitchFamily="34" charset="-122"/>
              </a:rPr>
              <a:t>即</a:t>
            </a:r>
            <a:r>
              <a:rPr kumimoji="1" lang="zh-CN" altLang="en-US" sz="2800">
                <a:solidFill>
                  <a:srgbClr val="FF0066"/>
                </a:solidFill>
                <a:latin typeface="微软雅黑" pitchFamily="34" charset="-122"/>
                <a:ea typeface="微软雅黑" pitchFamily="34" charset="-122"/>
              </a:rPr>
              <a:t>   </a:t>
            </a:r>
            <a:r>
              <a:rPr kumimoji="1" lang="en-US" altLang="en-US" sz="2800">
                <a:solidFill>
                  <a:srgbClr val="FF0066"/>
                </a:solidFill>
                <a:latin typeface="微软雅黑" pitchFamily="34" charset="-122"/>
                <a:ea typeface="微软雅黑" pitchFamily="34" charset="-122"/>
                <a:sym typeface="Symbol" pitchFamily="18" charset="2"/>
              </a:rPr>
              <a:t>Q</a:t>
            </a:r>
            <a:r>
              <a:rPr kumimoji="1" lang="en-US" altLang="en-US" sz="2800" baseline="-25000">
                <a:solidFill>
                  <a:srgbClr val="FF0066"/>
                </a:solidFill>
                <a:latin typeface="微软雅黑" pitchFamily="34" charset="-122"/>
                <a:ea typeface="微软雅黑" pitchFamily="34" charset="-122"/>
                <a:sym typeface="Symbol" pitchFamily="18" charset="2"/>
              </a:rPr>
              <a:t>V</a:t>
            </a:r>
            <a:r>
              <a:rPr kumimoji="1" lang="en-US" altLang="en-US" sz="2800">
                <a:solidFill>
                  <a:srgbClr val="FF0066"/>
                </a:solidFill>
                <a:latin typeface="微软雅黑" pitchFamily="34" charset="-122"/>
                <a:ea typeface="微软雅黑" pitchFamily="34" charset="-122"/>
                <a:sym typeface="Symbol" pitchFamily="18" charset="2"/>
              </a:rPr>
              <a:t> = Q</a:t>
            </a:r>
            <a:r>
              <a:rPr kumimoji="1" lang="en-US" altLang="en-US" sz="2800" baseline="-25000">
                <a:solidFill>
                  <a:srgbClr val="FF0066"/>
                </a:solidFill>
                <a:latin typeface="微软雅黑" pitchFamily="34" charset="-122"/>
                <a:ea typeface="微软雅黑" pitchFamily="34" charset="-122"/>
                <a:sym typeface="Symbol" pitchFamily="18" charset="2"/>
              </a:rPr>
              <a:t>p</a:t>
            </a:r>
            <a:r>
              <a:rPr kumimoji="1" lang="en-US" altLang="en-US" sz="2800">
                <a:solidFill>
                  <a:srgbClr val="FF0066"/>
                </a:solidFill>
                <a:latin typeface="微软雅黑" pitchFamily="34" charset="-122"/>
                <a:ea typeface="微软雅黑" pitchFamily="34" charset="-122"/>
                <a:sym typeface="Symbol" pitchFamily="18" charset="2"/>
              </a:rPr>
              <a:t>- </a:t>
            </a:r>
            <a:r>
              <a:rPr kumimoji="1" lang="en-US" altLang="zh-CN" sz="2800">
                <a:solidFill>
                  <a:srgbClr val="FF0066"/>
                </a:solidFill>
                <a:latin typeface="微软雅黑" pitchFamily="34" charset="-122"/>
                <a:ea typeface="微软雅黑" pitchFamily="34" charset="-122"/>
                <a:sym typeface="Symbol" pitchFamily="18" charset="2"/>
              </a:rPr>
              <a:t>p</a:t>
            </a:r>
            <a:r>
              <a:rPr kumimoji="1" lang="en-US" altLang="en-US" sz="2800">
                <a:solidFill>
                  <a:srgbClr val="FF0066"/>
                </a:solidFill>
                <a:latin typeface="微软雅黑" pitchFamily="34" charset="-122"/>
                <a:ea typeface="微软雅黑" pitchFamily="34" charset="-122"/>
                <a:sym typeface="Symbol" pitchFamily="18" charset="2"/>
              </a:rPr>
              <a:t>V</a:t>
            </a:r>
            <a:r>
              <a:rPr kumimoji="1" lang="zh-CN" altLang="en-US" sz="2800">
                <a:latin typeface="微软雅黑" pitchFamily="34" charset="-122"/>
                <a:ea typeface="微软雅黑" pitchFamily="34" charset="-122"/>
                <a:sym typeface="Symbol" pitchFamily="18" charset="2"/>
              </a:rPr>
              <a:t> </a:t>
            </a:r>
          </a:p>
        </p:txBody>
      </p:sp>
      <p:pic>
        <p:nvPicPr>
          <p:cNvPr id="5222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1013" y="1543521"/>
            <a:ext cx="4294187" cy="428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32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3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7" grpId="0"/>
      <p:bldP spid="223238"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7" name="Rectangle 3"/>
          <p:cNvSpPr>
            <a:spLocks noGrp="1" noChangeArrowheads="1"/>
          </p:cNvSpPr>
          <p:nvPr>
            <p:ph type="body" idx="1"/>
          </p:nvPr>
        </p:nvSpPr>
        <p:spPr>
          <a:xfrm>
            <a:off x="684213" y="908050"/>
            <a:ext cx="7848600" cy="5400675"/>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或者</a:t>
            </a:r>
          </a:p>
          <a:p>
            <a:pPr eaLnBrk="1" hangingPunct="1">
              <a:buFont typeface="Wingdings" pitchFamily="2" charset="2"/>
              <a:buNone/>
            </a:pPr>
            <a:r>
              <a:rPr lang="en-US" altLang="zh-CN" sz="3600" dirty="0" smtClean="0">
                <a:solidFill>
                  <a:srgbClr val="FF0066"/>
                </a:solidFill>
                <a:latin typeface="微软雅黑" pitchFamily="34" charset="-122"/>
                <a:ea typeface="微软雅黑" pitchFamily="34" charset="-122"/>
                <a:sym typeface="Symbol" pitchFamily="18" charset="2"/>
              </a:rPr>
              <a:t>       </a:t>
            </a:r>
            <a:r>
              <a:rPr lang="en-US" altLang="en-US" sz="3600" dirty="0" smtClean="0">
                <a:solidFill>
                  <a:srgbClr val="FF0066"/>
                </a:solidFill>
                <a:latin typeface="微软雅黑" pitchFamily="34" charset="-122"/>
                <a:ea typeface="微软雅黑" pitchFamily="34" charset="-122"/>
                <a:sym typeface="Symbol" pitchFamily="18" charset="2"/>
              </a:rPr>
              <a:t>H = </a:t>
            </a:r>
            <a:r>
              <a:rPr lang="en-US" altLang="en-US" dirty="0" smtClean="0">
                <a:solidFill>
                  <a:srgbClr val="FF0066"/>
                </a:solidFill>
                <a:latin typeface="微软雅黑" pitchFamily="34" charset="-122"/>
                <a:ea typeface="微软雅黑" pitchFamily="34" charset="-122"/>
                <a:sym typeface="Symbol" pitchFamily="18" charset="2"/>
              </a:rPr>
              <a:t>U + </a:t>
            </a:r>
            <a:r>
              <a:rPr lang="en-US" altLang="zh-CN" dirty="0" err="1" smtClean="0">
                <a:solidFill>
                  <a:srgbClr val="FF0066"/>
                </a:solidFill>
                <a:latin typeface="微软雅黑" pitchFamily="34" charset="-122"/>
                <a:ea typeface="微软雅黑" pitchFamily="34" charset="-122"/>
                <a:sym typeface="Symbol" pitchFamily="18" charset="2"/>
              </a:rPr>
              <a:t>p</a:t>
            </a:r>
            <a:r>
              <a:rPr lang="en-US" altLang="en-US" dirty="0" err="1" smtClean="0">
                <a:solidFill>
                  <a:srgbClr val="FF0066"/>
                </a:solidFill>
                <a:latin typeface="微软雅黑" pitchFamily="34" charset="-122"/>
                <a:ea typeface="微软雅黑" pitchFamily="34" charset="-122"/>
                <a:sym typeface="Symbol" pitchFamily="18" charset="2"/>
              </a:rPr>
              <a:t>V</a:t>
            </a:r>
            <a:endParaRPr lang="en-US" altLang="zh-CN" dirty="0" smtClean="0">
              <a:solidFill>
                <a:srgbClr val="FF0066"/>
              </a:solidFill>
              <a:latin typeface="微软雅黑" pitchFamily="34" charset="-122"/>
              <a:ea typeface="微软雅黑" pitchFamily="34" charset="-122"/>
              <a:sym typeface="Symbol" pitchFamily="18" charset="2"/>
            </a:endParaRPr>
          </a:p>
          <a:p>
            <a:pPr eaLnBrk="1" hangingPunct="1"/>
            <a:endParaRPr lang="en-US" altLang="en-US" sz="2000" dirty="0" smtClean="0">
              <a:solidFill>
                <a:srgbClr val="FF99CC"/>
              </a:solidFill>
              <a:latin typeface="微软雅黑" pitchFamily="34" charset="-122"/>
              <a:ea typeface="微软雅黑" pitchFamily="34" charset="-122"/>
              <a:sym typeface="Symbol" pitchFamily="18" charset="2"/>
            </a:endParaRPr>
          </a:p>
          <a:p>
            <a:pPr eaLnBrk="1" hangingPunct="1">
              <a:buFont typeface="Wingdings" pitchFamily="2" charset="2"/>
              <a:buNone/>
            </a:pPr>
            <a:r>
              <a:rPr lang="en-US" altLang="zh-CN" sz="3600" dirty="0" smtClean="0">
                <a:latin typeface="微软雅黑" pitchFamily="34" charset="-122"/>
                <a:ea typeface="微软雅黑" pitchFamily="34" charset="-122"/>
                <a:sym typeface="Symbol" pitchFamily="18" charset="2"/>
              </a:rPr>
              <a:t>       </a:t>
            </a:r>
            <a:r>
              <a:rPr lang="en-US" altLang="en-US" sz="2800" dirty="0" err="1" smtClean="0">
                <a:latin typeface="微软雅黑" pitchFamily="34" charset="-122"/>
                <a:ea typeface="微软雅黑" pitchFamily="34" charset="-122"/>
                <a:sym typeface="Symbol" pitchFamily="18" charset="2"/>
              </a:rPr>
              <a:t>Q</a:t>
            </a:r>
            <a:r>
              <a:rPr lang="en-US" altLang="en-US" sz="2800" baseline="-25000" dirty="0" err="1" smtClean="0">
                <a:latin typeface="微软雅黑" pitchFamily="34" charset="-122"/>
                <a:ea typeface="微软雅黑" pitchFamily="34" charset="-122"/>
                <a:sym typeface="Symbol" pitchFamily="18" charset="2"/>
              </a:rPr>
              <a:t>p</a:t>
            </a:r>
            <a:r>
              <a:rPr lang="en-US" altLang="en-US" sz="2800" dirty="0" smtClean="0">
                <a:latin typeface="微软雅黑" pitchFamily="34" charset="-122"/>
                <a:ea typeface="微软雅黑" pitchFamily="34" charset="-122"/>
                <a:sym typeface="Symbol" pitchFamily="18" charset="2"/>
              </a:rPr>
              <a:t> </a:t>
            </a:r>
            <a:r>
              <a:rPr lang="en-US" altLang="zh-CN" sz="2800" dirty="0" smtClean="0">
                <a:latin typeface="微软雅黑" pitchFamily="34" charset="-122"/>
                <a:ea typeface="微软雅黑" pitchFamily="34" charset="-122"/>
              </a:rPr>
              <a:t> 、Q</a:t>
            </a:r>
            <a:r>
              <a:rPr lang="en-US" altLang="zh-CN" sz="2800" baseline="-25000" dirty="0" smtClean="0">
                <a:latin typeface="微软雅黑" pitchFamily="34" charset="-122"/>
                <a:ea typeface="微软雅黑" pitchFamily="34" charset="-122"/>
              </a:rPr>
              <a:t>v</a:t>
            </a:r>
            <a:r>
              <a:rPr lang="zh-CN" altLang="en-US" sz="2800" dirty="0" smtClean="0">
                <a:solidFill>
                  <a:srgbClr val="3333CC"/>
                </a:solidFill>
                <a:latin typeface="微软雅黑" pitchFamily="34" charset="-122"/>
                <a:ea typeface="微软雅黑" pitchFamily="34" charset="-122"/>
              </a:rPr>
              <a:t>都不是状态函数，但它们的数值很重要，分别等于</a:t>
            </a:r>
            <a:r>
              <a:rPr lang="en-US" altLang="en-US" sz="2800" dirty="0" smtClean="0">
                <a:latin typeface="微软雅黑" pitchFamily="34" charset="-122"/>
                <a:ea typeface="微软雅黑" pitchFamily="34" charset="-122"/>
                <a:sym typeface="Symbol" pitchFamily="18" charset="2"/>
              </a:rPr>
              <a:t>H </a:t>
            </a:r>
            <a:r>
              <a:rPr lang="en-US" altLang="zh-CN" sz="2800" dirty="0" smtClean="0">
                <a:latin typeface="微软雅黑" pitchFamily="34" charset="-122"/>
                <a:ea typeface="微软雅黑" pitchFamily="34" charset="-122"/>
                <a:sym typeface="Symbol" pitchFamily="18" charset="2"/>
              </a:rPr>
              <a:t>、</a:t>
            </a:r>
            <a:r>
              <a:rPr lang="en-US" altLang="en-US" sz="2800" dirty="0" smtClean="0">
                <a:latin typeface="微软雅黑" pitchFamily="34" charset="-122"/>
                <a:ea typeface="微软雅黑" pitchFamily="34" charset="-122"/>
                <a:sym typeface="Symbol" pitchFamily="18" charset="2"/>
              </a:rPr>
              <a:t></a:t>
            </a:r>
            <a:r>
              <a:rPr lang="en-US" altLang="en-US" sz="2800" dirty="0" err="1" smtClean="0">
                <a:latin typeface="微软雅黑" pitchFamily="34" charset="-122"/>
                <a:ea typeface="微软雅黑" pitchFamily="34" charset="-122"/>
                <a:sym typeface="Symbol" pitchFamily="18" charset="2"/>
              </a:rPr>
              <a:t>U</a:t>
            </a:r>
            <a:r>
              <a:rPr lang="en-US" altLang="zh-CN" sz="2800" dirty="0" err="1" smtClean="0">
                <a:solidFill>
                  <a:srgbClr val="3333CC"/>
                </a:solidFill>
                <a:latin typeface="微软雅黑" pitchFamily="34" charset="-122"/>
                <a:ea typeface="微软雅黑" pitchFamily="34" charset="-122"/>
                <a:sym typeface="Symbol" pitchFamily="18" charset="2"/>
              </a:rPr>
              <a:t>的变化量</a:t>
            </a:r>
            <a:r>
              <a:rPr lang="en-US" altLang="zh-CN" sz="2800" dirty="0" smtClean="0">
                <a:solidFill>
                  <a:srgbClr val="3333CC"/>
                </a:solidFill>
                <a:latin typeface="微软雅黑" pitchFamily="34" charset="-122"/>
                <a:ea typeface="微软雅黑" pitchFamily="34" charset="-122"/>
                <a:sym typeface="Symbol" pitchFamily="18" charset="2"/>
              </a:rPr>
              <a:t>，</a:t>
            </a:r>
            <a:r>
              <a:rPr lang="zh-CN" altLang="en-US" sz="2800" dirty="0" smtClean="0">
                <a:solidFill>
                  <a:srgbClr val="3333CC"/>
                </a:solidFill>
                <a:latin typeface="微软雅黑" pitchFamily="34" charset="-122"/>
                <a:ea typeface="微软雅黑" pitchFamily="34" charset="-122"/>
                <a:sym typeface="Symbol" pitchFamily="18" charset="2"/>
              </a:rPr>
              <a:t>而后者是状态函数，与途径无关。</a:t>
            </a:r>
          </a:p>
          <a:p>
            <a:pPr eaLnBrk="1" hangingPunct="1">
              <a:buFont typeface="Wingdings" pitchFamily="2" charset="2"/>
              <a:buNone/>
            </a:pPr>
            <a:endParaRPr lang="zh-CN" altLang="en-US" sz="2800" dirty="0" smtClean="0">
              <a:latin typeface="微软雅黑" pitchFamily="34" charset="-122"/>
              <a:ea typeface="微软雅黑" pitchFamily="34" charset="-122"/>
              <a:sym typeface="Symbol" pitchFamily="18" charset="2"/>
            </a:endParaRPr>
          </a:p>
          <a:p>
            <a:pPr eaLnBrk="1" hangingPunct="1">
              <a:buFont typeface="Wingdings" pitchFamily="2" charset="2"/>
              <a:buNone/>
            </a:pPr>
            <a:r>
              <a:rPr lang="zh-CN" altLang="en-US" sz="2800" dirty="0" smtClean="0">
                <a:latin typeface="微软雅黑" pitchFamily="34" charset="-122"/>
                <a:ea typeface="微软雅黑" pitchFamily="34" charset="-122"/>
                <a:sym typeface="Symbol" pitchFamily="18" charset="2"/>
              </a:rPr>
              <a:t>    </a:t>
            </a:r>
            <a:r>
              <a:rPr lang="zh-CN" altLang="en-US" sz="2800" dirty="0" smtClean="0">
                <a:solidFill>
                  <a:srgbClr val="3333CC"/>
                </a:solidFill>
                <a:latin typeface="微软雅黑" pitchFamily="34" charset="-122"/>
                <a:ea typeface="微软雅黑" pitchFamily="34" charset="-122"/>
                <a:sym typeface="Symbol" pitchFamily="18" charset="2"/>
              </a:rPr>
              <a:t>对于化学反应而言，以后不特别指明，通常所说的</a:t>
            </a:r>
            <a:r>
              <a:rPr lang="zh-CN" altLang="en-US" sz="2800" dirty="0" smtClean="0">
                <a:latin typeface="微软雅黑" pitchFamily="34" charset="-122"/>
                <a:ea typeface="微软雅黑" pitchFamily="34" charset="-122"/>
                <a:sym typeface="Symbol" pitchFamily="18" charset="2"/>
              </a:rPr>
              <a:t>反应焓</a:t>
            </a:r>
            <a:r>
              <a:rPr lang="zh-CN" altLang="en-US" sz="2800" dirty="0" smtClean="0">
                <a:solidFill>
                  <a:srgbClr val="3333CC"/>
                </a:solidFill>
                <a:latin typeface="微软雅黑" pitchFamily="34" charset="-122"/>
                <a:ea typeface="微软雅黑" pitchFamily="34" charset="-122"/>
                <a:sym typeface="Symbol" pitchFamily="18" charset="2"/>
              </a:rPr>
              <a:t>（或</a:t>
            </a:r>
            <a:r>
              <a:rPr lang="zh-CN" altLang="en-US" sz="2800" dirty="0" smtClean="0">
                <a:solidFill>
                  <a:srgbClr val="FF0066"/>
                </a:solidFill>
                <a:latin typeface="微软雅黑" pitchFamily="34" charset="-122"/>
                <a:ea typeface="微软雅黑" pitchFamily="34" charset="-122"/>
                <a:sym typeface="Symbol" pitchFamily="18" charset="2"/>
              </a:rPr>
              <a:t>反应热、反应热效应</a:t>
            </a:r>
            <a:r>
              <a:rPr lang="zh-CN" altLang="en-US" sz="2800" dirty="0" smtClean="0">
                <a:solidFill>
                  <a:srgbClr val="3333CC"/>
                </a:solidFill>
                <a:latin typeface="微软雅黑" pitchFamily="34" charset="-122"/>
                <a:ea typeface="微软雅黑" pitchFamily="34" charset="-122"/>
                <a:sym typeface="Symbol" pitchFamily="18" charset="2"/>
              </a:rPr>
              <a:t>）就是指</a:t>
            </a:r>
            <a:r>
              <a:rPr lang="en-US" altLang="en-US" sz="2800" dirty="0" smtClean="0">
                <a:latin typeface="微软雅黑" pitchFamily="34" charset="-122"/>
                <a:ea typeface="微软雅黑" pitchFamily="34" charset="-122"/>
                <a:sym typeface="Symbol" pitchFamily="18" charset="2"/>
              </a:rPr>
              <a:t>H </a:t>
            </a:r>
            <a:r>
              <a:rPr lang="en-US" altLang="zh-CN" sz="2800" dirty="0" smtClean="0">
                <a:latin typeface="微软雅黑" pitchFamily="34" charset="-122"/>
                <a:ea typeface="微软雅黑" pitchFamily="34" charset="-122"/>
                <a:sym typeface="Symbol" pitchFamily="18" charset="2"/>
              </a:rPr>
              <a:t>。</a:t>
            </a:r>
            <a:endParaRPr lang="zh-CN" altLang="en-US" sz="2800" dirty="0" smtClean="0">
              <a:latin typeface="微软雅黑" pitchFamily="34" charset="-122"/>
              <a:ea typeface="微软雅黑" pitchFamily="34" charset="-122"/>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1187">
                                            <p:txEl>
                                              <p:pRg st="0" end="0"/>
                                            </p:txEl>
                                          </p:spTgt>
                                        </p:tgtEl>
                                        <p:attrNameLst>
                                          <p:attrName>style.visibility</p:attrName>
                                        </p:attrNameLst>
                                      </p:cBhvr>
                                      <p:to>
                                        <p:strVal val="visible"/>
                                      </p:to>
                                    </p:set>
                                    <p:animEffect transition="in" filter="dissolve">
                                      <p:cBhvr>
                                        <p:cTn id="7" dur="500"/>
                                        <p:tgtEl>
                                          <p:spTgt spid="221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1187">
                                            <p:txEl>
                                              <p:pRg st="1" end="1"/>
                                            </p:txEl>
                                          </p:spTgt>
                                        </p:tgtEl>
                                        <p:attrNameLst>
                                          <p:attrName>style.visibility</p:attrName>
                                        </p:attrNameLst>
                                      </p:cBhvr>
                                      <p:to>
                                        <p:strVal val="visible"/>
                                      </p:to>
                                    </p:set>
                                    <p:animEffect transition="in" filter="dissolve">
                                      <p:cBhvr>
                                        <p:cTn id="12" dur="500"/>
                                        <p:tgtEl>
                                          <p:spTgt spid="2211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1187">
                                            <p:txEl>
                                              <p:pRg st="3" end="3"/>
                                            </p:txEl>
                                          </p:spTgt>
                                        </p:tgtEl>
                                        <p:attrNameLst>
                                          <p:attrName>style.visibility</p:attrName>
                                        </p:attrNameLst>
                                      </p:cBhvr>
                                      <p:to>
                                        <p:strVal val="visible"/>
                                      </p:to>
                                    </p:set>
                                    <p:animEffect transition="in" filter="dissolve">
                                      <p:cBhvr>
                                        <p:cTn id="17" dur="500"/>
                                        <p:tgtEl>
                                          <p:spTgt spid="22118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21187">
                                            <p:txEl>
                                              <p:pRg st="5" end="5"/>
                                            </p:txEl>
                                          </p:spTgt>
                                        </p:tgtEl>
                                        <p:attrNameLst>
                                          <p:attrName>style.visibility</p:attrName>
                                        </p:attrNameLst>
                                      </p:cBhvr>
                                      <p:to>
                                        <p:strVal val="visible"/>
                                      </p:to>
                                    </p:set>
                                    <p:animEffect transition="in" filter="dissolve">
                                      <p:cBhvr>
                                        <p:cTn id="22" dur="500"/>
                                        <p:tgtEl>
                                          <p:spTgt spid="2211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15"/>
          <p:cNvGrpSpPr>
            <a:grpSpLocks/>
          </p:cNvGrpSpPr>
          <p:nvPr/>
        </p:nvGrpSpPr>
        <p:grpSpPr bwMode="auto">
          <a:xfrm>
            <a:off x="706438" y="476250"/>
            <a:ext cx="8258175" cy="5761038"/>
            <a:chOff x="482" y="300"/>
            <a:chExt cx="5636" cy="3629"/>
          </a:xfrm>
        </p:grpSpPr>
        <p:pic>
          <p:nvPicPr>
            <p:cNvPr id="12291" name="Picture 12" descr="http://www.21gem.com/ags/ags-d/d-mz/0-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 y="576"/>
              <a:ext cx="1486" cy="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3"/>
            <p:cNvPicPr>
              <a:picLocks noChangeAspect="1" noChangeArrowheads="1"/>
            </p:cNvPicPr>
            <p:nvPr/>
          </p:nvPicPr>
          <p:blipFill>
            <a:blip r:embed="rId4">
              <a:lum bright="-18000" contrast="24000"/>
              <a:extLst>
                <a:ext uri="{28A0092B-C50C-407E-A947-70E740481C1C}">
                  <a14:useLocalDpi xmlns:a14="http://schemas.microsoft.com/office/drawing/2010/main" val="0"/>
                </a:ext>
              </a:extLst>
            </a:blip>
            <a:srcRect l="44934" t="5910" r="3726" b="3778"/>
            <a:stretch>
              <a:fillRect/>
            </a:stretch>
          </p:blipFill>
          <p:spPr bwMode="auto">
            <a:xfrm>
              <a:off x="1990" y="300"/>
              <a:ext cx="1327" cy="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p:cNvPicPr>
              <a:picLocks noChangeAspect="1" noChangeArrowheads="1"/>
            </p:cNvPicPr>
            <p:nvPr/>
          </p:nvPicPr>
          <p:blipFill>
            <a:blip r:embed="rId5">
              <a:extLst>
                <a:ext uri="{28A0092B-C50C-407E-A947-70E740481C1C}">
                  <a14:useLocalDpi xmlns:a14="http://schemas.microsoft.com/office/drawing/2010/main" val="0"/>
                </a:ext>
              </a:extLst>
            </a:blip>
            <a:srcRect l="4509" r="4559" b="5313"/>
            <a:stretch>
              <a:fillRect/>
            </a:stretch>
          </p:blipFill>
          <p:spPr bwMode="auto">
            <a:xfrm>
              <a:off x="3310" y="845"/>
              <a:ext cx="2162" cy="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5"/>
            <p:cNvPicPr>
              <a:picLocks noChangeAspect="1" noChangeArrowheads="1"/>
            </p:cNvPicPr>
            <p:nvPr/>
          </p:nvPicPr>
          <p:blipFill>
            <a:blip r:embed="rId6">
              <a:lum bright="-24000" contrast="42000"/>
              <a:extLst>
                <a:ext uri="{28A0092B-C50C-407E-A947-70E740481C1C}">
                  <a14:useLocalDpi xmlns:a14="http://schemas.microsoft.com/office/drawing/2010/main" val="0"/>
                </a:ext>
              </a:extLst>
            </a:blip>
            <a:srcRect l="50165" t="16879" b="15172"/>
            <a:stretch>
              <a:fillRect/>
            </a:stretch>
          </p:blipFill>
          <p:spPr bwMode="auto">
            <a:xfrm>
              <a:off x="4882" y="300"/>
              <a:ext cx="1236"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5721" name="Text Box 9"/>
            <p:cNvSpPr txBox="1">
              <a:spLocks noChangeArrowheads="1"/>
            </p:cNvSpPr>
            <p:nvPr/>
          </p:nvSpPr>
          <p:spPr bwMode="auto">
            <a:xfrm>
              <a:off x="5595" y="1632"/>
              <a:ext cx="337" cy="523"/>
            </a:xfrm>
            <a:prstGeom prst="rect">
              <a:avLst/>
            </a:prstGeom>
            <a:noFill/>
            <a:ln w="9525">
              <a:noFill/>
              <a:miter lim="800000"/>
              <a:headEnd/>
              <a:tailEnd/>
            </a:ln>
            <a:effectLst/>
          </p:spPr>
          <p:txBody>
            <a:bodyPr wrap="none">
              <a:spAutoFit/>
            </a:bodyPr>
            <a:lstStyle/>
            <a:p>
              <a:pPr>
                <a:defRPr/>
              </a:pPr>
              <a:r>
                <a:rPr lang="zh-CN" altLang="en-US" sz="2400" b="1">
                  <a:solidFill>
                    <a:srgbClr val="FFFF66"/>
                  </a:solidFill>
                  <a:effectLst>
                    <a:outerShdw blurRad="38100" dist="38100" dir="2700000" algn="tl">
                      <a:srgbClr val="000000"/>
                    </a:outerShdw>
                  </a:effectLst>
                  <a:latin typeface="Times New Roman" pitchFamily="18" charset="0"/>
                </a:rPr>
                <a:t>石</a:t>
              </a:r>
            </a:p>
            <a:p>
              <a:pPr>
                <a:defRPr/>
              </a:pPr>
              <a:r>
                <a:rPr lang="zh-CN" altLang="en-US" sz="2400" b="1">
                  <a:solidFill>
                    <a:srgbClr val="FFFF66"/>
                  </a:solidFill>
                  <a:effectLst>
                    <a:outerShdw blurRad="38100" dist="38100" dir="2700000" algn="tl">
                      <a:srgbClr val="000000"/>
                    </a:outerShdw>
                  </a:effectLst>
                  <a:latin typeface="Times New Roman" pitchFamily="18" charset="0"/>
                </a:rPr>
                <a:t>墨</a:t>
              </a:r>
            </a:p>
          </p:txBody>
        </p:sp>
        <p:sp>
          <p:nvSpPr>
            <p:cNvPr id="755722" name="Text Box 10"/>
            <p:cNvSpPr txBox="1">
              <a:spLocks noChangeArrowheads="1"/>
            </p:cNvSpPr>
            <p:nvPr/>
          </p:nvSpPr>
          <p:spPr bwMode="auto">
            <a:xfrm>
              <a:off x="1940" y="1593"/>
              <a:ext cx="337" cy="756"/>
            </a:xfrm>
            <a:prstGeom prst="rect">
              <a:avLst/>
            </a:prstGeom>
            <a:noFill/>
            <a:ln w="9525">
              <a:noFill/>
              <a:miter lim="800000"/>
              <a:headEnd/>
              <a:tailEnd/>
            </a:ln>
            <a:effectLst/>
          </p:spPr>
          <p:txBody>
            <a:bodyPr wrap="none">
              <a:spAutoFit/>
            </a:bodyPr>
            <a:lstStyle/>
            <a:p>
              <a:pPr>
                <a:defRPr/>
              </a:pPr>
              <a:r>
                <a:rPr lang="zh-CN" altLang="en-US" sz="2400" b="1">
                  <a:solidFill>
                    <a:srgbClr val="FFFF66"/>
                  </a:solidFill>
                  <a:effectLst>
                    <a:outerShdw blurRad="38100" dist="38100" dir="2700000" algn="tl">
                      <a:srgbClr val="000000"/>
                    </a:outerShdw>
                  </a:effectLst>
                  <a:latin typeface="Times New Roman" pitchFamily="18" charset="0"/>
                </a:rPr>
                <a:t>金</a:t>
              </a:r>
            </a:p>
            <a:p>
              <a:pPr>
                <a:defRPr/>
              </a:pPr>
              <a:r>
                <a:rPr lang="zh-CN" altLang="en-US" sz="2400" b="1">
                  <a:solidFill>
                    <a:srgbClr val="FFFF66"/>
                  </a:solidFill>
                  <a:effectLst>
                    <a:outerShdw blurRad="38100" dist="38100" dir="2700000" algn="tl">
                      <a:srgbClr val="000000"/>
                    </a:outerShdw>
                  </a:effectLst>
                  <a:latin typeface="Times New Roman" pitchFamily="18" charset="0"/>
                </a:rPr>
                <a:t>刚</a:t>
              </a:r>
            </a:p>
            <a:p>
              <a:pPr>
                <a:defRPr/>
              </a:pPr>
              <a:r>
                <a:rPr lang="zh-CN" altLang="en-US" sz="2400" b="1">
                  <a:solidFill>
                    <a:srgbClr val="FFFF66"/>
                  </a:solidFill>
                  <a:effectLst>
                    <a:outerShdw blurRad="38100" dist="38100" dir="2700000" algn="tl">
                      <a:srgbClr val="000000"/>
                    </a:outerShdw>
                  </a:effectLst>
                  <a:latin typeface="Times New Roman" pitchFamily="18" charset="0"/>
                </a:rPr>
                <a:t>石</a:t>
              </a:r>
            </a:p>
          </p:txBody>
        </p:sp>
        <p:grpSp>
          <p:nvGrpSpPr>
            <p:cNvPr id="12297" name="Group 14"/>
            <p:cNvGrpSpPr>
              <a:grpSpLocks/>
            </p:cNvGrpSpPr>
            <p:nvPr/>
          </p:nvGrpSpPr>
          <p:grpSpPr bwMode="auto">
            <a:xfrm>
              <a:off x="546" y="2640"/>
              <a:ext cx="4835" cy="1289"/>
              <a:chOff x="546" y="2640"/>
              <a:chExt cx="4835" cy="1289"/>
            </a:xfrm>
          </p:grpSpPr>
          <p:sp>
            <p:nvSpPr>
              <p:cNvPr id="755718" name="AutoShape 6"/>
              <p:cNvSpPr>
                <a:spLocks noChangeArrowheads="1"/>
              </p:cNvSpPr>
              <p:nvPr/>
            </p:nvSpPr>
            <p:spPr bwMode="auto">
              <a:xfrm>
                <a:off x="909" y="2931"/>
                <a:ext cx="4472" cy="998"/>
              </a:xfrm>
              <a:prstGeom prst="cloudCallout">
                <a:avLst>
                  <a:gd name="adj1" fmla="val 17782"/>
                  <a:gd name="adj2" fmla="val -95389"/>
                </a:avLst>
              </a:prstGeom>
              <a:gradFill rotWithShape="0">
                <a:gsLst>
                  <a:gs pos="0">
                    <a:srgbClr val="66FFFF"/>
                  </a:gs>
                  <a:gs pos="50000">
                    <a:srgbClr val="66FFFF">
                      <a:gamma/>
                      <a:tint val="0"/>
                      <a:invGamma/>
                    </a:srgbClr>
                  </a:gs>
                  <a:gs pos="100000">
                    <a:srgbClr val="66FFFF"/>
                  </a:gs>
                </a:gsLst>
                <a:lin ang="5400000" scaled="1"/>
              </a:gradFill>
              <a:ln w="9525">
                <a:solidFill>
                  <a:schemeClr val="tx1"/>
                </a:solidFill>
                <a:round/>
                <a:headEnd/>
                <a:tailEnd/>
              </a:ln>
              <a:effectLst/>
            </p:spPr>
            <p:txBody>
              <a:bodyPr/>
              <a:lstStyle/>
              <a:p>
                <a:pPr algn="ctr">
                  <a:defRPr/>
                </a:pPr>
                <a:endParaRPr lang="zh-CN" altLang="zh-CN" sz="1600" b="1">
                  <a:effectLst>
                    <a:outerShdw blurRad="38100" dist="38100" dir="2700000" algn="tl">
                      <a:srgbClr val="000000"/>
                    </a:outerShdw>
                  </a:effectLst>
                  <a:latin typeface="Times New Roman" pitchFamily="18" charset="0"/>
                </a:endParaRPr>
              </a:p>
            </p:txBody>
          </p:sp>
          <p:sp>
            <p:nvSpPr>
              <p:cNvPr id="755719" name="Text Box 7"/>
              <p:cNvSpPr txBox="1">
                <a:spLocks noChangeArrowheads="1"/>
              </p:cNvSpPr>
              <p:nvPr/>
            </p:nvSpPr>
            <p:spPr bwMode="auto">
              <a:xfrm>
                <a:off x="1789" y="3203"/>
                <a:ext cx="2871" cy="365"/>
              </a:xfrm>
              <a:prstGeom prst="rect">
                <a:avLst/>
              </a:prstGeom>
              <a:noFill/>
              <a:ln w="9525" algn="ctr">
                <a:noFill/>
                <a:miter lim="800000"/>
                <a:headEnd/>
                <a:tailEnd/>
              </a:ln>
              <a:effectLst/>
            </p:spPr>
            <p:txBody>
              <a:bodyPr>
                <a:spAutoFit/>
              </a:bodyPr>
              <a:lstStyle/>
              <a:p>
                <a:pPr eaLnBrk="0" hangingPunct="0">
                  <a:spcBef>
                    <a:spcPct val="50000"/>
                  </a:spcBef>
                  <a:defRPr/>
                </a:pPr>
                <a:r>
                  <a:rPr lang="en-US" altLang="zh-CN" sz="3200" b="1" dirty="0">
                    <a:solidFill>
                      <a:srgbClr val="0000FF"/>
                    </a:solidFill>
                    <a:latin typeface="Times New Roman" pitchFamily="18" charset="0"/>
                  </a:rPr>
                  <a:t>C (</a:t>
                </a:r>
                <a:r>
                  <a:rPr lang="zh-CN" altLang="en-US" sz="3200" b="1" dirty="0">
                    <a:solidFill>
                      <a:srgbClr val="0000FF"/>
                    </a:solidFill>
                    <a:latin typeface="Times New Roman" pitchFamily="18" charset="0"/>
                  </a:rPr>
                  <a:t>石墨</a:t>
                </a:r>
                <a:r>
                  <a:rPr lang="en-US" altLang="zh-CN" sz="3200" b="1" dirty="0">
                    <a:solidFill>
                      <a:srgbClr val="0000FF"/>
                    </a:solidFill>
                    <a:latin typeface="Times New Roman" pitchFamily="18" charset="0"/>
                  </a:rPr>
                  <a:t>) → C (</a:t>
                </a:r>
                <a:r>
                  <a:rPr lang="zh-CN" altLang="en-US" sz="3200" b="1" dirty="0">
                    <a:solidFill>
                      <a:srgbClr val="0000FF"/>
                    </a:solidFill>
                    <a:latin typeface="Times New Roman" pitchFamily="18" charset="0"/>
                  </a:rPr>
                  <a:t>金刚石</a:t>
                </a:r>
                <a:r>
                  <a:rPr lang="en-US" altLang="zh-CN" sz="3200" b="1" dirty="0">
                    <a:solidFill>
                      <a:srgbClr val="0000FF"/>
                    </a:solidFill>
                    <a:latin typeface="Times New Roman" pitchFamily="18" charset="0"/>
                  </a:rPr>
                  <a:t>)</a:t>
                </a:r>
              </a:p>
            </p:txBody>
          </p:sp>
          <p:sp>
            <p:nvSpPr>
              <p:cNvPr id="755725" name="Text Box 13"/>
              <p:cNvSpPr txBox="1">
                <a:spLocks noChangeArrowheads="1"/>
              </p:cNvSpPr>
              <p:nvPr/>
            </p:nvSpPr>
            <p:spPr bwMode="auto">
              <a:xfrm>
                <a:off x="546" y="2640"/>
                <a:ext cx="1346" cy="288"/>
              </a:xfrm>
              <a:prstGeom prst="rect">
                <a:avLst/>
              </a:prstGeom>
              <a:noFill/>
              <a:ln w="9525">
                <a:noFill/>
                <a:miter lim="800000"/>
                <a:headEnd/>
                <a:tailEnd/>
              </a:ln>
              <a:effectLst/>
            </p:spPr>
            <p:txBody>
              <a:bodyPr lIns="91425" tIns="45712" rIns="91425" bIns="45712">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hangingPunct="1">
                  <a:spcBef>
                    <a:spcPct val="50000"/>
                  </a:spcBef>
                  <a:defRPr/>
                </a:pPr>
                <a:endParaRPr kumimoji="1" lang="zh-CN" altLang="en-US" b="1" smtClean="0">
                  <a:solidFill>
                    <a:srgbClr val="191966"/>
                  </a:solidFill>
                  <a:effectLst>
                    <a:outerShdw blurRad="38100" dist="38100" dir="2700000" algn="tl">
                      <a:srgbClr val="C0C0C0"/>
                    </a:outerShdw>
                  </a:effectLst>
                </a:endParaRPr>
              </a:p>
            </p:txBody>
          </p:sp>
        </p:grpSp>
        <p:sp>
          <p:nvSpPr>
            <p:cNvPr id="755720" name="Text Box 8"/>
            <p:cNvSpPr txBox="1">
              <a:spLocks noChangeArrowheads="1"/>
            </p:cNvSpPr>
            <p:nvPr/>
          </p:nvSpPr>
          <p:spPr bwMode="auto">
            <a:xfrm>
              <a:off x="2666" y="2399"/>
              <a:ext cx="1056" cy="1086"/>
            </a:xfrm>
            <a:prstGeom prst="rect">
              <a:avLst/>
            </a:prstGeom>
            <a:noFill/>
            <a:ln w="9525">
              <a:noFill/>
              <a:miter lim="800000"/>
              <a:headEnd/>
              <a:tailEnd/>
            </a:ln>
            <a:effectLst/>
          </p:spPr>
          <p:txBody>
            <a:bodyPr wrap="none">
              <a:spAutoFit/>
            </a:bodyPr>
            <a:lstStyle/>
            <a:p>
              <a:pPr>
                <a:defRPr/>
              </a:pPr>
              <a:r>
                <a:rPr lang="zh-CN" altLang="en-US" sz="10600" b="1">
                  <a:solidFill>
                    <a:srgbClr val="FF3300"/>
                  </a:solidFill>
                  <a:effectLst>
                    <a:outerShdw blurRad="38100" dist="38100" dir="2700000" algn="tl">
                      <a:srgbClr val="000000"/>
                    </a:outerShdw>
                  </a:effectLst>
                  <a:latin typeface="Times New Roman" pitchFamily="18" charset="0"/>
                </a:rPr>
                <a:t>？</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3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Text Box 4"/>
          <p:cNvSpPr txBox="1">
            <a:spLocks noChangeArrowheads="1"/>
          </p:cNvSpPr>
          <p:nvPr/>
        </p:nvSpPr>
        <p:spPr bwMode="auto">
          <a:xfrm>
            <a:off x="323850" y="908050"/>
            <a:ext cx="80645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en-US" altLang="zh-CN" sz="4400" dirty="0">
                <a:solidFill>
                  <a:srgbClr val="3333CC"/>
                </a:solidFill>
                <a:latin typeface="黑体" pitchFamily="2" charset="-122"/>
                <a:ea typeface="黑体" pitchFamily="2" charset="-122"/>
              </a:rPr>
              <a:t>  </a:t>
            </a:r>
            <a:r>
              <a:rPr kumimoji="1" lang="en-US" altLang="zh-CN" sz="4400" dirty="0" smtClean="0">
                <a:solidFill>
                  <a:srgbClr val="3333CC"/>
                </a:solidFill>
                <a:latin typeface="黑体" pitchFamily="2" charset="-122"/>
                <a:ea typeface="黑体" pitchFamily="2" charset="-122"/>
              </a:rPr>
              <a:t>4.3.4 </a:t>
            </a:r>
            <a:r>
              <a:rPr kumimoji="1" lang="zh-CN" altLang="en-US" sz="4400" dirty="0">
                <a:solidFill>
                  <a:srgbClr val="3333CC"/>
                </a:solidFill>
                <a:latin typeface="黑体" pitchFamily="2" charset="-122"/>
                <a:ea typeface="黑体" pitchFamily="2" charset="-122"/>
              </a:rPr>
              <a:t>化学反应热效应计算</a:t>
            </a:r>
          </a:p>
        </p:txBody>
      </p:sp>
      <p:sp>
        <p:nvSpPr>
          <p:cNvPr id="55299" name="Text Box 5"/>
          <p:cNvSpPr txBox="1">
            <a:spLocks noChangeArrowheads="1"/>
          </p:cNvSpPr>
          <p:nvPr/>
        </p:nvSpPr>
        <p:spPr bwMode="auto">
          <a:xfrm>
            <a:off x="1908175" y="2060575"/>
            <a:ext cx="5184775"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en-US" altLang="zh-CN" sz="3600">
                <a:solidFill>
                  <a:srgbClr val="3333CC"/>
                </a:solidFill>
                <a:latin typeface="黑体" pitchFamily="2" charset="-122"/>
                <a:ea typeface="黑体" pitchFamily="2" charset="-122"/>
              </a:rPr>
              <a:t>1</a:t>
            </a:r>
            <a:r>
              <a:rPr kumimoji="1" lang="zh-CN" altLang="en-US" sz="3600">
                <a:solidFill>
                  <a:srgbClr val="3333CC"/>
                </a:solidFill>
                <a:latin typeface="黑体" pitchFamily="2" charset="-122"/>
                <a:ea typeface="黑体" pitchFamily="2" charset="-122"/>
              </a:rPr>
              <a:t>、热力学标准态</a:t>
            </a:r>
          </a:p>
          <a:p>
            <a:pPr eaLnBrk="1" hangingPunct="1">
              <a:spcBef>
                <a:spcPct val="50000"/>
              </a:spcBef>
              <a:buClrTx/>
              <a:buSzTx/>
              <a:buFontTx/>
              <a:buNone/>
            </a:pPr>
            <a:r>
              <a:rPr kumimoji="1" lang="en-US" altLang="zh-CN" sz="3600">
                <a:solidFill>
                  <a:srgbClr val="3333CC"/>
                </a:solidFill>
                <a:latin typeface="黑体" pitchFamily="2" charset="-122"/>
                <a:ea typeface="黑体" pitchFamily="2" charset="-122"/>
              </a:rPr>
              <a:t>2</a:t>
            </a:r>
            <a:r>
              <a:rPr kumimoji="1" lang="zh-CN" altLang="en-US" sz="3600">
                <a:solidFill>
                  <a:srgbClr val="3333CC"/>
                </a:solidFill>
                <a:latin typeface="黑体" pitchFamily="2" charset="-122"/>
                <a:ea typeface="黑体" pitchFamily="2" charset="-122"/>
              </a:rPr>
              <a:t>、热化学方程式</a:t>
            </a:r>
          </a:p>
          <a:p>
            <a:pPr eaLnBrk="1" hangingPunct="1">
              <a:spcBef>
                <a:spcPct val="50000"/>
              </a:spcBef>
              <a:buClrTx/>
              <a:buSzTx/>
              <a:buFontTx/>
              <a:buNone/>
            </a:pPr>
            <a:r>
              <a:rPr kumimoji="1" lang="en-US" altLang="zh-CN" sz="3600">
                <a:solidFill>
                  <a:srgbClr val="3333CC"/>
                </a:solidFill>
                <a:latin typeface="黑体" pitchFamily="2" charset="-122"/>
                <a:ea typeface="黑体" pitchFamily="2" charset="-122"/>
              </a:rPr>
              <a:t>3</a:t>
            </a:r>
            <a:r>
              <a:rPr kumimoji="1" lang="zh-CN" altLang="en-US" sz="3600">
                <a:solidFill>
                  <a:srgbClr val="3333CC"/>
                </a:solidFill>
                <a:latin typeface="黑体" pitchFamily="2" charset="-122"/>
                <a:ea typeface="黑体" pitchFamily="2" charset="-122"/>
              </a:rPr>
              <a:t>、标准生成焓</a:t>
            </a:r>
          </a:p>
          <a:p>
            <a:pPr eaLnBrk="1" hangingPunct="1">
              <a:spcBef>
                <a:spcPct val="50000"/>
              </a:spcBef>
              <a:buClrTx/>
              <a:buSzTx/>
              <a:buFontTx/>
              <a:buNone/>
            </a:pPr>
            <a:r>
              <a:rPr kumimoji="1" lang="en-US" altLang="zh-CN" sz="3600">
                <a:solidFill>
                  <a:srgbClr val="3333CC"/>
                </a:solidFill>
                <a:latin typeface="黑体" pitchFamily="2" charset="-122"/>
                <a:ea typeface="黑体" pitchFamily="2" charset="-122"/>
              </a:rPr>
              <a:t>4</a:t>
            </a:r>
            <a:r>
              <a:rPr kumimoji="1" lang="zh-CN" altLang="en-US" sz="3600">
                <a:solidFill>
                  <a:srgbClr val="3333CC"/>
                </a:solidFill>
                <a:latin typeface="黑体" pitchFamily="2" charset="-122"/>
                <a:ea typeface="黑体" pitchFamily="2" charset="-122"/>
              </a:rPr>
              <a:t>、标准燃烧焓</a:t>
            </a:r>
          </a:p>
          <a:p>
            <a:pPr eaLnBrk="1" hangingPunct="1">
              <a:spcBef>
                <a:spcPct val="50000"/>
              </a:spcBef>
              <a:buClrTx/>
              <a:buSzTx/>
              <a:buFontTx/>
              <a:buNone/>
            </a:pPr>
            <a:r>
              <a:rPr kumimoji="1" lang="en-US" altLang="zh-CN" sz="3600">
                <a:solidFill>
                  <a:srgbClr val="3333CC"/>
                </a:solidFill>
                <a:latin typeface="黑体" pitchFamily="2" charset="-122"/>
                <a:ea typeface="黑体" pitchFamily="2" charset="-122"/>
              </a:rPr>
              <a:t>5</a:t>
            </a:r>
            <a:r>
              <a:rPr kumimoji="1" lang="zh-CN" altLang="en-US" sz="3600">
                <a:solidFill>
                  <a:srgbClr val="3333CC"/>
                </a:solidFill>
                <a:latin typeface="黑体" pitchFamily="2" charset="-122"/>
                <a:ea typeface="黑体" pitchFamily="2" charset="-122"/>
              </a:rPr>
              <a:t>、化学反应焓的计算</a:t>
            </a:r>
          </a:p>
        </p:txBody>
      </p:sp>
      <p:sp>
        <p:nvSpPr>
          <p:cNvPr id="55300" name="AutoShape 6">
            <a:hlinkClick r:id="rId2" action="ppaction://hlinksldjump" highlightClick="1"/>
          </p:cNvPr>
          <p:cNvSpPr>
            <a:spLocks noChangeArrowheads="1"/>
          </p:cNvSpPr>
          <p:nvPr/>
        </p:nvSpPr>
        <p:spPr bwMode="auto">
          <a:xfrm>
            <a:off x="7956550" y="5661025"/>
            <a:ext cx="596900" cy="381000"/>
          </a:xfrm>
          <a:prstGeom prst="actionButtonRetur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379413" y="344488"/>
            <a:ext cx="7793037" cy="852487"/>
          </a:xfrm>
          <a:solidFill>
            <a:schemeClr val="bg1"/>
          </a:solidFill>
        </p:spPr>
        <p:txBody>
          <a:bodyPr/>
          <a:lstStyle/>
          <a:p>
            <a:pPr eaLnBrk="1" hangingPunct="1"/>
            <a:r>
              <a:rPr lang="en-US" altLang="zh-CN" sz="4000" smtClean="0">
                <a:solidFill>
                  <a:srgbClr val="3333CC"/>
                </a:solidFill>
                <a:latin typeface="Bookman Old Style" pitchFamily="18" charset="0"/>
                <a:ea typeface="黑体" pitchFamily="2" charset="-122"/>
              </a:rPr>
              <a:t>1</a:t>
            </a:r>
            <a:r>
              <a:rPr lang="zh-CN" altLang="en-US" sz="4000" smtClean="0">
                <a:solidFill>
                  <a:srgbClr val="3333CC"/>
                </a:solidFill>
                <a:latin typeface="Bookman Old Style" pitchFamily="18" charset="0"/>
                <a:ea typeface="黑体" pitchFamily="2" charset="-122"/>
              </a:rPr>
              <a:t>、热力学标准态</a:t>
            </a:r>
          </a:p>
        </p:txBody>
      </p:sp>
      <p:sp>
        <p:nvSpPr>
          <p:cNvPr id="234499" name="Rectangle 3"/>
          <p:cNvSpPr>
            <a:spLocks noGrp="1" noChangeArrowheads="1"/>
          </p:cNvSpPr>
          <p:nvPr>
            <p:ph type="body" idx="1"/>
          </p:nvPr>
        </p:nvSpPr>
        <p:spPr>
          <a:xfrm>
            <a:off x="611188" y="1412875"/>
            <a:ext cx="7956550" cy="4940300"/>
          </a:xfr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FF99"/>
                </a:solidFill>
                <a:miter lim="800000"/>
                <a:headEnd/>
                <a:tailEnd/>
              </a14:hiddenLine>
            </a:ext>
          </a:extLst>
        </p:spPr>
        <p:txBody>
          <a:bodyPr/>
          <a:lstStyle/>
          <a:p>
            <a:pPr eaLnBrk="1" hangingPunct="1">
              <a:buFont typeface="Wingdings" pitchFamily="2" charset="2"/>
              <a:buNone/>
            </a:pPr>
            <a:r>
              <a:rPr lang="zh-CN" altLang="en-US" sz="2400" dirty="0" smtClean="0">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热力学标准态，简称</a:t>
            </a:r>
            <a:r>
              <a:rPr lang="zh-CN" altLang="en-US" sz="2400" dirty="0" smtClean="0">
                <a:latin typeface="微软雅黑" pitchFamily="34" charset="-122"/>
                <a:ea typeface="微软雅黑" pitchFamily="34" charset="-122"/>
              </a:rPr>
              <a:t>标准态</a:t>
            </a:r>
            <a:r>
              <a:rPr lang="zh-CN" altLang="en-US" sz="2400" dirty="0" smtClean="0">
                <a:solidFill>
                  <a:srgbClr val="3333CC"/>
                </a:solidFill>
                <a:latin typeface="微软雅黑" pitchFamily="34" charset="-122"/>
                <a:ea typeface="微软雅黑" pitchFamily="34" charset="-122"/>
              </a:rPr>
              <a:t>，即物质处于标准条件下的状态。</a:t>
            </a:r>
          </a:p>
          <a:p>
            <a:pPr eaLnBrk="1" hangingPunct="1">
              <a:buFont typeface="Wingdings" pitchFamily="2" charset="2"/>
              <a:buNone/>
            </a:pPr>
            <a:r>
              <a:rPr lang="zh-CN" altLang="en-US" sz="2400" dirty="0" smtClean="0">
                <a:solidFill>
                  <a:srgbClr val="3333CC"/>
                </a:solidFill>
                <a:latin typeface="微软雅黑" pitchFamily="34" charset="-122"/>
                <a:ea typeface="微软雅黑" pitchFamily="34" charset="-122"/>
              </a:rPr>
              <a:t>       国际标准规定：</a:t>
            </a:r>
            <a:r>
              <a:rPr lang="en-US" altLang="zh-CN" sz="2400" dirty="0" smtClean="0">
                <a:solidFill>
                  <a:srgbClr val="3333CC"/>
                </a:solidFill>
                <a:latin typeface="微软雅黑" pitchFamily="34" charset="-122"/>
                <a:ea typeface="微软雅黑" pitchFamily="34" charset="-122"/>
              </a:rPr>
              <a:t>100kPa</a:t>
            </a:r>
            <a:r>
              <a:rPr lang="zh-CN" altLang="en-US" sz="2400" dirty="0" smtClean="0">
                <a:solidFill>
                  <a:srgbClr val="3333CC"/>
                </a:solidFill>
                <a:latin typeface="微软雅黑" pitchFamily="34" charset="-122"/>
                <a:ea typeface="微软雅黑" pitchFamily="34" charset="-122"/>
              </a:rPr>
              <a:t>为标准压力，记为</a:t>
            </a:r>
            <a:r>
              <a:rPr lang="en-US" altLang="zh-CN" sz="2400" i="1" dirty="0" smtClean="0">
                <a:latin typeface="微软雅黑" pitchFamily="34" charset="-122"/>
                <a:ea typeface="微软雅黑" pitchFamily="34" charset="-122"/>
              </a:rPr>
              <a:t>p</a:t>
            </a:r>
            <a:r>
              <a:rPr lang="ru-RU" altLang="zh-CN" sz="2400" baseline="30000" dirty="0" smtClean="0">
                <a:latin typeface="微软雅黑" pitchFamily="34" charset="-122"/>
                <a:ea typeface="微软雅黑" pitchFamily="34" charset="-122"/>
              </a:rPr>
              <a:t>Ө</a:t>
            </a:r>
            <a:endParaRPr lang="en-US" altLang="zh-CN" sz="2400" baseline="30000" dirty="0" smtClean="0">
              <a:latin typeface="微软雅黑" pitchFamily="34" charset="-122"/>
              <a:ea typeface="微软雅黑" pitchFamily="34" charset="-122"/>
            </a:endParaRPr>
          </a:p>
          <a:p>
            <a:pPr eaLnBrk="1" hangingPunct="1">
              <a:buFont typeface="Wingdings" pitchFamily="2" charset="2"/>
              <a:buNone/>
            </a:pPr>
            <a:r>
              <a:rPr lang="zh-CN" altLang="en-US" sz="2400" dirty="0" smtClean="0">
                <a:solidFill>
                  <a:srgbClr val="FF0066"/>
                </a:solidFill>
                <a:latin typeface="微软雅黑" pitchFamily="34" charset="-122"/>
                <a:ea typeface="微软雅黑" pitchFamily="34" charset="-122"/>
              </a:rPr>
              <a:t>   </a:t>
            </a:r>
            <a:r>
              <a:rPr lang="zh-CN" altLang="en-US" sz="2400" dirty="0" smtClean="0">
                <a:solidFill>
                  <a:schemeClr val="tx2"/>
                </a:solidFill>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标准态是在</a:t>
            </a:r>
            <a:r>
              <a:rPr lang="en-US" altLang="zh-CN" sz="2400" i="1" dirty="0" smtClean="0">
                <a:latin typeface="微软雅黑" pitchFamily="34" charset="-122"/>
                <a:ea typeface="微软雅黑" pitchFamily="34" charset="-122"/>
              </a:rPr>
              <a:t>p</a:t>
            </a:r>
            <a:r>
              <a:rPr lang="ru-RU" altLang="zh-CN" sz="2400" baseline="30000" dirty="0" smtClean="0">
                <a:latin typeface="微软雅黑" pitchFamily="34" charset="-122"/>
                <a:ea typeface="微软雅黑" pitchFamily="34" charset="-122"/>
              </a:rPr>
              <a:t>Ө</a:t>
            </a:r>
            <a:r>
              <a:rPr lang="zh-CN" altLang="en-US" sz="2400" dirty="0" smtClean="0">
                <a:solidFill>
                  <a:srgbClr val="3333CC"/>
                </a:solidFill>
                <a:latin typeface="微软雅黑" pitchFamily="34" charset="-122"/>
                <a:ea typeface="微软雅黑" pitchFamily="34" charset="-122"/>
              </a:rPr>
              <a:t>下物质的确切聚集状态</a:t>
            </a:r>
            <a:r>
              <a:rPr lang="en-US" altLang="zh-CN" sz="2400" dirty="0" smtClean="0">
                <a:solidFill>
                  <a:srgbClr val="3333CC"/>
                </a:solidFill>
                <a:latin typeface="微软雅黑" pitchFamily="34" charset="-122"/>
                <a:ea typeface="微软雅黑" pitchFamily="34" charset="-122"/>
              </a:rPr>
              <a:t>:</a:t>
            </a:r>
          </a:p>
          <a:p>
            <a:pPr eaLnBrk="1" hangingPunct="1">
              <a:buFont typeface="Wingdings" pitchFamily="2" charset="2"/>
              <a:buNone/>
            </a:pPr>
            <a:r>
              <a:rPr lang="en-US" altLang="zh-CN" sz="2400" dirty="0" smtClean="0">
                <a:latin typeface="微软雅黑" pitchFamily="34" charset="-122"/>
                <a:ea typeface="微软雅黑" pitchFamily="34" charset="-122"/>
              </a:rPr>
              <a:t> </a:t>
            </a:r>
            <a:r>
              <a:rPr lang="en-US" altLang="zh-CN" sz="2400" dirty="0" smtClean="0">
                <a:solidFill>
                  <a:srgbClr val="3333CC"/>
                </a:solidFill>
                <a:latin typeface="微软雅黑" pitchFamily="34" charset="-122"/>
                <a:ea typeface="微软雅黑" pitchFamily="34" charset="-122"/>
              </a:rPr>
              <a:t>1</a:t>
            </a:r>
            <a:r>
              <a:rPr lang="zh-CN" altLang="en-US" sz="2400" dirty="0" smtClean="0">
                <a:solidFill>
                  <a:srgbClr val="3333CC"/>
                </a:solidFill>
                <a:latin typeface="微软雅黑" pitchFamily="34" charset="-122"/>
                <a:ea typeface="微软雅黑" pitchFamily="34" charset="-122"/>
              </a:rPr>
              <a:t>）气体：在温度</a:t>
            </a:r>
            <a:r>
              <a:rPr lang="en-US" altLang="zh-CN" sz="2400" dirty="0" smtClean="0">
                <a:solidFill>
                  <a:srgbClr val="3333CC"/>
                </a:solidFill>
                <a:latin typeface="微软雅黑" pitchFamily="34" charset="-122"/>
                <a:ea typeface="微软雅黑" pitchFamily="34" charset="-122"/>
              </a:rPr>
              <a:t>T</a:t>
            </a:r>
            <a:r>
              <a:rPr lang="zh-CN" altLang="en-US" sz="2400" dirty="0" smtClean="0">
                <a:solidFill>
                  <a:srgbClr val="3333CC"/>
                </a:solidFill>
                <a:latin typeface="微软雅黑" pitchFamily="34" charset="-122"/>
                <a:ea typeface="微软雅黑" pitchFamily="34" charset="-122"/>
              </a:rPr>
              <a:t>时， </a:t>
            </a:r>
            <a:r>
              <a:rPr lang="en-US" altLang="zh-CN" sz="2400" dirty="0" smtClean="0">
                <a:solidFill>
                  <a:srgbClr val="3333CC"/>
                </a:solidFill>
                <a:latin typeface="微软雅黑" pitchFamily="34" charset="-122"/>
                <a:ea typeface="微软雅黑" pitchFamily="34" charset="-122"/>
              </a:rPr>
              <a:t>pi  =100kPa</a:t>
            </a:r>
            <a:r>
              <a:rPr lang="zh-CN" altLang="en-US" sz="2400" dirty="0" smtClean="0">
                <a:solidFill>
                  <a:srgbClr val="3333CC"/>
                </a:solidFill>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 </a:t>
            </a:r>
            <a:r>
              <a:rPr lang="en-US" altLang="zh-CN" sz="2400" i="1" dirty="0" smtClean="0">
                <a:latin typeface="微软雅黑" pitchFamily="34" charset="-122"/>
                <a:ea typeface="微软雅黑" pitchFamily="34" charset="-122"/>
              </a:rPr>
              <a:t>p</a:t>
            </a:r>
            <a:r>
              <a:rPr lang="ru-RU" altLang="zh-CN" sz="2400" baseline="30000" dirty="0" smtClean="0">
                <a:latin typeface="微软雅黑" pitchFamily="34" charset="-122"/>
                <a:ea typeface="微软雅黑" pitchFamily="34" charset="-122"/>
              </a:rPr>
              <a:t>Ө</a:t>
            </a:r>
            <a:r>
              <a:rPr lang="zh-CN" altLang="en-US" sz="2400" baseline="30000" dirty="0" smtClean="0">
                <a:latin typeface="微软雅黑" pitchFamily="34" charset="-122"/>
                <a:ea typeface="微软雅黑" pitchFamily="34" charset="-122"/>
              </a:rPr>
              <a:t> </a:t>
            </a:r>
          </a:p>
          <a:p>
            <a:pPr eaLnBrk="1" hangingPunct="1">
              <a:buFont typeface="Wingdings" pitchFamily="2" charset="2"/>
              <a:buNone/>
            </a:pPr>
            <a:r>
              <a:rPr lang="en-US" altLang="zh-CN" sz="2400" dirty="0" smtClean="0">
                <a:latin typeface="微软雅黑" pitchFamily="34" charset="-122"/>
                <a:ea typeface="微软雅黑" pitchFamily="34" charset="-122"/>
              </a:rPr>
              <a:t> </a:t>
            </a:r>
            <a:r>
              <a:rPr lang="en-US" altLang="zh-CN" sz="2400" dirty="0" smtClean="0">
                <a:solidFill>
                  <a:srgbClr val="3333CC"/>
                </a:solidFill>
                <a:latin typeface="微软雅黑" pitchFamily="34" charset="-122"/>
                <a:ea typeface="微软雅黑" pitchFamily="34" charset="-122"/>
              </a:rPr>
              <a:t>2</a:t>
            </a:r>
            <a:r>
              <a:rPr lang="zh-CN" altLang="en-US" sz="2400" dirty="0" smtClean="0">
                <a:solidFill>
                  <a:srgbClr val="3333CC"/>
                </a:solidFill>
                <a:latin typeface="微软雅黑" pitchFamily="34" charset="-122"/>
                <a:ea typeface="微软雅黑" pitchFamily="34" charset="-122"/>
              </a:rPr>
              <a:t>）纯液体和纯固体中最稳定的形态：在</a:t>
            </a:r>
            <a:r>
              <a:rPr lang="en-US" altLang="zh-CN" sz="2400" i="1" dirty="0" smtClean="0">
                <a:latin typeface="微软雅黑" pitchFamily="34" charset="-122"/>
                <a:ea typeface="微软雅黑" pitchFamily="34" charset="-122"/>
              </a:rPr>
              <a:t>p</a:t>
            </a:r>
            <a:r>
              <a:rPr lang="ru-RU" altLang="zh-CN" sz="2400" baseline="30000" dirty="0" smtClean="0">
                <a:latin typeface="微软雅黑" pitchFamily="34" charset="-122"/>
                <a:ea typeface="微软雅黑" pitchFamily="34" charset="-122"/>
              </a:rPr>
              <a:t>Ө</a:t>
            </a:r>
            <a:r>
              <a:rPr lang="zh-CN" altLang="en-US" sz="2400" dirty="0" smtClean="0">
                <a:solidFill>
                  <a:srgbClr val="3333CC"/>
                </a:solidFill>
                <a:latin typeface="微软雅黑" pitchFamily="34" charset="-122"/>
                <a:ea typeface="微软雅黑" pitchFamily="34" charset="-122"/>
              </a:rPr>
              <a:t>下，温度为</a:t>
            </a:r>
            <a:r>
              <a:rPr lang="en-US" altLang="zh-CN" sz="2400" dirty="0" smtClean="0">
                <a:solidFill>
                  <a:srgbClr val="3333CC"/>
                </a:solidFill>
                <a:latin typeface="微软雅黑" pitchFamily="34" charset="-122"/>
                <a:ea typeface="微软雅黑" pitchFamily="34" charset="-122"/>
              </a:rPr>
              <a:t>T</a:t>
            </a:r>
            <a:r>
              <a:rPr lang="zh-CN" altLang="en-US" sz="2400" dirty="0" smtClean="0">
                <a:solidFill>
                  <a:srgbClr val="3333CC"/>
                </a:solidFill>
                <a:latin typeface="微软雅黑" pitchFamily="34" charset="-122"/>
                <a:ea typeface="微软雅黑" pitchFamily="34" charset="-122"/>
              </a:rPr>
              <a:t>时的状态。 </a:t>
            </a:r>
          </a:p>
          <a:p>
            <a:pPr eaLnBrk="1" hangingPunct="1">
              <a:buFont typeface="Wingdings" pitchFamily="2" charset="2"/>
              <a:buNone/>
            </a:pPr>
            <a:r>
              <a:rPr lang="en-US" altLang="zh-CN" sz="2400" dirty="0" smtClean="0">
                <a:solidFill>
                  <a:srgbClr val="3333CC"/>
                </a:solidFill>
                <a:latin typeface="微软雅黑" pitchFamily="34" charset="-122"/>
                <a:ea typeface="微软雅黑" pitchFamily="34" charset="-122"/>
              </a:rPr>
              <a:t> 3</a:t>
            </a:r>
            <a:r>
              <a:rPr lang="zh-CN" altLang="en-US" sz="2400" dirty="0" smtClean="0">
                <a:solidFill>
                  <a:srgbClr val="3333CC"/>
                </a:solidFill>
                <a:latin typeface="微软雅黑" pitchFamily="34" charset="-122"/>
                <a:ea typeface="微软雅黑" pitchFamily="34" charset="-122"/>
              </a:rPr>
              <a:t>）溶液：在温度为</a:t>
            </a:r>
            <a:r>
              <a:rPr lang="en-US" altLang="zh-CN" sz="2400" dirty="0" smtClean="0">
                <a:solidFill>
                  <a:srgbClr val="3333CC"/>
                </a:solidFill>
                <a:latin typeface="微软雅黑" pitchFamily="34" charset="-122"/>
                <a:ea typeface="微软雅黑" pitchFamily="34" charset="-122"/>
              </a:rPr>
              <a:t>T</a:t>
            </a:r>
            <a:r>
              <a:rPr lang="zh-CN" altLang="en-US" sz="2400" dirty="0" smtClean="0">
                <a:solidFill>
                  <a:srgbClr val="3333CC"/>
                </a:solidFill>
                <a:latin typeface="微软雅黑" pitchFamily="34" charset="-122"/>
                <a:ea typeface="微软雅黑" pitchFamily="34" charset="-122"/>
              </a:rPr>
              <a:t>，压力为</a:t>
            </a:r>
            <a:r>
              <a:rPr lang="en-US" altLang="zh-CN" sz="2400" i="1" dirty="0" smtClean="0">
                <a:latin typeface="微软雅黑" pitchFamily="34" charset="-122"/>
                <a:ea typeface="微软雅黑" pitchFamily="34" charset="-122"/>
              </a:rPr>
              <a:t>p</a:t>
            </a:r>
            <a:r>
              <a:rPr lang="ru-RU" altLang="zh-CN" sz="2400" baseline="30000" dirty="0" smtClean="0">
                <a:latin typeface="微软雅黑" pitchFamily="34" charset="-122"/>
                <a:ea typeface="微软雅黑" pitchFamily="34" charset="-122"/>
              </a:rPr>
              <a:t>Ө</a:t>
            </a:r>
            <a:r>
              <a:rPr lang="zh-CN" altLang="en-US" sz="2400" dirty="0" smtClean="0">
                <a:solidFill>
                  <a:srgbClr val="3333CC"/>
                </a:solidFill>
                <a:latin typeface="微软雅黑" pitchFamily="34" charset="-122"/>
                <a:ea typeface="微软雅黑" pitchFamily="34" charset="-122"/>
              </a:rPr>
              <a:t>下，质量摩尔浓度</a:t>
            </a:r>
            <a:r>
              <a:rPr lang="en-US" altLang="zh-CN" sz="2400" dirty="0" smtClean="0">
                <a:solidFill>
                  <a:srgbClr val="3333CC"/>
                </a:solidFill>
                <a:latin typeface="微软雅黑" pitchFamily="34" charset="-122"/>
                <a:ea typeface="微软雅黑" pitchFamily="34" charset="-122"/>
              </a:rPr>
              <a:t>m</a:t>
            </a:r>
            <a:r>
              <a:rPr lang="ru-RU" altLang="zh-CN" sz="2400" baseline="30000" dirty="0" smtClean="0">
                <a:solidFill>
                  <a:srgbClr val="3333CC"/>
                </a:solidFill>
                <a:latin typeface="微软雅黑" pitchFamily="34" charset="-122"/>
                <a:ea typeface="微软雅黑" pitchFamily="34" charset="-122"/>
              </a:rPr>
              <a:t>Ө</a:t>
            </a:r>
            <a:r>
              <a:rPr lang="zh-CN" altLang="en-US" sz="2400" dirty="0" smtClean="0">
                <a:solidFill>
                  <a:srgbClr val="3333CC"/>
                </a:solidFill>
                <a:latin typeface="微软雅黑" pitchFamily="34" charset="-122"/>
                <a:ea typeface="微软雅黑" pitchFamily="34" charset="-122"/>
              </a:rPr>
              <a:t>=1</a:t>
            </a:r>
            <a:r>
              <a:rPr lang="en-US" altLang="zh-CN" sz="2400" dirty="0" err="1" smtClean="0">
                <a:solidFill>
                  <a:srgbClr val="3333CC"/>
                </a:solidFill>
                <a:latin typeface="微软雅黑" pitchFamily="34" charset="-122"/>
                <a:ea typeface="微软雅黑" pitchFamily="34" charset="-122"/>
              </a:rPr>
              <a:t>mol</a:t>
            </a:r>
            <a:r>
              <a:rPr lang="en-US" altLang="zh-CN" sz="2400" dirty="0" smtClean="0">
                <a:solidFill>
                  <a:srgbClr val="3333CC"/>
                </a:solidFill>
                <a:latin typeface="微软雅黑" pitchFamily="34" charset="-122"/>
                <a:ea typeface="微软雅黑" pitchFamily="34" charset="-122"/>
              </a:rPr>
              <a:t>/kg</a:t>
            </a:r>
            <a:r>
              <a:rPr lang="zh-CN" altLang="en-US" sz="2400" dirty="0" smtClean="0">
                <a:solidFill>
                  <a:srgbClr val="3333CC"/>
                </a:solidFill>
                <a:latin typeface="微软雅黑" pitchFamily="34" charset="-122"/>
                <a:ea typeface="微软雅黑" pitchFamily="34" charset="-122"/>
              </a:rPr>
              <a:t>的状态。在稀溶液中用</a:t>
            </a:r>
            <a:r>
              <a:rPr lang="en-US" altLang="zh-CN" sz="2400" dirty="0" smtClean="0">
                <a:solidFill>
                  <a:srgbClr val="3333CC"/>
                </a:solidFill>
                <a:latin typeface="微软雅黑" pitchFamily="34" charset="-122"/>
                <a:ea typeface="微软雅黑" pitchFamily="34" charset="-122"/>
              </a:rPr>
              <a:t>c</a:t>
            </a:r>
            <a:r>
              <a:rPr lang="ru-RU" altLang="zh-CN" sz="2400" baseline="30000" dirty="0" smtClean="0">
                <a:solidFill>
                  <a:srgbClr val="3333CC"/>
                </a:solidFill>
                <a:latin typeface="微软雅黑" pitchFamily="34" charset="-122"/>
                <a:ea typeface="微软雅黑" pitchFamily="34" charset="-122"/>
              </a:rPr>
              <a:t>Ө</a:t>
            </a:r>
            <a:r>
              <a:rPr lang="zh-CN" altLang="en-US" sz="2400" dirty="0" smtClean="0">
                <a:solidFill>
                  <a:srgbClr val="3333CC"/>
                </a:solidFill>
                <a:latin typeface="微软雅黑" pitchFamily="34" charset="-122"/>
                <a:ea typeface="微软雅黑" pitchFamily="34" charset="-122"/>
              </a:rPr>
              <a:t>＝</a:t>
            </a:r>
            <a:r>
              <a:rPr lang="en-US" altLang="zh-CN" sz="2400" dirty="0" smtClean="0">
                <a:solidFill>
                  <a:srgbClr val="3333CC"/>
                </a:solidFill>
                <a:latin typeface="微软雅黑" pitchFamily="34" charset="-122"/>
                <a:ea typeface="微软雅黑" pitchFamily="34" charset="-122"/>
              </a:rPr>
              <a:t>1mol • L</a:t>
            </a:r>
            <a:r>
              <a:rPr lang="en-US" altLang="zh-CN" sz="2400" baseline="30000" dirty="0" smtClean="0">
                <a:solidFill>
                  <a:srgbClr val="3333CC"/>
                </a:solidFill>
                <a:latin typeface="微软雅黑" pitchFamily="34" charset="-122"/>
                <a:ea typeface="微软雅黑" pitchFamily="34" charset="-122"/>
              </a:rPr>
              <a:t>-1</a:t>
            </a:r>
            <a:r>
              <a:rPr lang="zh-CN" altLang="en-US" sz="2400" dirty="0" smtClean="0">
                <a:solidFill>
                  <a:srgbClr val="3333CC"/>
                </a:solidFill>
                <a:latin typeface="微软雅黑" pitchFamily="34" charset="-122"/>
                <a:ea typeface="微软雅黑" pitchFamily="34" charset="-122"/>
              </a:rPr>
              <a:t>代替</a:t>
            </a:r>
            <a:r>
              <a:rPr lang="en-US" altLang="zh-CN" sz="2400" dirty="0" smtClean="0">
                <a:solidFill>
                  <a:srgbClr val="3333CC"/>
                </a:solidFill>
                <a:latin typeface="微软雅黑" pitchFamily="34" charset="-122"/>
                <a:ea typeface="微软雅黑" pitchFamily="34" charset="-122"/>
              </a:rPr>
              <a:t>m</a:t>
            </a:r>
            <a:r>
              <a:rPr lang="ru-RU" altLang="zh-CN" sz="2400" baseline="30000" dirty="0" smtClean="0">
                <a:solidFill>
                  <a:srgbClr val="3333CC"/>
                </a:solidFill>
                <a:latin typeface="微软雅黑" pitchFamily="34" charset="-122"/>
                <a:ea typeface="微软雅黑" pitchFamily="34" charset="-122"/>
              </a:rPr>
              <a:t>Ө</a:t>
            </a:r>
            <a:r>
              <a:rPr lang="en-US" altLang="zh-CN" sz="2400" dirty="0" smtClean="0">
                <a:solidFill>
                  <a:srgbClr val="3333CC"/>
                </a:solidFill>
                <a:latin typeface="微软雅黑" pitchFamily="34" charset="-122"/>
                <a:ea typeface="微软雅黑" pitchFamily="34" charset="-122"/>
              </a:rPr>
              <a:t> </a:t>
            </a:r>
            <a:r>
              <a:rPr lang="zh-CN" altLang="en-US" sz="2400" dirty="0" smtClean="0">
                <a:solidFill>
                  <a:srgbClr val="3333CC"/>
                </a:solidFill>
                <a:latin typeface="微软雅黑" pitchFamily="34" charset="-122"/>
                <a:ea typeface="微软雅黑" pitchFamily="34" charset="-122"/>
              </a:rPr>
              <a:t>，通常记为</a:t>
            </a:r>
            <a:r>
              <a:rPr lang="en-US" altLang="zh-CN" sz="2400" dirty="0" smtClean="0">
                <a:solidFill>
                  <a:srgbClr val="FF0066"/>
                </a:solidFill>
                <a:latin typeface="微软雅黑" pitchFamily="34" charset="-122"/>
                <a:ea typeface="微软雅黑" pitchFamily="34" charset="-122"/>
              </a:rPr>
              <a:t>c</a:t>
            </a:r>
            <a:r>
              <a:rPr lang="ru-RU" altLang="zh-CN" sz="2400" baseline="30000" dirty="0" smtClean="0">
                <a:solidFill>
                  <a:srgbClr val="FF0066"/>
                </a:solidFill>
                <a:latin typeface="微软雅黑" pitchFamily="34" charset="-122"/>
                <a:ea typeface="微软雅黑" pitchFamily="34" charset="-122"/>
              </a:rPr>
              <a:t>Ө</a:t>
            </a:r>
            <a:r>
              <a:rPr lang="zh-CN" altLang="en-US" sz="2400" dirty="0" smtClean="0">
                <a:solidFill>
                  <a:srgbClr val="FF0066"/>
                </a:solidFill>
                <a:latin typeface="微软雅黑" pitchFamily="34" charset="-122"/>
                <a:ea typeface="微软雅黑" pitchFamily="34" charset="-122"/>
              </a:rPr>
              <a:t>。</a:t>
            </a:r>
          </a:p>
          <a:p>
            <a:pPr eaLnBrk="1" hangingPunct="1">
              <a:buFont typeface="Wingdings" pitchFamily="2" charset="2"/>
              <a:buNone/>
            </a:pPr>
            <a:r>
              <a:rPr lang="zh-CN" altLang="en-US" sz="2400" dirty="0" smtClean="0">
                <a:solidFill>
                  <a:srgbClr val="FF0066"/>
                </a:solidFill>
                <a:latin typeface="微软雅黑" pitchFamily="34" charset="-122"/>
                <a:ea typeface="微软雅黑" pitchFamily="34" charset="-122"/>
              </a:rPr>
              <a:t>      注意：标准态没有规定温度。</a:t>
            </a:r>
          </a:p>
        </p:txBody>
      </p:sp>
      <p:sp>
        <p:nvSpPr>
          <p:cNvPr id="56324" name="Line 6"/>
          <p:cNvSpPr>
            <a:spLocks noChangeShapeType="1"/>
          </p:cNvSpPr>
          <p:nvPr/>
        </p:nvSpPr>
        <p:spPr bwMode="auto">
          <a:xfrm>
            <a:off x="466725" y="1268413"/>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34498">
                                            <p:txEl>
                                              <p:charRg st="4294967295" end="4294967295"/>
                                            </p:txEl>
                                          </p:spTgt>
                                        </p:tgtEl>
                                        <p:attrNameLst>
                                          <p:attrName>style.visibility</p:attrName>
                                        </p:attrNameLst>
                                      </p:cBhvr>
                                      <p:to>
                                        <p:strVal val="visible"/>
                                      </p:to>
                                    </p:set>
                                    <p:animEffect transition="in" filter="dissolve">
                                      <p:cBhvr>
                                        <p:cTn id="7" dur="500"/>
                                        <p:tgtEl>
                                          <p:spTgt spid="234498">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4499">
                                            <p:txEl>
                                              <p:pRg st="0" end="0"/>
                                            </p:txEl>
                                          </p:spTgt>
                                        </p:tgtEl>
                                        <p:attrNameLst>
                                          <p:attrName>style.visibility</p:attrName>
                                        </p:attrNameLst>
                                      </p:cBhvr>
                                      <p:to>
                                        <p:strVal val="visible"/>
                                      </p:to>
                                    </p:set>
                                    <p:animEffect transition="in" filter="checkerboard(across)">
                                      <p:cBhvr>
                                        <p:cTn id="12" dur="500"/>
                                        <p:tgtEl>
                                          <p:spTgt spid="2344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34499">
                                            <p:txEl>
                                              <p:pRg st="1" end="1"/>
                                            </p:txEl>
                                          </p:spTgt>
                                        </p:tgtEl>
                                        <p:attrNameLst>
                                          <p:attrName>style.visibility</p:attrName>
                                        </p:attrNameLst>
                                      </p:cBhvr>
                                      <p:to>
                                        <p:strVal val="visible"/>
                                      </p:to>
                                    </p:set>
                                    <p:animEffect transition="in" filter="dissolve">
                                      <p:cBhvr>
                                        <p:cTn id="17" dur="500"/>
                                        <p:tgtEl>
                                          <p:spTgt spid="234499">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34499">
                                            <p:txEl>
                                              <p:pRg st="2" end="2"/>
                                            </p:txEl>
                                          </p:spTgt>
                                        </p:tgtEl>
                                        <p:attrNameLst>
                                          <p:attrName>style.visibility</p:attrName>
                                        </p:attrNameLst>
                                      </p:cBhvr>
                                      <p:to>
                                        <p:strVal val="visible"/>
                                      </p:to>
                                    </p:set>
                                    <p:animEffect transition="in" filter="dissolve">
                                      <p:cBhvr>
                                        <p:cTn id="20" dur="500"/>
                                        <p:tgtEl>
                                          <p:spTgt spid="234499">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234499">
                                            <p:txEl>
                                              <p:pRg st="3" end="3"/>
                                            </p:txEl>
                                          </p:spTgt>
                                        </p:tgtEl>
                                        <p:attrNameLst>
                                          <p:attrName>style.visibility</p:attrName>
                                        </p:attrNameLst>
                                      </p:cBhvr>
                                      <p:to>
                                        <p:strVal val="visible"/>
                                      </p:to>
                                    </p:set>
                                    <p:animEffect transition="in" filter="checkerboard(across)">
                                      <p:cBhvr>
                                        <p:cTn id="25" dur="500"/>
                                        <p:tgtEl>
                                          <p:spTgt spid="234499">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34499">
                                            <p:txEl>
                                              <p:pRg st="4" end="4"/>
                                            </p:txEl>
                                          </p:spTgt>
                                        </p:tgtEl>
                                        <p:attrNameLst>
                                          <p:attrName>style.visibility</p:attrName>
                                        </p:attrNameLst>
                                      </p:cBhvr>
                                      <p:to>
                                        <p:strVal val="visible"/>
                                      </p:to>
                                    </p:set>
                                    <p:animEffect transition="in" filter="checkerboard(across)">
                                      <p:cBhvr>
                                        <p:cTn id="30" dur="500"/>
                                        <p:tgtEl>
                                          <p:spTgt spid="234499">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234499">
                                            <p:txEl>
                                              <p:pRg st="5" end="5"/>
                                            </p:txEl>
                                          </p:spTgt>
                                        </p:tgtEl>
                                        <p:attrNameLst>
                                          <p:attrName>style.visibility</p:attrName>
                                        </p:attrNameLst>
                                      </p:cBhvr>
                                      <p:to>
                                        <p:strVal val="visible"/>
                                      </p:to>
                                    </p:set>
                                    <p:animEffect transition="in" filter="checkerboard(across)">
                                      <p:cBhvr>
                                        <p:cTn id="35" dur="500"/>
                                        <p:tgtEl>
                                          <p:spTgt spid="234499">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nodeType="clickEffect">
                                  <p:stCondLst>
                                    <p:cond delay="0"/>
                                  </p:stCondLst>
                                  <p:childTnLst>
                                    <p:set>
                                      <p:cBhvr>
                                        <p:cTn id="39" dur="1" fill="hold">
                                          <p:stCondLst>
                                            <p:cond delay="0"/>
                                          </p:stCondLst>
                                        </p:cTn>
                                        <p:tgtEl>
                                          <p:spTgt spid="234499">
                                            <p:txEl>
                                              <p:pRg st="6" end="6"/>
                                            </p:txEl>
                                          </p:spTgt>
                                        </p:tgtEl>
                                        <p:attrNameLst>
                                          <p:attrName>style.visibility</p:attrName>
                                        </p:attrNameLst>
                                      </p:cBhvr>
                                      <p:to>
                                        <p:strVal val="visible"/>
                                      </p:to>
                                    </p:set>
                                    <p:animEffect transition="in" filter="fade">
                                      <p:cBhvr>
                                        <p:cTn id="40" dur="1000"/>
                                        <p:tgtEl>
                                          <p:spTgt spid="234499">
                                            <p:txEl>
                                              <p:pRg st="6" end="6"/>
                                            </p:txEl>
                                          </p:spTgt>
                                        </p:tgtEl>
                                      </p:cBhvr>
                                    </p:animEffect>
                                    <p:anim calcmode="lin" valueType="num">
                                      <p:cBhvr>
                                        <p:cTn id="41" dur="1000" fill="hold"/>
                                        <p:tgtEl>
                                          <p:spTgt spid="234499">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23449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395288" y="404813"/>
            <a:ext cx="8548687" cy="863600"/>
          </a:xfrm>
          <a:extLst>
            <a:ext uri="{909E8E84-426E-40DD-AFC4-6F175D3DCCD1}">
              <a14:hiddenFill xmlns:a14="http://schemas.microsoft.com/office/drawing/2010/main">
                <a:solidFill>
                  <a:schemeClr val="bg1"/>
                </a:solidFill>
              </a14:hiddenFill>
            </a:ext>
          </a:extLst>
        </p:spPr>
        <p:txBody>
          <a:bodyPr/>
          <a:lstStyle/>
          <a:p>
            <a:pPr eaLnBrk="1" hangingPunct="1"/>
            <a:r>
              <a:rPr lang="en-US" altLang="zh-CN" smtClean="0">
                <a:solidFill>
                  <a:srgbClr val="3333CC"/>
                </a:solidFill>
                <a:latin typeface="黑体" pitchFamily="2" charset="-122"/>
                <a:ea typeface="黑体" pitchFamily="2" charset="-122"/>
              </a:rPr>
              <a:t>2</a:t>
            </a:r>
            <a:r>
              <a:rPr lang="zh-CN" altLang="en-US" smtClean="0">
                <a:solidFill>
                  <a:srgbClr val="3333CC"/>
                </a:solidFill>
                <a:latin typeface="黑体" pitchFamily="2" charset="-122"/>
                <a:ea typeface="黑体" pitchFamily="2" charset="-122"/>
              </a:rPr>
              <a:t>、热化学方程式</a:t>
            </a:r>
          </a:p>
        </p:txBody>
      </p:sp>
      <p:sp>
        <p:nvSpPr>
          <p:cNvPr id="235523" name="Rectangle 3"/>
          <p:cNvSpPr>
            <a:spLocks noGrp="1" noChangeArrowheads="1"/>
          </p:cNvSpPr>
          <p:nvPr>
            <p:ph type="body" idx="1"/>
          </p:nvPr>
        </p:nvSpPr>
        <p:spPr>
          <a:xfrm>
            <a:off x="539750" y="1628775"/>
            <a:ext cx="8064500" cy="4321175"/>
          </a:xfrm>
          <a:solidFill>
            <a:schemeClr val="bg1"/>
          </a:solidFill>
        </p:spPr>
        <p:txBody>
          <a:bodyPr/>
          <a:lstStyle/>
          <a:p>
            <a:pPr eaLnBrk="1" hangingPunct="1">
              <a:lnSpc>
                <a:spcPct val="90000"/>
              </a:lnSpc>
              <a:spcBef>
                <a:spcPct val="50000"/>
              </a:spcBef>
              <a:buClrTx/>
              <a:buSzTx/>
              <a:buFontTx/>
              <a:buNone/>
            </a:pPr>
            <a:r>
              <a:rPr lang="zh-CN" altLang="en-US" sz="2800" dirty="0" smtClean="0">
                <a:solidFill>
                  <a:srgbClr val="3333CC"/>
                </a:solidFill>
                <a:ea typeface="黑体" pitchFamily="2" charset="-122"/>
              </a:rPr>
              <a:t>    既能表示出反应中物质的量的关系，又能表明反应热效应的化学方程式。</a:t>
            </a:r>
          </a:p>
          <a:p>
            <a:pPr eaLnBrk="1" hangingPunct="1">
              <a:lnSpc>
                <a:spcPct val="90000"/>
              </a:lnSpc>
              <a:spcBef>
                <a:spcPct val="50000"/>
              </a:spcBef>
              <a:buClrTx/>
              <a:buSzTx/>
              <a:buFontTx/>
              <a:buNone/>
            </a:pPr>
            <a:endParaRPr lang="zh-CN" altLang="en-US" sz="2800" dirty="0" smtClean="0">
              <a:solidFill>
                <a:srgbClr val="3333CC"/>
              </a:solidFill>
              <a:ea typeface="黑体" pitchFamily="2" charset="-122"/>
            </a:endParaRPr>
          </a:p>
          <a:p>
            <a:pPr eaLnBrk="1" hangingPunct="1">
              <a:buFont typeface="Wingdings" pitchFamily="2" charset="2"/>
              <a:buNone/>
            </a:pPr>
            <a:r>
              <a:rPr lang="zh-CN" altLang="en-US" sz="2800" dirty="0" smtClean="0">
                <a:solidFill>
                  <a:srgbClr val="3333CC"/>
                </a:solidFill>
                <a:latin typeface="黑体" pitchFamily="2" charset="-122"/>
                <a:ea typeface="黑体" pitchFamily="2" charset="-122"/>
              </a:rPr>
              <a:t>  书写热化学方程式应注意以下几点：</a:t>
            </a:r>
          </a:p>
          <a:p>
            <a:pPr eaLnBrk="1" hangingPunct="1">
              <a:buFont typeface="Wingdings" pitchFamily="2" charset="2"/>
              <a:buNone/>
            </a:pPr>
            <a:r>
              <a:rPr lang="en-US" altLang="zh-CN" sz="2800" dirty="0" smtClean="0">
                <a:solidFill>
                  <a:srgbClr val="3333CC"/>
                </a:solidFill>
                <a:latin typeface="黑体" pitchFamily="2" charset="-122"/>
                <a:ea typeface="黑体" pitchFamily="2" charset="-122"/>
              </a:rPr>
              <a:t>  1</a:t>
            </a:r>
            <a:r>
              <a:rPr lang="zh-CN" altLang="en-US" sz="2800" dirty="0" smtClean="0">
                <a:solidFill>
                  <a:srgbClr val="3333CC"/>
                </a:solidFill>
                <a:latin typeface="黑体" pitchFamily="2" charset="-122"/>
                <a:ea typeface="黑体" pitchFamily="2" charset="-122"/>
              </a:rPr>
              <a:t>）写出配平的化学计量方程式和反应条件。</a:t>
            </a:r>
          </a:p>
          <a:p>
            <a:pPr eaLnBrk="1" hangingPunct="1">
              <a:buFont typeface="Wingdings" pitchFamily="2" charset="2"/>
              <a:buNone/>
            </a:pPr>
            <a:r>
              <a:rPr lang="en-US" altLang="zh-CN" sz="2800" dirty="0" smtClean="0">
                <a:solidFill>
                  <a:srgbClr val="3333CC"/>
                </a:solidFill>
                <a:latin typeface="黑体" pitchFamily="2" charset="-122"/>
                <a:ea typeface="黑体" pitchFamily="2" charset="-122"/>
              </a:rPr>
              <a:t>  2</a:t>
            </a:r>
            <a:r>
              <a:rPr lang="zh-CN" altLang="en-US" sz="2800" dirty="0" smtClean="0">
                <a:solidFill>
                  <a:srgbClr val="3333CC"/>
                </a:solidFill>
                <a:latin typeface="黑体" pitchFamily="2" charset="-122"/>
                <a:ea typeface="黑体" pitchFamily="2" charset="-122"/>
              </a:rPr>
              <a:t>）注明各物质的</a:t>
            </a:r>
            <a:r>
              <a:rPr lang="zh-CN" altLang="en-US" sz="2800" dirty="0" smtClean="0">
                <a:solidFill>
                  <a:srgbClr val="C00000"/>
                </a:solidFill>
                <a:latin typeface="黑体" pitchFamily="2" charset="-122"/>
                <a:ea typeface="黑体" pitchFamily="2" charset="-122"/>
              </a:rPr>
              <a:t>聚集状态</a:t>
            </a:r>
            <a:r>
              <a:rPr lang="zh-CN" altLang="en-US" sz="2800" dirty="0" smtClean="0">
                <a:solidFill>
                  <a:srgbClr val="3333CC"/>
                </a:solidFill>
                <a:latin typeface="黑体" pitchFamily="2" charset="-122"/>
                <a:ea typeface="黑体" pitchFamily="2" charset="-122"/>
              </a:rPr>
              <a:t>和</a:t>
            </a:r>
            <a:r>
              <a:rPr lang="zh-CN" altLang="en-US" sz="2800" dirty="0" smtClean="0">
                <a:solidFill>
                  <a:srgbClr val="C00000"/>
                </a:solidFill>
                <a:latin typeface="黑体" pitchFamily="2" charset="-122"/>
                <a:ea typeface="黑体" pitchFamily="2" charset="-122"/>
              </a:rPr>
              <a:t>焓变</a:t>
            </a:r>
            <a:r>
              <a:rPr lang="zh-CN" altLang="en-US" sz="2800" dirty="0" smtClean="0">
                <a:solidFill>
                  <a:srgbClr val="3333CC"/>
                </a:solidFill>
                <a:latin typeface="黑体" pitchFamily="2" charset="-122"/>
                <a:ea typeface="黑体" pitchFamily="2" charset="-122"/>
              </a:rPr>
              <a:t>。</a:t>
            </a:r>
          </a:p>
          <a:p>
            <a:pPr eaLnBrk="1" hangingPunct="1">
              <a:buFont typeface="Wingdings" pitchFamily="2" charset="2"/>
              <a:buNone/>
            </a:pPr>
            <a:r>
              <a:rPr lang="en-US" altLang="zh-CN" sz="2800" dirty="0" smtClean="0">
                <a:solidFill>
                  <a:srgbClr val="3333CC"/>
                </a:solidFill>
                <a:latin typeface="黑体" pitchFamily="2" charset="-122"/>
                <a:ea typeface="黑体" pitchFamily="2" charset="-122"/>
              </a:rPr>
              <a:t>  3</a:t>
            </a:r>
            <a:r>
              <a:rPr lang="zh-CN" altLang="en-US" sz="2800" dirty="0" smtClean="0">
                <a:solidFill>
                  <a:srgbClr val="3333CC"/>
                </a:solidFill>
                <a:latin typeface="黑体" pitchFamily="2" charset="-122"/>
                <a:ea typeface="黑体" pitchFamily="2" charset="-122"/>
              </a:rPr>
              <a:t>）反应的焓变与化学计量方程式之间要隔开。</a:t>
            </a:r>
          </a:p>
          <a:p>
            <a:pPr eaLnBrk="1" hangingPunct="1">
              <a:buFont typeface="Wingdings" pitchFamily="2" charset="2"/>
              <a:buNone/>
            </a:pPr>
            <a:r>
              <a:rPr lang="en-US" altLang="zh-CN" sz="2800" dirty="0" smtClean="0">
                <a:solidFill>
                  <a:srgbClr val="3333CC"/>
                </a:solidFill>
                <a:latin typeface="黑体" pitchFamily="2" charset="-122"/>
                <a:ea typeface="黑体" pitchFamily="2" charset="-122"/>
              </a:rPr>
              <a:t>  4</a:t>
            </a:r>
            <a:r>
              <a:rPr lang="zh-CN" altLang="en-US" sz="2800" dirty="0" smtClean="0">
                <a:solidFill>
                  <a:srgbClr val="3333CC"/>
                </a:solidFill>
                <a:latin typeface="黑体" pitchFamily="2" charset="-122"/>
                <a:ea typeface="黑体" pitchFamily="2" charset="-122"/>
              </a:rPr>
              <a:t>）反应的焓变与化学计量方程式之间要对应。</a:t>
            </a:r>
          </a:p>
        </p:txBody>
      </p:sp>
      <p:sp>
        <p:nvSpPr>
          <p:cNvPr id="57348"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35522">
                                            <p:txEl>
                                              <p:charRg st="4294967295" end="4294967295"/>
                                            </p:txEl>
                                          </p:spTgt>
                                        </p:tgtEl>
                                        <p:attrNameLst>
                                          <p:attrName>style.visibility</p:attrName>
                                        </p:attrNameLst>
                                      </p:cBhvr>
                                      <p:to>
                                        <p:strVal val="visible"/>
                                      </p:to>
                                    </p:set>
                                    <p:animEffect transition="in" filter="dissolve">
                                      <p:cBhvr>
                                        <p:cTn id="7" dur="500"/>
                                        <p:tgtEl>
                                          <p:spTgt spid="235522">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5523">
                                            <p:txEl>
                                              <p:pRg st="0" end="0"/>
                                            </p:txEl>
                                          </p:spTgt>
                                        </p:tgtEl>
                                        <p:attrNameLst>
                                          <p:attrName>style.visibility</p:attrName>
                                        </p:attrNameLst>
                                      </p:cBhvr>
                                      <p:to>
                                        <p:strVal val="visible"/>
                                      </p:to>
                                    </p:set>
                                    <p:animEffect transition="in" filter="checkerboard(across)">
                                      <p:cBhvr>
                                        <p:cTn id="12" dur="500"/>
                                        <p:tgtEl>
                                          <p:spTgt spid="2355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35523">
                                            <p:txEl>
                                              <p:pRg st="2" end="2"/>
                                            </p:txEl>
                                          </p:spTgt>
                                        </p:tgtEl>
                                        <p:attrNameLst>
                                          <p:attrName>style.visibility</p:attrName>
                                        </p:attrNameLst>
                                      </p:cBhvr>
                                      <p:to>
                                        <p:strVal val="visible"/>
                                      </p:to>
                                    </p:set>
                                    <p:animEffect transition="in" filter="checkerboard(across)">
                                      <p:cBhvr>
                                        <p:cTn id="17" dur="500"/>
                                        <p:tgtEl>
                                          <p:spTgt spid="2355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35523">
                                            <p:txEl>
                                              <p:pRg st="3" end="3"/>
                                            </p:txEl>
                                          </p:spTgt>
                                        </p:tgtEl>
                                        <p:attrNameLst>
                                          <p:attrName>style.visibility</p:attrName>
                                        </p:attrNameLst>
                                      </p:cBhvr>
                                      <p:to>
                                        <p:strVal val="visible"/>
                                      </p:to>
                                    </p:set>
                                    <p:animEffect transition="in" filter="dissolve">
                                      <p:cBhvr>
                                        <p:cTn id="22" dur="500"/>
                                        <p:tgtEl>
                                          <p:spTgt spid="2355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35523">
                                            <p:txEl>
                                              <p:pRg st="4" end="4"/>
                                            </p:txEl>
                                          </p:spTgt>
                                        </p:tgtEl>
                                        <p:attrNameLst>
                                          <p:attrName>style.visibility</p:attrName>
                                        </p:attrNameLst>
                                      </p:cBhvr>
                                      <p:to>
                                        <p:strVal val="visible"/>
                                      </p:to>
                                    </p:set>
                                    <p:animEffect transition="in" filter="dissolve">
                                      <p:cBhvr>
                                        <p:cTn id="27" dur="500"/>
                                        <p:tgtEl>
                                          <p:spTgt spid="2355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35523">
                                            <p:txEl>
                                              <p:pRg st="5" end="5"/>
                                            </p:txEl>
                                          </p:spTgt>
                                        </p:tgtEl>
                                        <p:attrNameLst>
                                          <p:attrName>style.visibility</p:attrName>
                                        </p:attrNameLst>
                                      </p:cBhvr>
                                      <p:to>
                                        <p:strVal val="visible"/>
                                      </p:to>
                                    </p:set>
                                    <p:animEffect transition="in" filter="dissolve">
                                      <p:cBhvr>
                                        <p:cTn id="32" dur="500"/>
                                        <p:tgtEl>
                                          <p:spTgt spid="2355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35523">
                                            <p:txEl>
                                              <p:pRg st="6" end="6"/>
                                            </p:txEl>
                                          </p:spTgt>
                                        </p:tgtEl>
                                        <p:attrNameLst>
                                          <p:attrName>style.visibility</p:attrName>
                                        </p:attrNameLst>
                                      </p:cBhvr>
                                      <p:to>
                                        <p:strVal val="visible"/>
                                      </p:to>
                                    </p:set>
                                    <p:animEffect transition="in" filter="dissolve">
                                      <p:cBhvr>
                                        <p:cTn id="37" dur="500"/>
                                        <p:tgtEl>
                                          <p:spTgt spid="2355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3"/>
          <p:cNvSpPr>
            <a:spLocks noChangeArrowheads="1"/>
          </p:cNvSpPr>
          <p:nvPr/>
        </p:nvSpPr>
        <p:spPr bwMode="auto">
          <a:xfrm>
            <a:off x="0" y="1412875"/>
            <a:ext cx="9144000" cy="4848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4000" b="1" dirty="0">
              <a:latin typeface="Times New Roman" pitchFamily="18" charset="0"/>
            </a:endParaRPr>
          </a:p>
          <a:p>
            <a:pPr eaLnBrk="1" hangingPunct="1">
              <a:spcBef>
                <a:spcPct val="0"/>
              </a:spcBef>
              <a:buClrTx/>
              <a:buSzTx/>
              <a:buFontTx/>
              <a:buNone/>
            </a:pPr>
            <a:r>
              <a:rPr lang="zh-CN" altLang="en-US" sz="4000" b="1" dirty="0">
                <a:latin typeface="Times New Roman" pitchFamily="18" charset="0"/>
              </a:rPr>
              <a:t> </a:t>
            </a:r>
            <a:r>
              <a:rPr lang="en-US" altLang="zh-CN" sz="3600" b="1" dirty="0">
                <a:solidFill>
                  <a:srgbClr val="3333CC"/>
                </a:solidFill>
                <a:latin typeface="Times New Roman" pitchFamily="18" charset="0"/>
              </a:rPr>
              <a:t>NH</a:t>
            </a:r>
            <a:r>
              <a:rPr lang="en-US" altLang="zh-CN" sz="3600" b="1" baseline="-25000" dirty="0">
                <a:solidFill>
                  <a:srgbClr val="3333CC"/>
                </a:solidFill>
                <a:latin typeface="Times New Roman" pitchFamily="18" charset="0"/>
              </a:rPr>
              <a:t>3</a:t>
            </a:r>
            <a:r>
              <a:rPr lang="en-US" altLang="zh-CN" sz="3600" b="1" dirty="0">
                <a:solidFill>
                  <a:srgbClr val="3333CC"/>
                </a:solidFill>
                <a:latin typeface="Times New Roman" pitchFamily="18" charset="0"/>
              </a:rPr>
              <a:t>(g)+</a:t>
            </a:r>
            <a:r>
              <a:rPr lang="en-US" altLang="zh-CN" sz="3600" b="1" dirty="0" err="1">
                <a:solidFill>
                  <a:srgbClr val="3333CC"/>
                </a:solidFill>
                <a:latin typeface="Times New Roman" pitchFamily="18" charset="0"/>
              </a:rPr>
              <a:t>HCl</a:t>
            </a:r>
            <a:r>
              <a:rPr lang="en-US" altLang="zh-CN" sz="3600" b="1" dirty="0">
                <a:solidFill>
                  <a:srgbClr val="3333CC"/>
                </a:solidFill>
                <a:latin typeface="Times New Roman" pitchFamily="18" charset="0"/>
              </a:rPr>
              <a:t>(g)  = NH</a:t>
            </a:r>
            <a:r>
              <a:rPr lang="en-US" altLang="zh-CN" sz="3600" b="1" baseline="-25000" dirty="0">
                <a:solidFill>
                  <a:srgbClr val="3333CC"/>
                </a:solidFill>
                <a:latin typeface="Times New Roman" pitchFamily="18" charset="0"/>
              </a:rPr>
              <a:t>4</a:t>
            </a:r>
            <a:r>
              <a:rPr lang="en-US" altLang="zh-CN" sz="3600" b="1" dirty="0">
                <a:solidFill>
                  <a:srgbClr val="3333CC"/>
                </a:solidFill>
                <a:latin typeface="Times New Roman" pitchFamily="18" charset="0"/>
              </a:rPr>
              <a:t>Cl(s) +176.1kJ/</a:t>
            </a:r>
            <a:r>
              <a:rPr lang="en-US" altLang="zh-CN" sz="3600" b="1" dirty="0" err="1">
                <a:solidFill>
                  <a:srgbClr val="3333CC"/>
                </a:solidFill>
                <a:latin typeface="Times New Roman" pitchFamily="18" charset="0"/>
              </a:rPr>
              <a:t>mol</a:t>
            </a:r>
            <a:r>
              <a:rPr lang="zh-CN" altLang="en-US" sz="3600" b="1" dirty="0">
                <a:latin typeface="Times New Roman" pitchFamily="18" charset="0"/>
              </a:rPr>
              <a:t> </a:t>
            </a:r>
          </a:p>
          <a:p>
            <a:pPr eaLnBrk="1" hangingPunct="1">
              <a:spcBef>
                <a:spcPct val="0"/>
              </a:spcBef>
              <a:buClrTx/>
              <a:buSzTx/>
              <a:buFontTx/>
              <a:buNone/>
            </a:pPr>
            <a:r>
              <a:rPr lang="zh-CN" altLang="en-US" sz="4400" b="1" dirty="0">
                <a:solidFill>
                  <a:srgbClr val="FF0066"/>
                </a:solidFill>
                <a:latin typeface="Times New Roman" pitchFamily="18" charset="0"/>
              </a:rPr>
              <a:t>                                                     </a:t>
            </a:r>
            <a:r>
              <a:rPr lang="zh-CN" altLang="en-US" sz="8000" b="1" dirty="0">
                <a:solidFill>
                  <a:srgbClr val="FF0066"/>
                </a:solidFill>
                <a:latin typeface="Times New Roman" pitchFamily="18" charset="0"/>
              </a:rPr>
              <a:t>×</a:t>
            </a:r>
            <a:r>
              <a:rPr lang="zh-CN" altLang="en-US" sz="3600" b="1" dirty="0">
                <a:latin typeface="Times New Roman" pitchFamily="18" charset="0"/>
              </a:rPr>
              <a:t>        </a:t>
            </a:r>
          </a:p>
          <a:p>
            <a:pPr eaLnBrk="1" hangingPunct="1">
              <a:spcBef>
                <a:spcPct val="0"/>
              </a:spcBef>
              <a:buClrTx/>
              <a:buSzTx/>
              <a:buFontTx/>
              <a:buNone/>
            </a:pPr>
            <a:endParaRPr lang="zh-CN" altLang="en-US" sz="3600" b="1" dirty="0">
              <a:latin typeface="Times New Roman" pitchFamily="18" charset="0"/>
            </a:endParaRPr>
          </a:p>
          <a:p>
            <a:pPr eaLnBrk="1" hangingPunct="1">
              <a:spcBef>
                <a:spcPct val="0"/>
              </a:spcBef>
              <a:buClrTx/>
              <a:buSzTx/>
              <a:buFontTx/>
              <a:buNone/>
            </a:pPr>
            <a:r>
              <a:rPr lang="en-US" altLang="zh-CN" sz="3600" b="1" dirty="0">
                <a:solidFill>
                  <a:srgbClr val="3333CC"/>
                </a:solidFill>
                <a:latin typeface="Times New Roman" pitchFamily="18" charset="0"/>
              </a:rPr>
              <a:t>NH</a:t>
            </a:r>
            <a:r>
              <a:rPr lang="en-US" altLang="zh-CN" sz="3600" b="1" baseline="-25000" dirty="0">
                <a:solidFill>
                  <a:srgbClr val="3333CC"/>
                </a:solidFill>
                <a:latin typeface="Times New Roman" pitchFamily="18" charset="0"/>
              </a:rPr>
              <a:t>3</a:t>
            </a:r>
            <a:r>
              <a:rPr lang="en-US" altLang="zh-CN" sz="3600" b="1" dirty="0">
                <a:solidFill>
                  <a:srgbClr val="3333CC"/>
                </a:solidFill>
                <a:latin typeface="Times New Roman" pitchFamily="18" charset="0"/>
              </a:rPr>
              <a:t>(g)+</a:t>
            </a:r>
            <a:r>
              <a:rPr lang="en-US" altLang="zh-CN" sz="3600" b="1" dirty="0" err="1">
                <a:solidFill>
                  <a:srgbClr val="3333CC"/>
                </a:solidFill>
                <a:latin typeface="Times New Roman" pitchFamily="18" charset="0"/>
              </a:rPr>
              <a:t>HCl</a:t>
            </a:r>
            <a:r>
              <a:rPr lang="en-US" altLang="zh-CN" sz="3600" b="1" dirty="0">
                <a:solidFill>
                  <a:srgbClr val="3333CC"/>
                </a:solidFill>
                <a:latin typeface="Times New Roman" pitchFamily="18" charset="0"/>
              </a:rPr>
              <a:t>(g)   = NH</a:t>
            </a:r>
            <a:r>
              <a:rPr lang="en-US" altLang="zh-CN" sz="3600" b="1" baseline="-25000" dirty="0">
                <a:solidFill>
                  <a:srgbClr val="3333CC"/>
                </a:solidFill>
                <a:latin typeface="Times New Roman" pitchFamily="18" charset="0"/>
              </a:rPr>
              <a:t>4</a:t>
            </a:r>
            <a:r>
              <a:rPr lang="en-US" altLang="zh-CN" sz="3600" b="1" dirty="0">
                <a:solidFill>
                  <a:srgbClr val="3333CC"/>
                </a:solidFill>
                <a:latin typeface="Times New Roman" pitchFamily="18" charset="0"/>
              </a:rPr>
              <a:t>Cl(s); </a:t>
            </a:r>
            <a:r>
              <a:rPr lang="en-US" altLang="en-US" b="1" dirty="0">
                <a:solidFill>
                  <a:srgbClr val="3333CC"/>
                </a:solidFill>
                <a:latin typeface="Times New Roman" pitchFamily="18" charset="0"/>
                <a:sym typeface="Symbol" pitchFamily="18" charset="2"/>
              </a:rPr>
              <a:t>H</a:t>
            </a:r>
            <a:r>
              <a:rPr lang="en-US" altLang="zh-CN" b="1" baseline="-25000" dirty="0">
                <a:solidFill>
                  <a:srgbClr val="3333CC"/>
                </a:solidFill>
                <a:latin typeface="Times New Roman" pitchFamily="18" charset="0"/>
              </a:rPr>
              <a:t> </a:t>
            </a:r>
            <a:r>
              <a:rPr lang="en-US" altLang="zh-CN" b="1" dirty="0">
                <a:solidFill>
                  <a:srgbClr val="3333CC"/>
                </a:solidFill>
                <a:latin typeface="Times New Roman" pitchFamily="18" charset="0"/>
              </a:rPr>
              <a:t>= -176.1kJ/</a:t>
            </a:r>
            <a:r>
              <a:rPr lang="en-US" altLang="zh-CN" b="1" dirty="0" err="1">
                <a:solidFill>
                  <a:srgbClr val="3333CC"/>
                </a:solidFill>
                <a:latin typeface="Times New Roman" pitchFamily="18" charset="0"/>
              </a:rPr>
              <a:t>mol</a:t>
            </a:r>
            <a:endParaRPr lang="en-US" altLang="zh-CN" b="1" dirty="0">
              <a:solidFill>
                <a:srgbClr val="3333CC"/>
              </a:solidFill>
              <a:latin typeface="Times New Roman" pitchFamily="18" charset="0"/>
            </a:endParaRPr>
          </a:p>
          <a:p>
            <a:pPr algn="ctr" eaLnBrk="1" hangingPunct="1">
              <a:spcBef>
                <a:spcPct val="0"/>
              </a:spcBef>
              <a:buClrTx/>
              <a:buSzTx/>
              <a:buFontTx/>
              <a:buNone/>
            </a:pPr>
            <a:r>
              <a:rPr lang="zh-CN" altLang="en-US" sz="4000" b="1" dirty="0">
                <a:solidFill>
                  <a:srgbClr val="FF0066"/>
                </a:solidFill>
                <a:latin typeface="Times New Roman" pitchFamily="18" charset="0"/>
                <a:sym typeface="Symbol" pitchFamily="18" charset="2"/>
              </a:rPr>
              <a:t>                                                       </a:t>
            </a:r>
            <a:r>
              <a:rPr lang="zh-CN" altLang="en-US" sz="8000" b="1" dirty="0">
                <a:solidFill>
                  <a:srgbClr val="C00000"/>
                </a:solidFill>
                <a:latin typeface="Times New Roman" pitchFamily="18" charset="0"/>
                <a:sym typeface="Symbol" pitchFamily="18" charset="2"/>
              </a:rPr>
              <a:t></a:t>
            </a:r>
          </a:p>
        </p:txBody>
      </p:sp>
      <p:sp>
        <p:nvSpPr>
          <p:cNvPr id="58371" name="Text Box 6"/>
          <p:cNvSpPr txBox="1">
            <a:spLocks noChangeArrowheads="1"/>
          </p:cNvSpPr>
          <p:nvPr/>
        </p:nvSpPr>
        <p:spPr bwMode="auto">
          <a:xfrm>
            <a:off x="1431925" y="3810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en-US" sz="2400">
              <a:latin typeface="Times New Roman" pitchFamily="18" charset="0"/>
            </a:endParaRPr>
          </a:p>
        </p:txBody>
      </p:sp>
      <p:grpSp>
        <p:nvGrpSpPr>
          <p:cNvPr id="22543" name="Group 15"/>
          <p:cNvGrpSpPr>
            <a:grpSpLocks/>
          </p:cNvGrpSpPr>
          <p:nvPr/>
        </p:nvGrpSpPr>
        <p:grpSpPr bwMode="auto">
          <a:xfrm>
            <a:off x="0" y="3429000"/>
            <a:ext cx="3886200" cy="990600"/>
            <a:chOff x="0" y="2208"/>
            <a:chExt cx="2448" cy="624"/>
          </a:xfrm>
        </p:grpSpPr>
        <p:sp>
          <p:nvSpPr>
            <p:cNvPr id="58381" name="AutoShape 5"/>
            <p:cNvSpPr>
              <a:spLocks noChangeArrowheads="1"/>
            </p:cNvSpPr>
            <p:nvPr/>
          </p:nvSpPr>
          <p:spPr bwMode="auto">
            <a:xfrm>
              <a:off x="0" y="2208"/>
              <a:ext cx="2448" cy="624"/>
            </a:xfrm>
            <a:prstGeom prst="wedgeEllipseCallout">
              <a:avLst>
                <a:gd name="adj1" fmla="val -19361"/>
                <a:gd name="adj2" fmla="val 7003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en-US" sz="2400">
                <a:latin typeface="Times New Roman" pitchFamily="18" charset="0"/>
              </a:endParaRPr>
            </a:p>
          </p:txBody>
        </p:sp>
        <p:sp>
          <p:nvSpPr>
            <p:cNvPr id="58382" name="Text Box 7"/>
            <p:cNvSpPr txBox="1">
              <a:spLocks noChangeArrowheads="1"/>
            </p:cNvSpPr>
            <p:nvPr/>
          </p:nvSpPr>
          <p:spPr bwMode="auto">
            <a:xfrm>
              <a:off x="236" y="2352"/>
              <a:ext cx="21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zh-CN" altLang="en-US" sz="2800" b="1">
                  <a:solidFill>
                    <a:schemeClr val="bg1"/>
                  </a:solidFill>
                  <a:latin typeface="Times New Roman" pitchFamily="18" charset="0"/>
                </a:rPr>
                <a:t>注明物质的聚集状态</a:t>
              </a:r>
              <a:endParaRPr lang="zh-CN" altLang="en-US" sz="3600" b="1">
                <a:solidFill>
                  <a:schemeClr val="bg1"/>
                </a:solidFill>
                <a:latin typeface="Times New Roman" pitchFamily="18" charset="0"/>
              </a:endParaRPr>
            </a:p>
          </p:txBody>
        </p:sp>
      </p:grpSp>
      <p:grpSp>
        <p:nvGrpSpPr>
          <p:cNvPr id="22544" name="Group 16"/>
          <p:cNvGrpSpPr>
            <a:grpSpLocks/>
          </p:cNvGrpSpPr>
          <p:nvPr/>
        </p:nvGrpSpPr>
        <p:grpSpPr bwMode="auto">
          <a:xfrm>
            <a:off x="0" y="5445125"/>
            <a:ext cx="4284663" cy="1098550"/>
            <a:chOff x="-1" y="3389"/>
            <a:chExt cx="2699" cy="692"/>
          </a:xfrm>
        </p:grpSpPr>
        <p:sp>
          <p:nvSpPr>
            <p:cNvPr id="58379" name="AutoShape 10"/>
            <p:cNvSpPr>
              <a:spLocks noChangeArrowheads="1"/>
            </p:cNvSpPr>
            <p:nvPr/>
          </p:nvSpPr>
          <p:spPr bwMode="auto">
            <a:xfrm rot="10760058">
              <a:off x="-1" y="3389"/>
              <a:ext cx="2699" cy="680"/>
            </a:xfrm>
            <a:prstGeom prst="wedgeEllipseCallout">
              <a:avLst>
                <a:gd name="adj1" fmla="val -38319"/>
                <a:gd name="adj2" fmla="val 785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en-US" sz="2400">
                <a:latin typeface="Times New Roman" pitchFamily="18" charset="0"/>
              </a:endParaRPr>
            </a:p>
          </p:txBody>
        </p:sp>
        <p:sp>
          <p:nvSpPr>
            <p:cNvPr id="58380" name="Text Box 8"/>
            <p:cNvSpPr txBox="1">
              <a:spLocks noChangeArrowheads="1"/>
            </p:cNvSpPr>
            <p:nvPr/>
          </p:nvSpPr>
          <p:spPr bwMode="auto">
            <a:xfrm>
              <a:off x="192" y="3485"/>
              <a:ext cx="2234"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zh-CN" altLang="en-US" sz="2800" b="1">
                  <a:solidFill>
                    <a:schemeClr val="bg1"/>
                  </a:solidFill>
                  <a:latin typeface="Times New Roman" pitchFamily="18" charset="0"/>
                </a:rPr>
                <a:t>正确写出化学反应计量方程式</a:t>
              </a:r>
              <a:endParaRPr kumimoji="1" lang="zh-CN" altLang="en-US" sz="2400">
                <a:solidFill>
                  <a:schemeClr val="bg1"/>
                </a:solidFill>
                <a:latin typeface="Times New Roman" pitchFamily="18" charset="0"/>
              </a:endParaRPr>
            </a:p>
          </p:txBody>
        </p:sp>
      </p:grpSp>
      <p:grpSp>
        <p:nvGrpSpPr>
          <p:cNvPr id="22542" name="Group 14"/>
          <p:cNvGrpSpPr>
            <a:grpSpLocks/>
          </p:cNvGrpSpPr>
          <p:nvPr/>
        </p:nvGrpSpPr>
        <p:grpSpPr bwMode="auto">
          <a:xfrm>
            <a:off x="4365625" y="3213100"/>
            <a:ext cx="4470400" cy="1066800"/>
            <a:chOff x="2944" y="2387"/>
            <a:chExt cx="2816" cy="672"/>
          </a:xfrm>
        </p:grpSpPr>
        <p:sp>
          <p:nvSpPr>
            <p:cNvPr id="58377" name="AutoShape 11"/>
            <p:cNvSpPr>
              <a:spLocks noChangeArrowheads="1"/>
            </p:cNvSpPr>
            <p:nvPr/>
          </p:nvSpPr>
          <p:spPr bwMode="auto">
            <a:xfrm>
              <a:off x="2976" y="2387"/>
              <a:ext cx="2784" cy="672"/>
            </a:xfrm>
            <a:prstGeom prst="wedgeEllipseCallout">
              <a:avLst>
                <a:gd name="adj1" fmla="val -20153"/>
                <a:gd name="adj2" fmla="val 8720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en-US" sz="2400">
                <a:latin typeface="Times New Roman" pitchFamily="18" charset="0"/>
              </a:endParaRPr>
            </a:p>
          </p:txBody>
        </p:sp>
        <p:sp>
          <p:nvSpPr>
            <p:cNvPr id="58378" name="Text Box 12"/>
            <p:cNvSpPr txBox="1">
              <a:spLocks noChangeArrowheads="1"/>
            </p:cNvSpPr>
            <p:nvPr/>
          </p:nvSpPr>
          <p:spPr bwMode="auto">
            <a:xfrm>
              <a:off x="2944" y="2559"/>
              <a:ext cx="28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zh-CN" altLang="en-US" sz="2800" b="1">
                  <a:solidFill>
                    <a:schemeClr val="bg1"/>
                  </a:solidFill>
                  <a:latin typeface="Times New Roman" pitchFamily="18" charset="0"/>
                </a:rPr>
                <a:t>交换的热与方程式分开书写</a:t>
              </a:r>
            </a:p>
          </p:txBody>
        </p:sp>
      </p:grpSp>
      <p:sp>
        <p:nvSpPr>
          <p:cNvPr id="58375" name="Line 17"/>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
        <p:nvSpPr>
          <p:cNvPr id="58376" name="Rectangle 18"/>
          <p:cNvSpPr>
            <a:spLocks noGrp="1" noChangeArrowheads="1"/>
          </p:cNvSpPr>
          <p:nvPr>
            <p:ph type="title"/>
          </p:nvPr>
        </p:nvSpPr>
        <p:spPr>
          <a:xfrm>
            <a:off x="457200" y="457200"/>
            <a:ext cx="8229600" cy="884238"/>
          </a:xfrm>
        </p:spPr>
        <p:txBody>
          <a:bodyPr/>
          <a:lstStyle/>
          <a:p>
            <a:pPr eaLnBrk="1" hangingPunct="1"/>
            <a:r>
              <a:rPr lang="zh-CN" altLang="en-US" smtClean="0">
                <a:solidFill>
                  <a:srgbClr val="3333CC"/>
                </a:solidFill>
              </a:rPr>
              <a:t>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diamond(in)">
                                      <p:cBhvr>
                                        <p:cTn id="7" dur="2000"/>
                                        <p:tgtEl>
                                          <p:spTgt spid="225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dissolve">
                                      <p:cBhvr>
                                        <p:cTn id="12" dur="500"/>
                                        <p:tgtEl>
                                          <p:spTgt spid="225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2531">
                                            <p:txEl>
                                              <p:pRg st="4" end="4"/>
                                            </p:txEl>
                                          </p:spTgt>
                                        </p:tgtEl>
                                        <p:attrNameLst>
                                          <p:attrName>style.visibility</p:attrName>
                                        </p:attrNameLst>
                                      </p:cBhvr>
                                      <p:to>
                                        <p:strVal val="visible"/>
                                      </p:to>
                                    </p:set>
                                    <p:animEffect transition="in" filter="diamond(in)">
                                      <p:cBhvr>
                                        <p:cTn id="17" dur="2000"/>
                                        <p:tgtEl>
                                          <p:spTgt spid="2253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2531">
                                            <p:txEl>
                                              <p:pRg st="5" end="5"/>
                                            </p:txEl>
                                          </p:spTgt>
                                        </p:tgtEl>
                                        <p:attrNameLst>
                                          <p:attrName>style.visibility</p:attrName>
                                        </p:attrNameLst>
                                      </p:cBhvr>
                                      <p:to>
                                        <p:strVal val="visible"/>
                                      </p:to>
                                    </p:set>
                                    <p:animEffect transition="in" filter="diamond(in)">
                                      <p:cBhvr>
                                        <p:cTn id="22" dur="2000"/>
                                        <p:tgtEl>
                                          <p:spTgt spid="2253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2543"/>
                                        </p:tgtEl>
                                        <p:attrNameLst>
                                          <p:attrName>style.visibility</p:attrName>
                                        </p:attrNameLst>
                                      </p:cBhvr>
                                      <p:to>
                                        <p:strVal val="visible"/>
                                      </p:to>
                                    </p:set>
                                    <p:anim calcmode="lin" valueType="num">
                                      <p:cBhvr additive="base">
                                        <p:cTn id="27" dur="500" fill="hold"/>
                                        <p:tgtEl>
                                          <p:spTgt spid="22543"/>
                                        </p:tgtEl>
                                        <p:attrNameLst>
                                          <p:attrName>ppt_x</p:attrName>
                                        </p:attrNameLst>
                                      </p:cBhvr>
                                      <p:tavLst>
                                        <p:tav tm="0">
                                          <p:val>
                                            <p:strVal val="#ppt_x"/>
                                          </p:val>
                                        </p:tav>
                                        <p:tav tm="100000">
                                          <p:val>
                                            <p:strVal val="#ppt_x"/>
                                          </p:val>
                                        </p:tav>
                                      </p:tavLst>
                                    </p:anim>
                                    <p:anim calcmode="lin" valueType="num">
                                      <p:cBhvr additive="base">
                                        <p:cTn id="28" dur="500" fill="hold"/>
                                        <p:tgtEl>
                                          <p:spTgt spid="22543"/>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22544"/>
                                        </p:tgtEl>
                                        <p:attrNameLst>
                                          <p:attrName>style.visibility</p:attrName>
                                        </p:attrNameLst>
                                      </p:cBhvr>
                                      <p:to>
                                        <p:strVal val="visible"/>
                                      </p:to>
                                    </p:set>
                                    <p:anim calcmode="lin" valueType="num">
                                      <p:cBhvr>
                                        <p:cTn id="33" dur="1000" fill="hold"/>
                                        <p:tgtEl>
                                          <p:spTgt spid="22544"/>
                                        </p:tgtEl>
                                        <p:attrNameLst>
                                          <p:attrName>ppt_x</p:attrName>
                                        </p:attrNameLst>
                                      </p:cBhvr>
                                      <p:tavLst>
                                        <p:tav tm="0">
                                          <p:val>
                                            <p:strVal val="#ppt_x-.2"/>
                                          </p:val>
                                        </p:tav>
                                        <p:tav tm="100000">
                                          <p:val>
                                            <p:strVal val="#ppt_x"/>
                                          </p:val>
                                        </p:tav>
                                      </p:tavLst>
                                    </p:anim>
                                    <p:anim calcmode="lin" valueType="num">
                                      <p:cBhvr>
                                        <p:cTn id="34" dur="1000" fill="hold"/>
                                        <p:tgtEl>
                                          <p:spTgt spid="22544"/>
                                        </p:tgtEl>
                                        <p:attrNameLst>
                                          <p:attrName>ppt_y</p:attrName>
                                        </p:attrNameLst>
                                      </p:cBhvr>
                                      <p:tavLst>
                                        <p:tav tm="0">
                                          <p:val>
                                            <p:strVal val="#ppt_y"/>
                                          </p:val>
                                        </p:tav>
                                        <p:tav tm="100000">
                                          <p:val>
                                            <p:strVal val="#ppt_y"/>
                                          </p:val>
                                        </p:tav>
                                      </p:tavLst>
                                    </p:anim>
                                    <p:animEffect transition="in" filter="wipe(right)" prLst="gradientSize: 0.1">
                                      <p:cBhvr>
                                        <p:cTn id="35" dur="1000"/>
                                        <p:tgtEl>
                                          <p:spTgt spid="2254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9" presetClass="entr" presetSubtype="0" fill="hold" nodeType="clickEffect">
                                  <p:stCondLst>
                                    <p:cond delay="0"/>
                                  </p:stCondLst>
                                  <p:childTnLst>
                                    <p:set>
                                      <p:cBhvr>
                                        <p:cTn id="39" dur="1" fill="hold">
                                          <p:stCondLst>
                                            <p:cond delay="0"/>
                                          </p:stCondLst>
                                        </p:cTn>
                                        <p:tgtEl>
                                          <p:spTgt spid="22542"/>
                                        </p:tgtEl>
                                        <p:attrNameLst>
                                          <p:attrName>style.visibility</p:attrName>
                                        </p:attrNameLst>
                                      </p:cBhvr>
                                      <p:to>
                                        <p:strVal val="visible"/>
                                      </p:to>
                                    </p:set>
                                    <p:anim calcmode="lin" valueType="num">
                                      <p:cBhvr>
                                        <p:cTn id="40" dur="1000" fill="hold"/>
                                        <p:tgtEl>
                                          <p:spTgt spid="22542"/>
                                        </p:tgtEl>
                                        <p:attrNameLst>
                                          <p:attrName>ppt_x</p:attrName>
                                        </p:attrNameLst>
                                      </p:cBhvr>
                                      <p:tavLst>
                                        <p:tav tm="0">
                                          <p:val>
                                            <p:strVal val="#ppt_x-.2"/>
                                          </p:val>
                                        </p:tav>
                                        <p:tav tm="100000">
                                          <p:val>
                                            <p:strVal val="#ppt_x"/>
                                          </p:val>
                                        </p:tav>
                                      </p:tavLst>
                                    </p:anim>
                                    <p:anim calcmode="lin" valueType="num">
                                      <p:cBhvr>
                                        <p:cTn id="41" dur="1000" fill="hold"/>
                                        <p:tgtEl>
                                          <p:spTgt spid="22542"/>
                                        </p:tgtEl>
                                        <p:attrNameLst>
                                          <p:attrName>ppt_y</p:attrName>
                                        </p:attrNameLst>
                                      </p:cBhvr>
                                      <p:tavLst>
                                        <p:tav tm="0">
                                          <p:val>
                                            <p:strVal val="#ppt_y"/>
                                          </p:val>
                                        </p:tav>
                                        <p:tav tm="100000">
                                          <p:val>
                                            <p:strVal val="#ppt_y"/>
                                          </p:val>
                                        </p:tav>
                                      </p:tavLst>
                                    </p:anim>
                                    <p:animEffect transition="in" filter="wipe(right)" prLst="gradientSize: 0.1">
                                      <p:cBhvr>
                                        <p:cTn id="42" dur="1000"/>
                                        <p:tgtEl>
                                          <p:spTgt spid="22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a:xfrm>
            <a:off x="395288" y="333375"/>
            <a:ext cx="8475662" cy="1143000"/>
          </a:xfrm>
          <a:solidFill>
            <a:schemeClr val="bg1"/>
          </a:solidFill>
        </p:spPr>
        <p:txBody>
          <a:bodyPr/>
          <a:lstStyle/>
          <a:p>
            <a:pPr eaLnBrk="1" hangingPunct="1"/>
            <a:r>
              <a:rPr lang="en-US" altLang="zh-CN" sz="3200" b="1" smtClean="0">
                <a:solidFill>
                  <a:srgbClr val="3333CC"/>
                </a:solidFill>
                <a:latin typeface="Bookman Old Style" pitchFamily="18" charset="0"/>
                <a:ea typeface="黑体" pitchFamily="2" charset="-122"/>
              </a:rPr>
              <a:t>*  </a:t>
            </a:r>
            <a:r>
              <a:rPr lang="zh-CN" altLang="en-US" sz="3200" b="1" smtClean="0">
                <a:solidFill>
                  <a:srgbClr val="3333CC"/>
                </a:solidFill>
                <a:latin typeface="Bookman Old Style" pitchFamily="18" charset="0"/>
                <a:ea typeface="黑体" pitchFamily="2" charset="-122"/>
              </a:rPr>
              <a:t>键焓 </a:t>
            </a:r>
            <a:r>
              <a:rPr lang="en-US" altLang="zh-CN" sz="3200" b="1" smtClean="0">
                <a:solidFill>
                  <a:srgbClr val="3333CC"/>
                </a:solidFill>
                <a:latin typeface="Bookman Old Style" pitchFamily="18" charset="0"/>
                <a:ea typeface="黑体" pitchFamily="2" charset="-122"/>
              </a:rPr>
              <a:t>(Bond Enthalpy) </a:t>
            </a:r>
            <a:r>
              <a:rPr lang="en-US" altLang="zh-CN" sz="3200" b="1" smtClean="0">
                <a:solidFill>
                  <a:srgbClr val="FF0066"/>
                </a:solidFill>
                <a:latin typeface="Bookman Old Style" pitchFamily="18" charset="0"/>
                <a:sym typeface="Symbol" pitchFamily="18" charset="2"/>
              </a:rPr>
              <a:t></a:t>
            </a:r>
            <a:r>
              <a:rPr lang="en-US" altLang="en-US" sz="3200" b="1" smtClean="0">
                <a:solidFill>
                  <a:srgbClr val="FF0066"/>
                </a:solidFill>
                <a:latin typeface="Bookman Old Style" pitchFamily="18" charset="0"/>
                <a:sym typeface="Symbol" pitchFamily="18" charset="2"/>
              </a:rPr>
              <a:t>H</a:t>
            </a:r>
            <a:r>
              <a:rPr lang="ru-RU" altLang="zh-CN" sz="3200" b="1" baseline="30000" smtClean="0">
                <a:solidFill>
                  <a:srgbClr val="FF0066"/>
                </a:solidFill>
                <a:latin typeface="Bookman Old Style" pitchFamily="18" charset="0"/>
                <a:cs typeface="Tahoma" pitchFamily="34" charset="0"/>
                <a:sym typeface="Symbol" pitchFamily="18" charset="2"/>
              </a:rPr>
              <a:t>Ө</a:t>
            </a:r>
            <a:r>
              <a:rPr lang="en-US" altLang="zh-CN" sz="3200" b="1" baseline="-25000" smtClean="0">
                <a:solidFill>
                  <a:srgbClr val="FF0066"/>
                </a:solidFill>
                <a:latin typeface="Bookman Old Style" pitchFamily="18" charset="0"/>
                <a:sym typeface="Symbol" pitchFamily="18" charset="2"/>
              </a:rPr>
              <a:t>m  </a:t>
            </a:r>
            <a:r>
              <a:rPr lang="en-US" altLang="zh-CN" sz="3200" b="1" smtClean="0">
                <a:solidFill>
                  <a:srgbClr val="000099"/>
                </a:solidFill>
                <a:latin typeface="Bookman Old Style" pitchFamily="18" charset="0"/>
                <a:sym typeface="Symbol" pitchFamily="18" charset="2"/>
              </a:rPr>
              <a:t>(</a:t>
            </a:r>
            <a:r>
              <a:rPr lang="en-US" altLang="zh-CN" sz="3200" b="1" smtClean="0">
                <a:solidFill>
                  <a:srgbClr val="000099"/>
                </a:solidFill>
                <a:latin typeface="Bookman Old Style" pitchFamily="18" charset="0"/>
              </a:rPr>
              <a:t>kJ/mol)</a:t>
            </a:r>
            <a:r>
              <a:rPr lang="zh-CN" altLang="en-US" sz="3200" smtClean="0">
                <a:solidFill>
                  <a:srgbClr val="3333CC"/>
                </a:solidFill>
                <a:latin typeface="Bookman Old Style" pitchFamily="18" charset="0"/>
              </a:rPr>
              <a:t> </a:t>
            </a:r>
          </a:p>
        </p:txBody>
      </p:sp>
      <p:sp>
        <p:nvSpPr>
          <p:cNvPr id="295939" name="Rectangle 3"/>
          <p:cNvSpPr>
            <a:spLocks noGrp="1" noChangeArrowheads="1"/>
          </p:cNvSpPr>
          <p:nvPr>
            <p:ph type="body" idx="1"/>
          </p:nvPr>
        </p:nvSpPr>
        <p:spPr>
          <a:xfrm>
            <a:off x="684213" y="1484313"/>
            <a:ext cx="7848600" cy="4795837"/>
          </a:xfrm>
          <a:extLst>
            <a:ext uri="{909E8E84-426E-40DD-AFC4-6F175D3DCCD1}">
              <a14:hiddenFill xmlns:a14="http://schemas.microsoft.com/office/drawing/2010/main">
                <a:solidFill>
                  <a:schemeClr val="bg1"/>
                </a:solidFill>
              </a14:hiddenFill>
            </a:ext>
          </a:extLst>
        </p:spPr>
        <p:txBody>
          <a:bodyPr/>
          <a:lstStyle/>
          <a:p>
            <a:pPr eaLnBrk="1" hangingPunct="1">
              <a:lnSpc>
                <a:spcPct val="90000"/>
              </a:lnSpc>
              <a:buFont typeface="Wingdings" pitchFamily="2" charset="2"/>
              <a:buNone/>
            </a:pPr>
            <a:r>
              <a:rPr lang="zh-CN" altLang="en-US" sz="2800" b="1" dirty="0" smtClean="0">
                <a:latin typeface="Bookman Old Style" pitchFamily="18" charset="0"/>
                <a:ea typeface="黑体" pitchFamily="2" charset="-122"/>
              </a:rPr>
              <a:t>     </a:t>
            </a:r>
            <a:r>
              <a:rPr lang="zh-CN" altLang="en-US" sz="4000" dirty="0" smtClean="0">
                <a:solidFill>
                  <a:srgbClr val="FF0066"/>
                </a:solidFill>
                <a:latin typeface="微软雅黑" pitchFamily="34" charset="-122"/>
                <a:ea typeface="微软雅黑" pitchFamily="34" charset="-122"/>
              </a:rPr>
              <a:t>定义：</a:t>
            </a:r>
            <a:r>
              <a:rPr lang="zh-CN" altLang="en-US" dirty="0" smtClean="0">
                <a:solidFill>
                  <a:srgbClr val="3333CC"/>
                </a:solidFill>
                <a:latin typeface="微软雅黑" pitchFamily="34" charset="-122"/>
                <a:ea typeface="微软雅黑" pitchFamily="34" charset="-122"/>
              </a:rPr>
              <a:t>在标准状态下，温度</a:t>
            </a:r>
            <a:r>
              <a:rPr lang="en-US" altLang="zh-CN" dirty="0" smtClean="0">
                <a:solidFill>
                  <a:srgbClr val="3333CC"/>
                </a:solidFill>
                <a:latin typeface="微软雅黑" pitchFamily="34" charset="-122"/>
                <a:ea typeface="微软雅黑" pitchFamily="34" charset="-122"/>
              </a:rPr>
              <a:t>T</a:t>
            </a:r>
            <a:r>
              <a:rPr lang="zh-CN" altLang="en-US" dirty="0" smtClean="0">
                <a:solidFill>
                  <a:srgbClr val="3333CC"/>
                </a:solidFill>
                <a:latin typeface="微软雅黑" pitchFamily="34" charset="-122"/>
                <a:ea typeface="微软雅黑" pitchFamily="34" charset="-122"/>
              </a:rPr>
              <a:t>时，（通常指</a:t>
            </a:r>
            <a:r>
              <a:rPr lang="en-US" altLang="zh-CN" dirty="0" smtClean="0">
                <a:solidFill>
                  <a:srgbClr val="3333CC"/>
                </a:solidFill>
                <a:latin typeface="微软雅黑" pitchFamily="34" charset="-122"/>
                <a:ea typeface="微软雅黑" pitchFamily="34" charset="-122"/>
              </a:rPr>
              <a:t>25</a:t>
            </a:r>
            <a:r>
              <a:rPr lang="en-US" altLang="zh-CN" baseline="30000" dirty="0" smtClean="0">
                <a:solidFill>
                  <a:srgbClr val="3333CC"/>
                </a:solidFill>
                <a:latin typeface="微软雅黑" pitchFamily="34" charset="-122"/>
                <a:ea typeface="微软雅黑" pitchFamily="34" charset="-122"/>
              </a:rPr>
              <a:t>o</a:t>
            </a:r>
            <a:r>
              <a:rPr lang="en-US" altLang="zh-CN" dirty="0" smtClean="0">
                <a:solidFill>
                  <a:srgbClr val="3333CC"/>
                </a:solidFill>
                <a:latin typeface="微软雅黑" pitchFamily="34" charset="-122"/>
                <a:ea typeface="微软雅黑" pitchFamily="34" charset="-122"/>
              </a:rPr>
              <a:t>C（298K）</a:t>
            </a:r>
            <a:r>
              <a:rPr lang="zh-CN" altLang="en-US" dirty="0" smtClean="0">
                <a:solidFill>
                  <a:srgbClr val="3333CC"/>
                </a:solidFill>
                <a:latin typeface="微软雅黑" pitchFamily="34" charset="-122"/>
                <a:ea typeface="微软雅黑" pitchFamily="34" charset="-122"/>
              </a:rPr>
              <a:t>），气态分子断开</a:t>
            </a:r>
            <a:r>
              <a:rPr lang="zh-CN" altLang="zh-CN" dirty="0" smtClean="0">
                <a:solidFill>
                  <a:srgbClr val="3333CC"/>
                </a:solidFill>
                <a:latin typeface="微软雅黑" pitchFamily="34" charset="-122"/>
                <a:ea typeface="微软雅黑" pitchFamily="34" charset="-122"/>
              </a:rPr>
              <a:t>1</a:t>
            </a:r>
            <a:r>
              <a:rPr lang="en-US" altLang="zh-CN" dirty="0" err="1" smtClean="0">
                <a:solidFill>
                  <a:srgbClr val="3333CC"/>
                </a:solidFill>
                <a:latin typeface="微软雅黑" pitchFamily="34" charset="-122"/>
                <a:ea typeface="微软雅黑" pitchFamily="34" charset="-122"/>
              </a:rPr>
              <a:t>mol</a:t>
            </a:r>
            <a:r>
              <a:rPr lang="zh-CN" altLang="en-US" dirty="0" smtClean="0">
                <a:solidFill>
                  <a:srgbClr val="3333CC"/>
                </a:solidFill>
                <a:latin typeface="微软雅黑" pitchFamily="34" charset="-122"/>
                <a:ea typeface="微软雅黑" pitchFamily="34" charset="-122"/>
              </a:rPr>
              <a:t>化学键的焓变，叫</a:t>
            </a:r>
            <a:r>
              <a:rPr lang="zh-CN" altLang="en-US" dirty="0" smtClean="0">
                <a:solidFill>
                  <a:srgbClr val="FF0066"/>
                </a:solidFill>
                <a:latin typeface="微软雅黑" pitchFamily="34" charset="-122"/>
                <a:ea typeface="微软雅黑" pitchFamily="34" charset="-122"/>
              </a:rPr>
              <a:t>标准摩尔键焓，用符号</a:t>
            </a:r>
            <a:r>
              <a:rPr lang="en-US" altLang="zh-CN" dirty="0" smtClean="0">
                <a:solidFill>
                  <a:srgbClr val="FF0066"/>
                </a:solidFill>
                <a:latin typeface="微软雅黑" pitchFamily="34" charset="-122"/>
                <a:ea typeface="微软雅黑" pitchFamily="34" charset="-122"/>
              </a:rPr>
              <a:t>BE</a:t>
            </a:r>
            <a:r>
              <a:rPr lang="zh-CN" altLang="en-US" dirty="0" smtClean="0">
                <a:solidFill>
                  <a:srgbClr val="FF0066"/>
                </a:solidFill>
                <a:latin typeface="微软雅黑" pitchFamily="34" charset="-122"/>
                <a:ea typeface="微软雅黑" pitchFamily="34" charset="-122"/>
              </a:rPr>
              <a:t>或</a:t>
            </a:r>
            <a:r>
              <a:rPr lang="en-US" altLang="zh-CN" dirty="0" smtClean="0">
                <a:solidFill>
                  <a:srgbClr val="FF0066"/>
                </a:solidFill>
                <a:latin typeface="微软雅黑" pitchFamily="34" charset="-122"/>
                <a:ea typeface="微软雅黑" pitchFamily="34" charset="-122"/>
              </a:rPr>
              <a:t>EH</a:t>
            </a:r>
            <a:r>
              <a:rPr lang="el-GR" altLang="zh-CN" baseline="30000" dirty="0" smtClean="0">
                <a:solidFill>
                  <a:srgbClr val="FF0066"/>
                </a:solidFill>
                <a:latin typeface="微软雅黑" pitchFamily="34" charset="-122"/>
                <a:ea typeface="微软雅黑" pitchFamily="34" charset="-122"/>
                <a:cs typeface="Arial" pitchFamily="34" charset="0"/>
              </a:rPr>
              <a:t>Θ</a:t>
            </a:r>
            <a:r>
              <a:rPr lang="en-US" altLang="zh-CN" baseline="-25000" dirty="0" smtClean="0">
                <a:solidFill>
                  <a:srgbClr val="FF0066"/>
                </a:solidFill>
                <a:latin typeface="微软雅黑" pitchFamily="34" charset="-122"/>
                <a:ea typeface="微软雅黑" pitchFamily="34" charset="-122"/>
              </a:rPr>
              <a:t>m</a:t>
            </a:r>
            <a:r>
              <a:rPr lang="zh-CN" altLang="en-US" dirty="0" smtClean="0">
                <a:solidFill>
                  <a:srgbClr val="FF0066"/>
                </a:solidFill>
                <a:latin typeface="微软雅黑" pitchFamily="34" charset="-122"/>
                <a:ea typeface="微软雅黑" pitchFamily="34" charset="-122"/>
              </a:rPr>
              <a:t>表示</a:t>
            </a:r>
            <a:r>
              <a:rPr lang="zh-CN" altLang="en-US" dirty="0" smtClean="0">
                <a:solidFill>
                  <a:srgbClr val="3333CC"/>
                </a:solidFill>
                <a:latin typeface="Bookman Old Style" pitchFamily="18" charset="0"/>
                <a:ea typeface="黑体" pitchFamily="2" charset="-122"/>
              </a:rPr>
              <a:t>。</a:t>
            </a:r>
            <a:endParaRPr lang="en-US" altLang="zh-CN" dirty="0" smtClean="0">
              <a:solidFill>
                <a:srgbClr val="3333CC"/>
              </a:solidFill>
              <a:latin typeface="Bookman Old Style" pitchFamily="18" charset="0"/>
              <a:ea typeface="黑体" pitchFamily="2" charset="-122"/>
            </a:endParaRPr>
          </a:p>
          <a:p>
            <a:pPr eaLnBrk="1" hangingPunct="1">
              <a:lnSpc>
                <a:spcPct val="90000"/>
              </a:lnSpc>
            </a:pPr>
            <a:endParaRPr lang="en-US" altLang="zh-CN" sz="2800" dirty="0" smtClean="0">
              <a:latin typeface="Bookman Old Style" pitchFamily="18" charset="0"/>
              <a:ea typeface="黑体" pitchFamily="2" charset="-122"/>
            </a:endParaRPr>
          </a:p>
          <a:p>
            <a:pPr eaLnBrk="1" hangingPunct="1">
              <a:lnSpc>
                <a:spcPct val="90000"/>
              </a:lnSpc>
              <a:buFont typeface="Wingdings" pitchFamily="2" charset="2"/>
              <a:buNone/>
            </a:pPr>
            <a:r>
              <a:rPr lang="zh-CN" altLang="en-US" sz="2800" b="1" dirty="0" smtClean="0">
                <a:solidFill>
                  <a:srgbClr val="3333CC"/>
                </a:solidFill>
                <a:latin typeface="Bookman Old Style" pitchFamily="18" charset="0"/>
                <a:ea typeface="黑体" pitchFamily="2" charset="-122"/>
              </a:rPr>
              <a:t>     如: </a:t>
            </a:r>
          </a:p>
          <a:p>
            <a:pPr eaLnBrk="1" hangingPunct="1">
              <a:lnSpc>
                <a:spcPct val="90000"/>
              </a:lnSpc>
              <a:buFont typeface="Wingdings" pitchFamily="2" charset="2"/>
              <a:buNone/>
            </a:pPr>
            <a:r>
              <a:rPr lang="en-US" altLang="zh-CN" sz="2800" b="1" dirty="0" smtClean="0">
                <a:solidFill>
                  <a:srgbClr val="3333CC"/>
                </a:solidFill>
                <a:latin typeface="Bookman Old Style" pitchFamily="18" charset="0"/>
                <a:ea typeface="黑体" pitchFamily="2" charset="-122"/>
              </a:rPr>
              <a:t>      F</a:t>
            </a:r>
            <a:r>
              <a:rPr lang="en-US" altLang="zh-CN" sz="2800" b="1" baseline="-25000" dirty="0" smtClean="0">
                <a:solidFill>
                  <a:srgbClr val="3333CC"/>
                </a:solidFill>
                <a:latin typeface="Bookman Old Style" pitchFamily="18" charset="0"/>
                <a:ea typeface="黑体" pitchFamily="2" charset="-122"/>
              </a:rPr>
              <a:t>2</a:t>
            </a:r>
            <a:r>
              <a:rPr lang="en-US" altLang="zh-CN" sz="2800" b="1" dirty="0" smtClean="0">
                <a:solidFill>
                  <a:srgbClr val="3333CC"/>
                </a:solidFill>
                <a:latin typeface="Bookman Old Style" pitchFamily="18" charset="0"/>
                <a:ea typeface="黑体" pitchFamily="2" charset="-122"/>
              </a:rPr>
              <a:t>(g)  </a:t>
            </a:r>
            <a:r>
              <a:rPr lang="en-US" altLang="zh-CN" sz="2800" b="1" dirty="0" smtClean="0">
                <a:solidFill>
                  <a:schemeClr val="tx2"/>
                </a:solidFill>
                <a:latin typeface="Bookman Old Style" pitchFamily="18" charset="0"/>
                <a:ea typeface="黑体" pitchFamily="2" charset="-122"/>
              </a:rPr>
              <a:t>        </a:t>
            </a:r>
            <a:r>
              <a:rPr lang="en-US" altLang="zh-CN" sz="2800" b="1" dirty="0" smtClean="0">
                <a:solidFill>
                  <a:srgbClr val="3333CC"/>
                </a:solidFill>
                <a:latin typeface="Bookman Old Style" pitchFamily="18" charset="0"/>
                <a:ea typeface="黑体" pitchFamily="2" charset="-122"/>
              </a:rPr>
              <a:t>2F(g)     </a:t>
            </a:r>
          </a:p>
          <a:p>
            <a:pPr eaLnBrk="1" hangingPunct="1">
              <a:lnSpc>
                <a:spcPct val="90000"/>
              </a:lnSpc>
              <a:buFont typeface="Wingdings" pitchFamily="2" charset="2"/>
              <a:buNone/>
            </a:pPr>
            <a:r>
              <a:rPr lang="zh-CN" altLang="en-US" sz="2800" b="1" dirty="0" smtClean="0">
                <a:solidFill>
                  <a:srgbClr val="3333CC"/>
                </a:solidFill>
                <a:latin typeface="Bookman Old Style" pitchFamily="18" charset="0"/>
                <a:ea typeface="黑体" pitchFamily="2" charset="-122"/>
                <a:sym typeface="Symbol" pitchFamily="18" charset="2"/>
              </a:rPr>
              <a:t>             </a:t>
            </a:r>
            <a:r>
              <a:rPr lang="en-US" altLang="en-US" sz="2800" b="1" dirty="0" smtClean="0">
                <a:solidFill>
                  <a:srgbClr val="3333CC"/>
                </a:solidFill>
                <a:latin typeface="Bookman Old Style" pitchFamily="18" charset="0"/>
                <a:ea typeface="黑体" pitchFamily="2" charset="-122"/>
                <a:sym typeface="Symbol" pitchFamily="18" charset="2"/>
              </a:rPr>
              <a:t>H</a:t>
            </a:r>
            <a:r>
              <a:rPr lang="ru-RU" altLang="zh-CN" sz="2800" b="1" baseline="30000" dirty="0" smtClean="0">
                <a:solidFill>
                  <a:srgbClr val="3333CC"/>
                </a:solidFill>
                <a:latin typeface="Bookman Old Style" pitchFamily="18" charset="0"/>
                <a:ea typeface="黑体" pitchFamily="2" charset="-122"/>
                <a:sym typeface="Symbol" pitchFamily="18" charset="2"/>
              </a:rPr>
              <a:t>Ө</a:t>
            </a:r>
            <a:r>
              <a:rPr lang="en-US" altLang="zh-CN" sz="2800" b="1" dirty="0" smtClean="0">
                <a:solidFill>
                  <a:srgbClr val="3333CC"/>
                </a:solidFill>
                <a:latin typeface="Bookman Old Style" pitchFamily="18" charset="0"/>
                <a:ea typeface="黑体" pitchFamily="2" charset="-122"/>
                <a:sym typeface="Symbol" pitchFamily="18" charset="2"/>
              </a:rPr>
              <a:t> ＝ BE</a:t>
            </a:r>
            <a:r>
              <a:rPr lang="zh-CN" altLang="en-US" sz="2800" b="1" dirty="0" smtClean="0">
                <a:solidFill>
                  <a:srgbClr val="3333CC"/>
                </a:solidFill>
                <a:latin typeface="Bookman Old Style" pitchFamily="18" charset="0"/>
                <a:ea typeface="黑体" pitchFamily="2" charset="-122"/>
                <a:sym typeface="Symbol" pitchFamily="18" charset="2"/>
              </a:rPr>
              <a:t>（</a:t>
            </a:r>
            <a:r>
              <a:rPr lang="en-US" altLang="zh-CN" sz="2800" b="1" dirty="0" smtClean="0">
                <a:solidFill>
                  <a:srgbClr val="3333CC"/>
                </a:solidFill>
                <a:latin typeface="Bookman Old Style" pitchFamily="18" charset="0"/>
                <a:ea typeface="黑体" pitchFamily="2" charset="-122"/>
                <a:sym typeface="Symbol" pitchFamily="18" charset="2"/>
              </a:rPr>
              <a:t>F-F</a:t>
            </a:r>
            <a:r>
              <a:rPr lang="zh-CN" altLang="en-US" sz="2800" b="1" dirty="0" smtClean="0">
                <a:solidFill>
                  <a:srgbClr val="3333CC"/>
                </a:solidFill>
                <a:latin typeface="Bookman Old Style" pitchFamily="18" charset="0"/>
                <a:ea typeface="黑体" pitchFamily="2" charset="-122"/>
                <a:sym typeface="Symbol" pitchFamily="18" charset="2"/>
              </a:rPr>
              <a:t>） </a:t>
            </a:r>
            <a:r>
              <a:rPr lang="en-US" altLang="zh-CN" sz="2800" b="1" dirty="0" smtClean="0">
                <a:solidFill>
                  <a:srgbClr val="3333CC"/>
                </a:solidFill>
                <a:latin typeface="Bookman Old Style" pitchFamily="18" charset="0"/>
                <a:ea typeface="黑体" pitchFamily="2" charset="-122"/>
                <a:sym typeface="Symbol" pitchFamily="18" charset="2"/>
              </a:rPr>
              <a:t>= +159kJ/</a:t>
            </a:r>
            <a:r>
              <a:rPr lang="en-US" altLang="zh-CN" sz="2800" b="1" dirty="0" err="1" smtClean="0">
                <a:solidFill>
                  <a:srgbClr val="3333CC"/>
                </a:solidFill>
                <a:latin typeface="Bookman Old Style" pitchFamily="18" charset="0"/>
                <a:ea typeface="黑体" pitchFamily="2" charset="-122"/>
                <a:sym typeface="Symbol" pitchFamily="18" charset="2"/>
              </a:rPr>
              <a:t>mol</a:t>
            </a:r>
            <a:endParaRPr lang="en-US" altLang="zh-CN" sz="2800" b="1" dirty="0" smtClean="0">
              <a:solidFill>
                <a:srgbClr val="3333CC"/>
              </a:solidFill>
              <a:latin typeface="Bookman Old Style" pitchFamily="18" charset="0"/>
              <a:ea typeface="黑体" pitchFamily="2" charset="-122"/>
              <a:sym typeface="Symbol" pitchFamily="18" charset="2"/>
            </a:endParaRPr>
          </a:p>
          <a:p>
            <a:pPr eaLnBrk="1" hangingPunct="1">
              <a:lnSpc>
                <a:spcPct val="90000"/>
              </a:lnSpc>
              <a:buFont typeface="Wingdings" pitchFamily="2" charset="2"/>
              <a:buNone/>
            </a:pPr>
            <a:r>
              <a:rPr lang="en-US" altLang="zh-CN" sz="2800" b="1" dirty="0" smtClean="0">
                <a:solidFill>
                  <a:srgbClr val="3333CC"/>
                </a:solidFill>
                <a:latin typeface="Bookman Old Style" pitchFamily="18" charset="0"/>
                <a:ea typeface="黑体" pitchFamily="2" charset="-122"/>
              </a:rPr>
              <a:t>      Cl</a:t>
            </a:r>
            <a:r>
              <a:rPr lang="en-US" altLang="zh-CN" sz="2800" b="1" baseline="-25000" dirty="0" smtClean="0">
                <a:solidFill>
                  <a:srgbClr val="3333CC"/>
                </a:solidFill>
                <a:latin typeface="Bookman Old Style" pitchFamily="18" charset="0"/>
                <a:ea typeface="黑体" pitchFamily="2" charset="-122"/>
              </a:rPr>
              <a:t>2</a:t>
            </a:r>
            <a:r>
              <a:rPr lang="en-US" altLang="zh-CN" sz="2800" b="1" dirty="0" smtClean="0">
                <a:solidFill>
                  <a:srgbClr val="3333CC"/>
                </a:solidFill>
                <a:latin typeface="Bookman Old Style" pitchFamily="18" charset="0"/>
                <a:ea typeface="黑体" pitchFamily="2" charset="-122"/>
              </a:rPr>
              <a:t>(g)  </a:t>
            </a:r>
            <a:r>
              <a:rPr lang="en-US" altLang="zh-CN" sz="2800" b="1" dirty="0" smtClean="0">
                <a:solidFill>
                  <a:schemeClr val="tx2"/>
                </a:solidFill>
                <a:latin typeface="Bookman Old Style" pitchFamily="18" charset="0"/>
                <a:ea typeface="黑体" pitchFamily="2" charset="-122"/>
              </a:rPr>
              <a:t>        </a:t>
            </a:r>
            <a:r>
              <a:rPr lang="en-US" altLang="zh-CN" sz="2800" b="1" dirty="0" smtClean="0">
                <a:solidFill>
                  <a:srgbClr val="3333CC"/>
                </a:solidFill>
                <a:latin typeface="Bookman Old Style" pitchFamily="18" charset="0"/>
                <a:ea typeface="黑体" pitchFamily="2" charset="-122"/>
              </a:rPr>
              <a:t>2Cl(g)     </a:t>
            </a:r>
          </a:p>
          <a:p>
            <a:pPr eaLnBrk="1" hangingPunct="1">
              <a:lnSpc>
                <a:spcPct val="90000"/>
              </a:lnSpc>
              <a:buFont typeface="Wingdings" pitchFamily="2" charset="2"/>
              <a:buNone/>
            </a:pPr>
            <a:r>
              <a:rPr lang="zh-CN" altLang="en-US" sz="2800" b="1" dirty="0" smtClean="0">
                <a:solidFill>
                  <a:srgbClr val="3333CC"/>
                </a:solidFill>
                <a:latin typeface="Bookman Old Style" pitchFamily="18" charset="0"/>
                <a:ea typeface="黑体" pitchFamily="2" charset="-122"/>
                <a:sym typeface="Symbol" pitchFamily="18" charset="2"/>
              </a:rPr>
              <a:t>            </a:t>
            </a:r>
            <a:r>
              <a:rPr lang="en-US" altLang="en-US" sz="2800" b="1" dirty="0" smtClean="0">
                <a:solidFill>
                  <a:srgbClr val="3333CC"/>
                </a:solidFill>
                <a:latin typeface="Bookman Old Style" pitchFamily="18" charset="0"/>
                <a:ea typeface="黑体" pitchFamily="2" charset="-122"/>
                <a:sym typeface="Symbol" pitchFamily="18" charset="2"/>
              </a:rPr>
              <a:t>H</a:t>
            </a:r>
            <a:r>
              <a:rPr lang="ru-RU" altLang="zh-CN" sz="2800" b="1" baseline="30000" dirty="0" smtClean="0">
                <a:solidFill>
                  <a:srgbClr val="3333CC"/>
                </a:solidFill>
                <a:latin typeface="Bookman Old Style" pitchFamily="18" charset="0"/>
                <a:ea typeface="黑体" pitchFamily="2" charset="-122"/>
                <a:sym typeface="Symbol" pitchFamily="18" charset="2"/>
              </a:rPr>
              <a:t>Ө</a:t>
            </a:r>
            <a:r>
              <a:rPr lang="en-US" altLang="zh-CN" sz="2800" b="1" dirty="0" smtClean="0">
                <a:solidFill>
                  <a:srgbClr val="3333CC"/>
                </a:solidFill>
                <a:latin typeface="Bookman Old Style" pitchFamily="18" charset="0"/>
                <a:ea typeface="黑体" pitchFamily="2" charset="-122"/>
                <a:sym typeface="Symbol" pitchFamily="18" charset="2"/>
              </a:rPr>
              <a:t> ＝ BE</a:t>
            </a:r>
            <a:r>
              <a:rPr lang="zh-CN" altLang="en-US" sz="2800" b="1" dirty="0" smtClean="0">
                <a:solidFill>
                  <a:srgbClr val="3333CC"/>
                </a:solidFill>
                <a:latin typeface="Bookman Old Style" pitchFamily="18" charset="0"/>
                <a:ea typeface="黑体" pitchFamily="2" charset="-122"/>
                <a:sym typeface="Symbol" pitchFamily="18" charset="2"/>
              </a:rPr>
              <a:t>（</a:t>
            </a:r>
            <a:r>
              <a:rPr lang="en-US" altLang="zh-CN" sz="2800" b="1" dirty="0" err="1" smtClean="0">
                <a:solidFill>
                  <a:srgbClr val="3333CC"/>
                </a:solidFill>
                <a:latin typeface="Bookman Old Style" pitchFamily="18" charset="0"/>
                <a:ea typeface="黑体" pitchFamily="2" charset="-122"/>
                <a:sym typeface="Symbol" pitchFamily="18" charset="2"/>
              </a:rPr>
              <a:t>Cl-Cl</a:t>
            </a:r>
            <a:r>
              <a:rPr lang="zh-CN" altLang="en-US" sz="2800" b="1" dirty="0" smtClean="0">
                <a:solidFill>
                  <a:srgbClr val="3333CC"/>
                </a:solidFill>
                <a:latin typeface="Bookman Old Style" pitchFamily="18" charset="0"/>
                <a:ea typeface="黑体" pitchFamily="2" charset="-122"/>
                <a:sym typeface="Symbol" pitchFamily="18" charset="2"/>
              </a:rPr>
              <a:t>） </a:t>
            </a:r>
            <a:r>
              <a:rPr lang="en-US" altLang="zh-CN" sz="2800" b="1" dirty="0" smtClean="0">
                <a:solidFill>
                  <a:srgbClr val="3333CC"/>
                </a:solidFill>
                <a:latin typeface="Bookman Old Style" pitchFamily="18" charset="0"/>
                <a:ea typeface="黑体" pitchFamily="2" charset="-122"/>
                <a:sym typeface="Symbol" pitchFamily="18" charset="2"/>
              </a:rPr>
              <a:t>= +243kJ/</a:t>
            </a:r>
            <a:r>
              <a:rPr lang="en-US" altLang="zh-CN" sz="2800" b="1" dirty="0" err="1" smtClean="0">
                <a:solidFill>
                  <a:srgbClr val="3333CC"/>
                </a:solidFill>
                <a:latin typeface="Bookman Old Style" pitchFamily="18" charset="0"/>
                <a:ea typeface="黑体" pitchFamily="2" charset="-122"/>
                <a:sym typeface="Symbol" pitchFamily="18" charset="2"/>
              </a:rPr>
              <a:t>mol</a:t>
            </a:r>
            <a:r>
              <a:rPr lang="en-US" altLang="en-US" sz="2800" b="1" dirty="0" smtClean="0">
                <a:latin typeface="Bookman Old Style" pitchFamily="18" charset="0"/>
                <a:ea typeface="黑体" pitchFamily="2" charset="-122"/>
                <a:sym typeface="Symbol" pitchFamily="18" charset="2"/>
              </a:rPr>
              <a:t> </a:t>
            </a:r>
            <a:r>
              <a:rPr lang="zh-CN" altLang="en-US" sz="2800" b="1" dirty="0" smtClean="0">
                <a:solidFill>
                  <a:srgbClr val="FF0066"/>
                </a:solidFill>
                <a:latin typeface="Bookman Old Style" pitchFamily="18" charset="0"/>
                <a:ea typeface="黑体" pitchFamily="2" charset="-122"/>
              </a:rPr>
              <a:t>  </a:t>
            </a:r>
          </a:p>
        </p:txBody>
      </p:sp>
      <p:sp>
        <p:nvSpPr>
          <p:cNvPr id="295940" name="Line 4"/>
          <p:cNvSpPr>
            <a:spLocks noChangeShapeType="1"/>
          </p:cNvSpPr>
          <p:nvPr/>
        </p:nvSpPr>
        <p:spPr bwMode="auto">
          <a:xfrm flipV="1">
            <a:off x="2627313" y="4581525"/>
            <a:ext cx="792162" cy="0"/>
          </a:xfrm>
          <a:prstGeom prst="line">
            <a:avLst/>
          </a:prstGeom>
          <a:noFill/>
          <a:ln w="76200">
            <a:solidFill>
              <a:srgbClr val="FF00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397"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
        <p:nvSpPr>
          <p:cNvPr id="295942" name="Line 6"/>
          <p:cNvSpPr>
            <a:spLocks noChangeShapeType="1"/>
          </p:cNvSpPr>
          <p:nvPr/>
        </p:nvSpPr>
        <p:spPr bwMode="auto">
          <a:xfrm flipV="1">
            <a:off x="2627313" y="5516563"/>
            <a:ext cx="792162" cy="0"/>
          </a:xfrm>
          <a:prstGeom prst="line">
            <a:avLst/>
          </a:prstGeom>
          <a:noFill/>
          <a:ln w="76200">
            <a:solidFill>
              <a:srgbClr val="FF00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95938">
                                            <p:txEl>
                                              <p:charRg st="4294967295" end="4294967295"/>
                                            </p:txEl>
                                          </p:spTgt>
                                        </p:tgtEl>
                                        <p:attrNameLst>
                                          <p:attrName>style.visibility</p:attrName>
                                        </p:attrNameLst>
                                      </p:cBhvr>
                                      <p:to>
                                        <p:strVal val="visible"/>
                                      </p:to>
                                    </p:set>
                                    <p:animEffect transition="in" filter="dissolve">
                                      <p:cBhvr>
                                        <p:cTn id="7" dur="500"/>
                                        <p:tgtEl>
                                          <p:spTgt spid="295938">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95939">
                                            <p:txEl>
                                              <p:pRg st="0" end="0"/>
                                            </p:txEl>
                                          </p:spTgt>
                                        </p:tgtEl>
                                        <p:attrNameLst>
                                          <p:attrName>style.visibility</p:attrName>
                                        </p:attrNameLst>
                                      </p:cBhvr>
                                      <p:to>
                                        <p:strVal val="visible"/>
                                      </p:to>
                                    </p:set>
                                    <p:animEffect transition="in" filter="checkerboard(across)">
                                      <p:cBhvr>
                                        <p:cTn id="12" dur="500"/>
                                        <p:tgtEl>
                                          <p:spTgt spid="2959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nodeType="clickEffect">
                                  <p:stCondLst>
                                    <p:cond delay="0"/>
                                  </p:stCondLst>
                                  <p:childTnLst>
                                    <p:set>
                                      <p:cBhvr>
                                        <p:cTn id="16" dur="1" fill="hold">
                                          <p:stCondLst>
                                            <p:cond delay="0"/>
                                          </p:stCondLst>
                                        </p:cTn>
                                        <p:tgtEl>
                                          <p:spTgt spid="295939">
                                            <p:txEl>
                                              <p:pRg st="2" end="2"/>
                                            </p:txEl>
                                          </p:spTgt>
                                        </p:tgtEl>
                                        <p:attrNameLst>
                                          <p:attrName>style.visibility</p:attrName>
                                        </p:attrNameLst>
                                      </p:cBhvr>
                                      <p:to>
                                        <p:strVal val="visible"/>
                                      </p:to>
                                    </p:set>
                                    <p:anim calcmode="lin" valueType="num">
                                      <p:cBhvr>
                                        <p:cTn id="17" dur="1000" fill="hold"/>
                                        <p:tgtEl>
                                          <p:spTgt spid="295939">
                                            <p:txEl>
                                              <p:pRg st="2" end="2"/>
                                            </p:txEl>
                                          </p:spTgt>
                                        </p:tgtEl>
                                        <p:attrNameLst>
                                          <p:attrName>ppt_x</p:attrName>
                                        </p:attrNameLst>
                                      </p:cBhvr>
                                      <p:tavLst>
                                        <p:tav tm="0">
                                          <p:val>
                                            <p:strVal val="#ppt_x-.2"/>
                                          </p:val>
                                        </p:tav>
                                        <p:tav tm="100000">
                                          <p:val>
                                            <p:strVal val="#ppt_x"/>
                                          </p:val>
                                        </p:tav>
                                      </p:tavLst>
                                    </p:anim>
                                    <p:anim calcmode="lin" valueType="num">
                                      <p:cBhvr>
                                        <p:cTn id="18" dur="1000" fill="hold"/>
                                        <p:tgtEl>
                                          <p:spTgt spid="29593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95939">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nodeType="clickEffect">
                                  <p:stCondLst>
                                    <p:cond delay="0"/>
                                  </p:stCondLst>
                                  <p:childTnLst>
                                    <p:set>
                                      <p:cBhvr>
                                        <p:cTn id="23" dur="1" fill="hold">
                                          <p:stCondLst>
                                            <p:cond delay="0"/>
                                          </p:stCondLst>
                                        </p:cTn>
                                        <p:tgtEl>
                                          <p:spTgt spid="295939">
                                            <p:txEl>
                                              <p:pRg st="3" end="3"/>
                                            </p:txEl>
                                          </p:spTgt>
                                        </p:tgtEl>
                                        <p:attrNameLst>
                                          <p:attrName>style.visibility</p:attrName>
                                        </p:attrNameLst>
                                      </p:cBhvr>
                                      <p:to>
                                        <p:strVal val="visible"/>
                                      </p:to>
                                    </p:set>
                                    <p:anim calcmode="lin" valueType="num">
                                      <p:cBhvr>
                                        <p:cTn id="24" dur="1000" fill="hold"/>
                                        <p:tgtEl>
                                          <p:spTgt spid="295939">
                                            <p:txEl>
                                              <p:pRg st="3" end="3"/>
                                            </p:txEl>
                                          </p:spTgt>
                                        </p:tgtEl>
                                        <p:attrNameLst>
                                          <p:attrName>ppt_x</p:attrName>
                                        </p:attrNameLst>
                                      </p:cBhvr>
                                      <p:tavLst>
                                        <p:tav tm="0">
                                          <p:val>
                                            <p:strVal val="#ppt_x-.2"/>
                                          </p:val>
                                        </p:tav>
                                        <p:tav tm="100000">
                                          <p:val>
                                            <p:strVal val="#ppt_x"/>
                                          </p:val>
                                        </p:tav>
                                      </p:tavLst>
                                    </p:anim>
                                    <p:anim calcmode="lin" valueType="num">
                                      <p:cBhvr>
                                        <p:cTn id="25" dur="1000" fill="hold"/>
                                        <p:tgtEl>
                                          <p:spTgt spid="295939">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295939">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9" presetClass="entr" presetSubtype="0" fill="hold" grpId="0" nodeType="clickEffect">
                                  <p:stCondLst>
                                    <p:cond delay="0"/>
                                  </p:stCondLst>
                                  <p:childTnLst>
                                    <p:set>
                                      <p:cBhvr>
                                        <p:cTn id="30" dur="1" fill="hold">
                                          <p:stCondLst>
                                            <p:cond delay="0"/>
                                          </p:stCondLst>
                                        </p:cTn>
                                        <p:tgtEl>
                                          <p:spTgt spid="295940"/>
                                        </p:tgtEl>
                                        <p:attrNameLst>
                                          <p:attrName>style.visibility</p:attrName>
                                        </p:attrNameLst>
                                      </p:cBhvr>
                                      <p:to>
                                        <p:strVal val="visible"/>
                                      </p:to>
                                    </p:set>
                                    <p:anim calcmode="lin" valueType="num">
                                      <p:cBhvr>
                                        <p:cTn id="31" dur="1000" fill="hold"/>
                                        <p:tgtEl>
                                          <p:spTgt spid="295940"/>
                                        </p:tgtEl>
                                        <p:attrNameLst>
                                          <p:attrName>ppt_x</p:attrName>
                                        </p:attrNameLst>
                                      </p:cBhvr>
                                      <p:tavLst>
                                        <p:tav tm="0">
                                          <p:val>
                                            <p:strVal val="#ppt_x-.2"/>
                                          </p:val>
                                        </p:tav>
                                        <p:tav tm="100000">
                                          <p:val>
                                            <p:strVal val="#ppt_x"/>
                                          </p:val>
                                        </p:tav>
                                      </p:tavLst>
                                    </p:anim>
                                    <p:anim calcmode="lin" valueType="num">
                                      <p:cBhvr>
                                        <p:cTn id="32" dur="1000" fill="hold"/>
                                        <p:tgtEl>
                                          <p:spTgt spid="295940"/>
                                        </p:tgtEl>
                                        <p:attrNameLst>
                                          <p:attrName>ppt_y</p:attrName>
                                        </p:attrNameLst>
                                      </p:cBhvr>
                                      <p:tavLst>
                                        <p:tav tm="0">
                                          <p:val>
                                            <p:strVal val="#ppt_y"/>
                                          </p:val>
                                        </p:tav>
                                        <p:tav tm="100000">
                                          <p:val>
                                            <p:strVal val="#ppt_y"/>
                                          </p:val>
                                        </p:tav>
                                      </p:tavLst>
                                    </p:anim>
                                    <p:animEffect transition="in" filter="wipe(right)" prLst="gradientSize: 0.1">
                                      <p:cBhvr>
                                        <p:cTn id="33" dur="1000"/>
                                        <p:tgtEl>
                                          <p:spTgt spid="29594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9" presetClass="entr" presetSubtype="0" fill="hold" nodeType="clickEffect">
                                  <p:stCondLst>
                                    <p:cond delay="0"/>
                                  </p:stCondLst>
                                  <p:childTnLst>
                                    <p:set>
                                      <p:cBhvr>
                                        <p:cTn id="37" dur="1" fill="hold">
                                          <p:stCondLst>
                                            <p:cond delay="0"/>
                                          </p:stCondLst>
                                        </p:cTn>
                                        <p:tgtEl>
                                          <p:spTgt spid="295939">
                                            <p:txEl>
                                              <p:pRg st="4" end="4"/>
                                            </p:txEl>
                                          </p:spTgt>
                                        </p:tgtEl>
                                        <p:attrNameLst>
                                          <p:attrName>style.visibility</p:attrName>
                                        </p:attrNameLst>
                                      </p:cBhvr>
                                      <p:to>
                                        <p:strVal val="visible"/>
                                      </p:to>
                                    </p:set>
                                    <p:anim calcmode="lin" valueType="num">
                                      <p:cBhvr>
                                        <p:cTn id="38" dur="1000" fill="hold"/>
                                        <p:tgtEl>
                                          <p:spTgt spid="295939">
                                            <p:txEl>
                                              <p:pRg st="4" end="4"/>
                                            </p:txEl>
                                          </p:spTgt>
                                        </p:tgtEl>
                                        <p:attrNameLst>
                                          <p:attrName>ppt_x</p:attrName>
                                        </p:attrNameLst>
                                      </p:cBhvr>
                                      <p:tavLst>
                                        <p:tav tm="0">
                                          <p:val>
                                            <p:strVal val="#ppt_x-.2"/>
                                          </p:val>
                                        </p:tav>
                                        <p:tav tm="100000">
                                          <p:val>
                                            <p:strVal val="#ppt_x"/>
                                          </p:val>
                                        </p:tav>
                                      </p:tavLst>
                                    </p:anim>
                                    <p:anim calcmode="lin" valueType="num">
                                      <p:cBhvr>
                                        <p:cTn id="39" dur="1000" fill="hold"/>
                                        <p:tgtEl>
                                          <p:spTgt spid="295939">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0" dur="1000"/>
                                        <p:tgtEl>
                                          <p:spTgt spid="295939">
                                            <p:txEl>
                                              <p:pRg st="4" end="4"/>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9" presetClass="entr" presetSubtype="0" fill="hold" nodeType="clickEffect">
                                  <p:stCondLst>
                                    <p:cond delay="0"/>
                                  </p:stCondLst>
                                  <p:childTnLst>
                                    <p:set>
                                      <p:cBhvr>
                                        <p:cTn id="44" dur="1" fill="hold">
                                          <p:stCondLst>
                                            <p:cond delay="0"/>
                                          </p:stCondLst>
                                        </p:cTn>
                                        <p:tgtEl>
                                          <p:spTgt spid="295939">
                                            <p:txEl>
                                              <p:pRg st="5" end="5"/>
                                            </p:txEl>
                                          </p:spTgt>
                                        </p:tgtEl>
                                        <p:attrNameLst>
                                          <p:attrName>style.visibility</p:attrName>
                                        </p:attrNameLst>
                                      </p:cBhvr>
                                      <p:to>
                                        <p:strVal val="visible"/>
                                      </p:to>
                                    </p:set>
                                    <p:anim calcmode="lin" valueType="num">
                                      <p:cBhvr>
                                        <p:cTn id="45" dur="1000" fill="hold"/>
                                        <p:tgtEl>
                                          <p:spTgt spid="295939">
                                            <p:txEl>
                                              <p:pRg st="5" end="5"/>
                                            </p:txEl>
                                          </p:spTgt>
                                        </p:tgtEl>
                                        <p:attrNameLst>
                                          <p:attrName>ppt_x</p:attrName>
                                        </p:attrNameLst>
                                      </p:cBhvr>
                                      <p:tavLst>
                                        <p:tav tm="0">
                                          <p:val>
                                            <p:strVal val="#ppt_x-.2"/>
                                          </p:val>
                                        </p:tav>
                                        <p:tav tm="100000">
                                          <p:val>
                                            <p:strVal val="#ppt_x"/>
                                          </p:val>
                                        </p:tav>
                                      </p:tavLst>
                                    </p:anim>
                                    <p:anim calcmode="lin" valueType="num">
                                      <p:cBhvr>
                                        <p:cTn id="46" dur="1000" fill="hold"/>
                                        <p:tgtEl>
                                          <p:spTgt spid="295939">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47" dur="1000"/>
                                        <p:tgtEl>
                                          <p:spTgt spid="295939">
                                            <p:txEl>
                                              <p:pRg st="5" end="5"/>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9" presetClass="entr" presetSubtype="0" fill="hold" grpId="0" nodeType="clickEffect">
                                  <p:stCondLst>
                                    <p:cond delay="0"/>
                                  </p:stCondLst>
                                  <p:childTnLst>
                                    <p:set>
                                      <p:cBhvr>
                                        <p:cTn id="51" dur="1" fill="hold">
                                          <p:stCondLst>
                                            <p:cond delay="0"/>
                                          </p:stCondLst>
                                        </p:cTn>
                                        <p:tgtEl>
                                          <p:spTgt spid="295942"/>
                                        </p:tgtEl>
                                        <p:attrNameLst>
                                          <p:attrName>style.visibility</p:attrName>
                                        </p:attrNameLst>
                                      </p:cBhvr>
                                      <p:to>
                                        <p:strVal val="visible"/>
                                      </p:to>
                                    </p:set>
                                    <p:anim calcmode="lin" valueType="num">
                                      <p:cBhvr>
                                        <p:cTn id="52" dur="1000" fill="hold"/>
                                        <p:tgtEl>
                                          <p:spTgt spid="295942"/>
                                        </p:tgtEl>
                                        <p:attrNameLst>
                                          <p:attrName>ppt_x</p:attrName>
                                        </p:attrNameLst>
                                      </p:cBhvr>
                                      <p:tavLst>
                                        <p:tav tm="0">
                                          <p:val>
                                            <p:strVal val="#ppt_x-.2"/>
                                          </p:val>
                                        </p:tav>
                                        <p:tav tm="100000">
                                          <p:val>
                                            <p:strVal val="#ppt_x"/>
                                          </p:val>
                                        </p:tav>
                                      </p:tavLst>
                                    </p:anim>
                                    <p:anim calcmode="lin" valueType="num">
                                      <p:cBhvr>
                                        <p:cTn id="53" dur="1000" fill="hold"/>
                                        <p:tgtEl>
                                          <p:spTgt spid="295942"/>
                                        </p:tgtEl>
                                        <p:attrNameLst>
                                          <p:attrName>ppt_y</p:attrName>
                                        </p:attrNameLst>
                                      </p:cBhvr>
                                      <p:tavLst>
                                        <p:tav tm="0">
                                          <p:val>
                                            <p:strVal val="#ppt_y"/>
                                          </p:val>
                                        </p:tav>
                                        <p:tav tm="100000">
                                          <p:val>
                                            <p:strVal val="#ppt_y"/>
                                          </p:val>
                                        </p:tav>
                                      </p:tavLst>
                                    </p:anim>
                                    <p:animEffect transition="in" filter="wipe(right)" prLst="gradientSize: 0.1">
                                      <p:cBhvr>
                                        <p:cTn id="54" dur="1000"/>
                                        <p:tgtEl>
                                          <p:spTgt spid="29594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9" presetClass="entr" presetSubtype="0" fill="hold" nodeType="clickEffect">
                                  <p:stCondLst>
                                    <p:cond delay="0"/>
                                  </p:stCondLst>
                                  <p:childTnLst>
                                    <p:set>
                                      <p:cBhvr>
                                        <p:cTn id="58" dur="1" fill="hold">
                                          <p:stCondLst>
                                            <p:cond delay="0"/>
                                          </p:stCondLst>
                                        </p:cTn>
                                        <p:tgtEl>
                                          <p:spTgt spid="295939">
                                            <p:txEl>
                                              <p:pRg st="6" end="6"/>
                                            </p:txEl>
                                          </p:spTgt>
                                        </p:tgtEl>
                                        <p:attrNameLst>
                                          <p:attrName>style.visibility</p:attrName>
                                        </p:attrNameLst>
                                      </p:cBhvr>
                                      <p:to>
                                        <p:strVal val="visible"/>
                                      </p:to>
                                    </p:set>
                                    <p:anim calcmode="lin" valueType="num">
                                      <p:cBhvr>
                                        <p:cTn id="59" dur="1000" fill="hold"/>
                                        <p:tgtEl>
                                          <p:spTgt spid="295939">
                                            <p:txEl>
                                              <p:pRg st="6" end="6"/>
                                            </p:txEl>
                                          </p:spTgt>
                                        </p:tgtEl>
                                        <p:attrNameLst>
                                          <p:attrName>ppt_x</p:attrName>
                                        </p:attrNameLst>
                                      </p:cBhvr>
                                      <p:tavLst>
                                        <p:tav tm="0">
                                          <p:val>
                                            <p:strVal val="#ppt_x-.2"/>
                                          </p:val>
                                        </p:tav>
                                        <p:tav tm="100000">
                                          <p:val>
                                            <p:strVal val="#ppt_x"/>
                                          </p:val>
                                        </p:tav>
                                      </p:tavLst>
                                    </p:anim>
                                    <p:anim calcmode="lin" valueType="num">
                                      <p:cBhvr>
                                        <p:cTn id="60" dur="1000" fill="hold"/>
                                        <p:tgtEl>
                                          <p:spTgt spid="295939">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61" dur="1000"/>
                                        <p:tgtEl>
                                          <p:spTgt spid="2959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8" grpId="0"/>
      <p:bldP spid="295940" grpId="0" animBg="1"/>
      <p:bldP spid="29594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764703"/>
            <a:ext cx="8702597" cy="545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95288" y="333375"/>
            <a:ext cx="8475662" cy="1143000"/>
          </a:xfrm>
          <a:solidFill>
            <a:schemeClr val="bg1"/>
          </a:solidFill>
        </p:spPr>
        <p:txBody>
          <a:bodyPr/>
          <a:lstStyle/>
          <a:p>
            <a:pPr eaLnBrk="1" hangingPunct="1"/>
            <a:r>
              <a:rPr lang="zh-CN" altLang="en-US" sz="4000" b="1" smtClean="0">
                <a:solidFill>
                  <a:srgbClr val="3333CC"/>
                </a:solidFill>
                <a:latin typeface="黑体" pitchFamily="2" charset="-122"/>
                <a:ea typeface="黑体" pitchFamily="2" charset="-122"/>
              </a:rPr>
              <a:t>* 反应焓变的计算</a:t>
            </a:r>
            <a:endParaRPr lang="zh-CN" altLang="en-US" smtClean="0">
              <a:solidFill>
                <a:srgbClr val="3333CC"/>
              </a:solidFill>
            </a:endParaRPr>
          </a:p>
        </p:txBody>
      </p:sp>
      <p:sp>
        <p:nvSpPr>
          <p:cNvPr id="23565" name="Rectangle 13"/>
          <p:cNvSpPr>
            <a:spLocks noGrp="1" noChangeArrowheads="1"/>
          </p:cNvSpPr>
          <p:nvPr>
            <p:ph type="body" idx="1"/>
          </p:nvPr>
        </p:nvSpPr>
        <p:spPr>
          <a:xfrm>
            <a:off x="611188" y="1557338"/>
            <a:ext cx="7848600" cy="1366837"/>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b="1" smtClean="0">
                <a:solidFill>
                  <a:srgbClr val="000099"/>
                </a:solidFill>
                <a:latin typeface="黑体" pitchFamily="2" charset="-122"/>
                <a:ea typeface="黑体" pitchFamily="2" charset="-122"/>
              </a:rPr>
              <a:t>  </a:t>
            </a:r>
            <a:r>
              <a:rPr lang="zh-CN" altLang="en-US" b="1" smtClean="0">
                <a:solidFill>
                  <a:srgbClr val="000099"/>
                </a:solidFill>
                <a:latin typeface="Bookman Old Style" pitchFamily="18" charset="0"/>
                <a:ea typeface="黑体" pitchFamily="2" charset="-122"/>
                <a:sym typeface="Symbol" pitchFamily="18" charset="2"/>
              </a:rPr>
              <a:t></a:t>
            </a:r>
            <a:r>
              <a:rPr lang="en-US" altLang="zh-CN" b="1" smtClean="0">
                <a:solidFill>
                  <a:srgbClr val="000099"/>
                </a:solidFill>
                <a:latin typeface="Bookman Old Style" pitchFamily="18" charset="0"/>
                <a:ea typeface="黑体" pitchFamily="2" charset="-122"/>
                <a:sym typeface="Symbol" pitchFamily="18" charset="2"/>
              </a:rPr>
              <a:t>H=-BE</a:t>
            </a:r>
            <a:r>
              <a:rPr lang="zh-CN" altLang="en-US" b="1" smtClean="0">
                <a:solidFill>
                  <a:srgbClr val="000099"/>
                </a:solidFill>
                <a:latin typeface="Bookman Old Style" pitchFamily="18" charset="0"/>
                <a:ea typeface="黑体" pitchFamily="2" charset="-122"/>
                <a:sym typeface="Symbol" pitchFamily="18" charset="2"/>
              </a:rPr>
              <a:t>（生成物）</a:t>
            </a:r>
            <a:r>
              <a:rPr lang="en-US" altLang="zh-CN" b="1" smtClean="0">
                <a:solidFill>
                  <a:srgbClr val="000099"/>
                </a:solidFill>
                <a:latin typeface="Bookman Old Style" pitchFamily="18" charset="0"/>
                <a:ea typeface="黑体" pitchFamily="2" charset="-122"/>
                <a:sym typeface="Symbol" pitchFamily="18" charset="2"/>
              </a:rPr>
              <a:t>+ BE</a:t>
            </a:r>
            <a:r>
              <a:rPr lang="zh-CN" altLang="en-US" b="1" smtClean="0">
                <a:solidFill>
                  <a:srgbClr val="000099"/>
                </a:solidFill>
                <a:latin typeface="Bookman Old Style" pitchFamily="18" charset="0"/>
                <a:ea typeface="黑体" pitchFamily="2" charset="-122"/>
                <a:sym typeface="Symbol" pitchFamily="18" charset="2"/>
              </a:rPr>
              <a:t>（反应物）</a:t>
            </a:r>
          </a:p>
          <a:p>
            <a:pPr eaLnBrk="1" hangingPunct="1">
              <a:buFont typeface="Wingdings" pitchFamily="2" charset="2"/>
              <a:buNone/>
            </a:pPr>
            <a:r>
              <a:rPr lang="en-US" altLang="zh-CN" b="1" smtClean="0">
                <a:solidFill>
                  <a:srgbClr val="000099"/>
                </a:solidFill>
                <a:latin typeface="Bookman Old Style" pitchFamily="18" charset="0"/>
                <a:ea typeface="黑体" pitchFamily="2" charset="-122"/>
                <a:sym typeface="Symbol" pitchFamily="18" charset="2"/>
              </a:rPr>
              <a:t>       = -</a:t>
            </a:r>
            <a:r>
              <a:rPr lang="zh-CN" altLang="en-US" b="1" smtClean="0">
                <a:solidFill>
                  <a:srgbClr val="000099"/>
                </a:solidFill>
                <a:latin typeface="Bookman Old Style" pitchFamily="18" charset="0"/>
                <a:ea typeface="黑体" pitchFamily="2" charset="-122"/>
                <a:sym typeface="Symbol" pitchFamily="18" charset="2"/>
              </a:rPr>
              <a:t>（</a:t>
            </a:r>
            <a:r>
              <a:rPr lang="en-US" altLang="zh-CN" b="1" smtClean="0">
                <a:solidFill>
                  <a:srgbClr val="000099"/>
                </a:solidFill>
                <a:latin typeface="Bookman Old Style" pitchFamily="18" charset="0"/>
                <a:ea typeface="黑体" pitchFamily="2" charset="-122"/>
                <a:sym typeface="Symbol" pitchFamily="18" charset="2"/>
              </a:rPr>
              <a:t>BE</a:t>
            </a:r>
            <a:r>
              <a:rPr lang="zh-CN" altLang="en-US" b="1" smtClean="0">
                <a:solidFill>
                  <a:srgbClr val="000099"/>
                </a:solidFill>
                <a:latin typeface="Bookman Old Style" pitchFamily="18" charset="0"/>
                <a:ea typeface="黑体" pitchFamily="2" charset="-122"/>
                <a:sym typeface="Symbol" pitchFamily="18" charset="2"/>
              </a:rPr>
              <a:t>）</a:t>
            </a:r>
            <a:endParaRPr lang="en-US" altLang="zh-CN" b="1" smtClean="0">
              <a:solidFill>
                <a:srgbClr val="000099"/>
              </a:solidFill>
              <a:latin typeface="Bookman Old Style" pitchFamily="18" charset="0"/>
              <a:ea typeface="黑体" pitchFamily="2" charset="-122"/>
              <a:sym typeface="Symbol" pitchFamily="18" charset="2"/>
            </a:endParaRPr>
          </a:p>
        </p:txBody>
      </p:sp>
      <p:sp>
        <p:nvSpPr>
          <p:cNvPr id="61444" name="Line 14"/>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
        <p:nvSpPr>
          <p:cNvPr id="23567" name="Rectangle 15"/>
          <p:cNvSpPr>
            <a:spLocks noChangeArrowheads="1"/>
          </p:cNvSpPr>
          <p:nvPr/>
        </p:nvSpPr>
        <p:spPr bwMode="auto">
          <a:xfrm>
            <a:off x="684213" y="3429000"/>
            <a:ext cx="7848600" cy="2952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buFont typeface="Wingdings" pitchFamily="2" charset="2"/>
              <a:buNone/>
            </a:pPr>
            <a:r>
              <a:rPr lang="zh-CN" altLang="en-US" b="1" dirty="0">
                <a:latin typeface="黑体" pitchFamily="2" charset="-122"/>
                <a:ea typeface="黑体" pitchFamily="2" charset="-122"/>
              </a:rPr>
              <a:t>  </a:t>
            </a:r>
            <a:r>
              <a:rPr lang="en-US" altLang="zh-CN" b="1" dirty="0">
                <a:solidFill>
                  <a:srgbClr val="000099"/>
                </a:solidFill>
                <a:latin typeface="Bookman Old Style" pitchFamily="18" charset="0"/>
                <a:ea typeface="黑体" pitchFamily="2" charset="-122"/>
                <a:sym typeface="Symbol" pitchFamily="18" charset="2"/>
              </a:rPr>
              <a:t>C</a:t>
            </a:r>
            <a:r>
              <a:rPr lang="en-US" altLang="zh-CN" b="1" baseline="-25000" dirty="0">
                <a:solidFill>
                  <a:srgbClr val="000099"/>
                </a:solidFill>
                <a:latin typeface="Bookman Old Style" pitchFamily="18" charset="0"/>
                <a:ea typeface="黑体" pitchFamily="2" charset="-122"/>
                <a:sym typeface="Symbol" pitchFamily="18" charset="2"/>
              </a:rPr>
              <a:t>6</a:t>
            </a:r>
            <a:r>
              <a:rPr lang="en-US" altLang="zh-CN" b="1" dirty="0">
                <a:solidFill>
                  <a:srgbClr val="000099"/>
                </a:solidFill>
                <a:latin typeface="Bookman Old Style" pitchFamily="18" charset="0"/>
                <a:ea typeface="黑体" pitchFamily="2" charset="-122"/>
                <a:sym typeface="Symbol" pitchFamily="18" charset="2"/>
              </a:rPr>
              <a:t>H</a:t>
            </a:r>
            <a:r>
              <a:rPr lang="en-US" altLang="zh-CN" b="1" baseline="-25000" dirty="0">
                <a:solidFill>
                  <a:srgbClr val="000099"/>
                </a:solidFill>
                <a:latin typeface="Bookman Old Style" pitchFamily="18" charset="0"/>
                <a:ea typeface="黑体" pitchFamily="2" charset="-122"/>
                <a:sym typeface="Symbol" pitchFamily="18" charset="2"/>
              </a:rPr>
              <a:t>12</a:t>
            </a:r>
            <a:r>
              <a:rPr lang="en-US" altLang="zh-CN" b="1" dirty="0">
                <a:solidFill>
                  <a:srgbClr val="000099"/>
                </a:solidFill>
                <a:latin typeface="Bookman Old Style" pitchFamily="18" charset="0"/>
                <a:ea typeface="黑体" pitchFamily="2" charset="-122"/>
                <a:sym typeface="Symbol" pitchFamily="18" charset="2"/>
              </a:rPr>
              <a:t>O</a:t>
            </a:r>
            <a:r>
              <a:rPr lang="en-US" altLang="zh-CN" b="1" baseline="-25000" dirty="0">
                <a:solidFill>
                  <a:srgbClr val="000099"/>
                </a:solidFill>
                <a:latin typeface="Bookman Old Style" pitchFamily="18" charset="0"/>
                <a:ea typeface="黑体" pitchFamily="2" charset="-122"/>
                <a:sym typeface="Symbol" pitchFamily="18" charset="2"/>
              </a:rPr>
              <a:t>6</a:t>
            </a:r>
            <a:r>
              <a:rPr lang="en-US" altLang="zh-CN" b="1" dirty="0">
                <a:solidFill>
                  <a:srgbClr val="000099"/>
                </a:solidFill>
                <a:latin typeface="Bookman Old Style" pitchFamily="18" charset="0"/>
                <a:ea typeface="黑体" pitchFamily="2" charset="-122"/>
                <a:sym typeface="Symbol" pitchFamily="18" charset="2"/>
              </a:rPr>
              <a:t> + 6O</a:t>
            </a:r>
            <a:r>
              <a:rPr lang="en-US" altLang="zh-CN" b="1" baseline="-25000" dirty="0">
                <a:solidFill>
                  <a:srgbClr val="000099"/>
                </a:solidFill>
                <a:latin typeface="Bookman Old Style" pitchFamily="18" charset="0"/>
                <a:ea typeface="黑体" pitchFamily="2" charset="-122"/>
                <a:sym typeface="Symbol" pitchFamily="18" charset="2"/>
              </a:rPr>
              <a:t>2</a:t>
            </a:r>
            <a:r>
              <a:rPr lang="en-US" altLang="zh-CN" b="1" dirty="0">
                <a:solidFill>
                  <a:srgbClr val="000099"/>
                </a:solidFill>
                <a:latin typeface="Bookman Old Style" pitchFamily="18" charset="0"/>
                <a:ea typeface="黑体" pitchFamily="2" charset="-122"/>
                <a:sym typeface="Symbol" pitchFamily="18" charset="2"/>
              </a:rPr>
              <a:t> </a:t>
            </a:r>
            <a:r>
              <a:rPr lang="en-US" altLang="zh-CN" b="1" dirty="0">
                <a:solidFill>
                  <a:srgbClr val="000099"/>
                </a:solidFill>
                <a:latin typeface="Bookman Old Style" pitchFamily="18" charset="0"/>
                <a:ea typeface="黑体" pitchFamily="2" charset="-122"/>
                <a:sym typeface="Wingdings" pitchFamily="2" charset="2"/>
              </a:rPr>
              <a:t> 6CO</a:t>
            </a:r>
            <a:r>
              <a:rPr lang="en-US" altLang="zh-CN" b="1" baseline="-25000" dirty="0">
                <a:solidFill>
                  <a:srgbClr val="000099"/>
                </a:solidFill>
                <a:latin typeface="Bookman Old Style" pitchFamily="18" charset="0"/>
                <a:ea typeface="黑体" pitchFamily="2" charset="-122"/>
                <a:sym typeface="Wingdings" pitchFamily="2" charset="2"/>
              </a:rPr>
              <a:t>2</a:t>
            </a:r>
            <a:r>
              <a:rPr lang="en-US" altLang="zh-CN" b="1" dirty="0">
                <a:solidFill>
                  <a:srgbClr val="000099"/>
                </a:solidFill>
                <a:latin typeface="Bookman Old Style" pitchFamily="18" charset="0"/>
                <a:ea typeface="黑体" pitchFamily="2" charset="-122"/>
                <a:sym typeface="Wingdings" pitchFamily="2" charset="2"/>
              </a:rPr>
              <a:t> + 6H</a:t>
            </a:r>
            <a:r>
              <a:rPr lang="en-US" altLang="zh-CN" b="1" baseline="-25000" dirty="0">
                <a:solidFill>
                  <a:srgbClr val="000099"/>
                </a:solidFill>
                <a:latin typeface="Bookman Old Style" pitchFamily="18" charset="0"/>
                <a:ea typeface="黑体" pitchFamily="2" charset="-122"/>
                <a:sym typeface="Wingdings" pitchFamily="2" charset="2"/>
              </a:rPr>
              <a:t>2</a:t>
            </a:r>
            <a:r>
              <a:rPr lang="en-US" altLang="zh-CN" b="1" dirty="0">
                <a:solidFill>
                  <a:srgbClr val="000099"/>
                </a:solidFill>
                <a:latin typeface="Bookman Old Style" pitchFamily="18" charset="0"/>
                <a:ea typeface="黑体" pitchFamily="2" charset="-122"/>
                <a:sym typeface="Wingdings" pitchFamily="2" charset="2"/>
              </a:rPr>
              <a:t>O </a:t>
            </a:r>
          </a:p>
          <a:p>
            <a:pPr eaLnBrk="1" hangingPunct="1">
              <a:buFont typeface="Wingdings" pitchFamily="2" charset="2"/>
              <a:buNone/>
            </a:pPr>
            <a:r>
              <a:rPr lang="en-US" altLang="zh-CN" b="1" dirty="0">
                <a:solidFill>
                  <a:srgbClr val="000099"/>
                </a:solidFill>
                <a:latin typeface="Bookman Old Style" pitchFamily="18" charset="0"/>
                <a:ea typeface="黑体" pitchFamily="2" charset="-122"/>
                <a:sym typeface="Wingdings" pitchFamily="2" charset="2"/>
              </a:rPr>
              <a:t>  </a:t>
            </a:r>
            <a:r>
              <a:rPr lang="en-US" altLang="zh-CN" b="1" dirty="0">
                <a:solidFill>
                  <a:srgbClr val="000099"/>
                </a:solidFill>
                <a:latin typeface="Bookman Old Style" pitchFamily="18" charset="0"/>
                <a:ea typeface="黑体" pitchFamily="2" charset="-122"/>
                <a:sym typeface="Symbol" pitchFamily="18" charset="2"/>
              </a:rPr>
              <a:t></a:t>
            </a:r>
            <a:r>
              <a:rPr lang="en-US" altLang="zh-CN" b="1" dirty="0" err="1">
                <a:solidFill>
                  <a:srgbClr val="000099"/>
                </a:solidFill>
                <a:latin typeface="Bookman Old Style" pitchFamily="18" charset="0"/>
                <a:ea typeface="黑体" pitchFamily="2" charset="-122"/>
                <a:sym typeface="Symbol" pitchFamily="18" charset="2"/>
              </a:rPr>
              <a:t>H</a:t>
            </a:r>
            <a:r>
              <a:rPr lang="en-US" altLang="zh-CN" b="1" baseline="-25000" dirty="0" err="1">
                <a:solidFill>
                  <a:srgbClr val="000099"/>
                </a:solidFill>
                <a:latin typeface="Bookman Old Style" pitchFamily="18" charset="0"/>
                <a:ea typeface="黑体" pitchFamily="2" charset="-122"/>
                <a:sym typeface="Symbol" pitchFamily="18" charset="2"/>
              </a:rPr>
              <a:t>r</a:t>
            </a:r>
            <a:r>
              <a:rPr lang="el-GR" altLang="zh-CN" b="1" baseline="30000" dirty="0">
                <a:solidFill>
                  <a:srgbClr val="000099"/>
                </a:solidFill>
                <a:latin typeface="Bookman Old Style" pitchFamily="18" charset="0"/>
                <a:ea typeface="黑体" pitchFamily="2" charset="-122"/>
                <a:sym typeface="Symbol" pitchFamily="18" charset="2"/>
              </a:rPr>
              <a:t>Θ</a:t>
            </a:r>
            <a:r>
              <a:rPr lang="en-US" altLang="zh-CN" b="1" dirty="0">
                <a:solidFill>
                  <a:srgbClr val="000099"/>
                </a:solidFill>
                <a:latin typeface="Bookman Old Style" pitchFamily="18" charset="0"/>
                <a:ea typeface="黑体" pitchFamily="2" charset="-122"/>
                <a:sym typeface="Symbol" pitchFamily="18" charset="2"/>
              </a:rPr>
              <a:t>=-2819 kJ/</a:t>
            </a:r>
            <a:r>
              <a:rPr lang="en-US" altLang="zh-CN" b="1" dirty="0" err="1">
                <a:solidFill>
                  <a:srgbClr val="000099"/>
                </a:solidFill>
                <a:latin typeface="Bookman Old Style" pitchFamily="18" charset="0"/>
                <a:ea typeface="黑体" pitchFamily="2" charset="-122"/>
                <a:sym typeface="Symbol" pitchFamily="18" charset="2"/>
              </a:rPr>
              <a:t>mol</a:t>
            </a:r>
            <a:endParaRPr lang="en-US" altLang="zh-CN" b="1" dirty="0">
              <a:solidFill>
                <a:srgbClr val="000099"/>
              </a:solidFill>
              <a:latin typeface="Bookman Old Style" pitchFamily="18" charset="0"/>
              <a:ea typeface="黑体" pitchFamily="2" charset="-122"/>
              <a:sym typeface="Symbol" pitchFamily="18" charset="2"/>
            </a:endParaRPr>
          </a:p>
          <a:p>
            <a:pPr eaLnBrk="1" hangingPunct="1">
              <a:buFont typeface="Wingdings" pitchFamily="2" charset="2"/>
              <a:buNone/>
            </a:pPr>
            <a:r>
              <a:rPr lang="en-US" altLang="zh-CN" b="1" dirty="0">
                <a:latin typeface="Bookman Old Style" pitchFamily="18" charset="0"/>
                <a:ea typeface="黑体" pitchFamily="2" charset="-122"/>
                <a:sym typeface="Wingdings" pitchFamily="2" charset="2"/>
              </a:rPr>
              <a:t>   </a:t>
            </a:r>
            <a:r>
              <a:rPr lang="en-US" altLang="zh-CN" b="1" dirty="0">
                <a:solidFill>
                  <a:srgbClr val="C00000"/>
                </a:solidFill>
                <a:latin typeface="Bookman Old Style" pitchFamily="18" charset="0"/>
                <a:ea typeface="黑体" pitchFamily="2" charset="-122"/>
                <a:sym typeface="Wingdings" pitchFamily="2" charset="2"/>
              </a:rPr>
              <a:t>6CO</a:t>
            </a:r>
            <a:r>
              <a:rPr lang="en-US" altLang="zh-CN" b="1" baseline="-25000" dirty="0">
                <a:solidFill>
                  <a:srgbClr val="C00000"/>
                </a:solidFill>
                <a:latin typeface="Bookman Old Style" pitchFamily="18" charset="0"/>
                <a:ea typeface="黑体" pitchFamily="2" charset="-122"/>
                <a:sym typeface="Wingdings" pitchFamily="2" charset="2"/>
              </a:rPr>
              <a:t>2</a:t>
            </a:r>
            <a:r>
              <a:rPr lang="en-US" altLang="zh-CN" b="1" dirty="0">
                <a:solidFill>
                  <a:srgbClr val="C00000"/>
                </a:solidFill>
                <a:latin typeface="Bookman Old Style" pitchFamily="18" charset="0"/>
                <a:ea typeface="黑体" pitchFamily="2" charset="-122"/>
                <a:sym typeface="Wingdings" pitchFamily="2" charset="2"/>
              </a:rPr>
              <a:t> + 6H</a:t>
            </a:r>
            <a:r>
              <a:rPr lang="en-US" altLang="zh-CN" b="1" baseline="-25000" dirty="0">
                <a:solidFill>
                  <a:srgbClr val="C00000"/>
                </a:solidFill>
                <a:latin typeface="Bookman Old Style" pitchFamily="18" charset="0"/>
                <a:ea typeface="黑体" pitchFamily="2" charset="-122"/>
                <a:sym typeface="Wingdings" pitchFamily="2" charset="2"/>
              </a:rPr>
              <a:t>2</a:t>
            </a:r>
            <a:r>
              <a:rPr lang="en-US" altLang="zh-CN" b="1" dirty="0">
                <a:solidFill>
                  <a:srgbClr val="C00000"/>
                </a:solidFill>
                <a:latin typeface="Bookman Old Style" pitchFamily="18" charset="0"/>
                <a:ea typeface="黑体" pitchFamily="2" charset="-122"/>
                <a:sym typeface="Wingdings" pitchFamily="2" charset="2"/>
              </a:rPr>
              <a:t>O  </a:t>
            </a:r>
            <a:r>
              <a:rPr lang="en-US" altLang="zh-CN" b="1" dirty="0">
                <a:solidFill>
                  <a:srgbClr val="C00000"/>
                </a:solidFill>
                <a:latin typeface="Bookman Old Style" pitchFamily="18" charset="0"/>
                <a:ea typeface="黑体" pitchFamily="2" charset="-122"/>
                <a:sym typeface="Symbol" pitchFamily="18" charset="2"/>
              </a:rPr>
              <a:t>C</a:t>
            </a:r>
            <a:r>
              <a:rPr lang="en-US" altLang="zh-CN" b="1" baseline="-25000" dirty="0">
                <a:solidFill>
                  <a:srgbClr val="C00000"/>
                </a:solidFill>
                <a:latin typeface="Bookman Old Style" pitchFamily="18" charset="0"/>
                <a:ea typeface="黑体" pitchFamily="2" charset="-122"/>
                <a:sym typeface="Symbol" pitchFamily="18" charset="2"/>
              </a:rPr>
              <a:t>6</a:t>
            </a:r>
            <a:r>
              <a:rPr lang="en-US" altLang="zh-CN" b="1" dirty="0">
                <a:solidFill>
                  <a:srgbClr val="C00000"/>
                </a:solidFill>
                <a:latin typeface="Bookman Old Style" pitchFamily="18" charset="0"/>
                <a:ea typeface="黑体" pitchFamily="2" charset="-122"/>
                <a:sym typeface="Symbol" pitchFamily="18" charset="2"/>
              </a:rPr>
              <a:t>H</a:t>
            </a:r>
            <a:r>
              <a:rPr lang="en-US" altLang="zh-CN" b="1" baseline="-25000" dirty="0">
                <a:solidFill>
                  <a:srgbClr val="C00000"/>
                </a:solidFill>
                <a:latin typeface="Bookman Old Style" pitchFamily="18" charset="0"/>
                <a:ea typeface="黑体" pitchFamily="2" charset="-122"/>
                <a:sym typeface="Symbol" pitchFamily="18" charset="2"/>
              </a:rPr>
              <a:t>12</a:t>
            </a:r>
            <a:r>
              <a:rPr lang="en-US" altLang="zh-CN" b="1" dirty="0">
                <a:solidFill>
                  <a:srgbClr val="C00000"/>
                </a:solidFill>
                <a:latin typeface="Bookman Old Style" pitchFamily="18" charset="0"/>
                <a:ea typeface="黑体" pitchFamily="2" charset="-122"/>
                <a:sym typeface="Symbol" pitchFamily="18" charset="2"/>
              </a:rPr>
              <a:t>O</a:t>
            </a:r>
            <a:r>
              <a:rPr lang="en-US" altLang="zh-CN" b="1" baseline="-25000" dirty="0">
                <a:solidFill>
                  <a:srgbClr val="C00000"/>
                </a:solidFill>
                <a:latin typeface="Bookman Old Style" pitchFamily="18" charset="0"/>
                <a:ea typeface="黑体" pitchFamily="2" charset="-122"/>
                <a:sym typeface="Symbol" pitchFamily="18" charset="2"/>
              </a:rPr>
              <a:t>6</a:t>
            </a:r>
            <a:r>
              <a:rPr lang="en-US" altLang="zh-CN" b="1" dirty="0">
                <a:solidFill>
                  <a:srgbClr val="C00000"/>
                </a:solidFill>
                <a:latin typeface="Bookman Old Style" pitchFamily="18" charset="0"/>
                <a:ea typeface="黑体" pitchFamily="2" charset="-122"/>
                <a:sym typeface="Symbol" pitchFamily="18" charset="2"/>
              </a:rPr>
              <a:t> + 6O</a:t>
            </a:r>
            <a:r>
              <a:rPr lang="en-US" altLang="zh-CN" b="1" baseline="-25000" dirty="0">
                <a:solidFill>
                  <a:srgbClr val="C00000"/>
                </a:solidFill>
                <a:latin typeface="Bookman Old Style" pitchFamily="18" charset="0"/>
                <a:ea typeface="黑体" pitchFamily="2" charset="-122"/>
                <a:sym typeface="Symbol" pitchFamily="18" charset="2"/>
              </a:rPr>
              <a:t>2</a:t>
            </a:r>
            <a:r>
              <a:rPr lang="en-US" altLang="zh-CN" b="1" dirty="0">
                <a:solidFill>
                  <a:srgbClr val="C00000"/>
                </a:solidFill>
                <a:latin typeface="Bookman Old Style" pitchFamily="18" charset="0"/>
                <a:ea typeface="黑体" pitchFamily="2" charset="-122"/>
                <a:sym typeface="Symbol" pitchFamily="18" charset="2"/>
              </a:rPr>
              <a:t> </a:t>
            </a:r>
            <a:r>
              <a:rPr lang="en-US" altLang="zh-CN" b="1" dirty="0">
                <a:solidFill>
                  <a:srgbClr val="C00000"/>
                </a:solidFill>
                <a:latin typeface="Bookman Old Style" pitchFamily="18" charset="0"/>
                <a:ea typeface="黑体" pitchFamily="2" charset="-122"/>
                <a:sym typeface="Wingdings" pitchFamily="2" charset="2"/>
              </a:rPr>
              <a:t>  </a:t>
            </a:r>
          </a:p>
          <a:p>
            <a:pPr eaLnBrk="1" hangingPunct="1">
              <a:buFont typeface="Wingdings" pitchFamily="2" charset="2"/>
              <a:buNone/>
            </a:pPr>
            <a:r>
              <a:rPr lang="en-US" altLang="zh-CN" b="1" dirty="0">
                <a:latin typeface="Bookman Old Style" pitchFamily="18" charset="0"/>
                <a:ea typeface="黑体" pitchFamily="2" charset="-122"/>
                <a:sym typeface="Symbol" pitchFamily="18" charset="2"/>
              </a:rPr>
              <a:t>  </a:t>
            </a:r>
            <a:r>
              <a:rPr lang="zh-CN" altLang="en-US" b="1" dirty="0">
                <a:solidFill>
                  <a:srgbClr val="FF0066"/>
                </a:solidFill>
                <a:latin typeface="Bookman Old Style" pitchFamily="18" charset="0"/>
                <a:ea typeface="黑体" pitchFamily="2" charset="-122"/>
                <a:sym typeface="Symbol" pitchFamily="18" charset="2"/>
              </a:rPr>
              <a:t>（光合作用）</a:t>
            </a:r>
            <a:endParaRPr lang="zh-CN" altLang="el-GR" b="1" dirty="0">
              <a:solidFill>
                <a:srgbClr val="FF0066"/>
              </a:solidFill>
              <a:latin typeface="Bookman Old Style" pitchFamily="18" charset="0"/>
              <a:ea typeface="黑体" pitchFamily="2" charset="-122"/>
              <a:sym typeface="Symbol"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3554">
                                            <p:txEl>
                                              <p:charRg st="4294967295" end="4294967295"/>
                                            </p:txEl>
                                          </p:spTgt>
                                        </p:tgtEl>
                                        <p:attrNameLst>
                                          <p:attrName>style.visibility</p:attrName>
                                        </p:attrNameLst>
                                      </p:cBhvr>
                                      <p:to>
                                        <p:strVal val="visible"/>
                                      </p:to>
                                    </p:set>
                                    <p:animEffect transition="in" filter="dissolve">
                                      <p:cBhvr>
                                        <p:cTn id="7" dur="500"/>
                                        <p:tgtEl>
                                          <p:spTgt spid="23554">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565">
                                            <p:txEl>
                                              <p:pRg st="0" end="0"/>
                                            </p:txEl>
                                          </p:spTgt>
                                        </p:tgtEl>
                                        <p:attrNameLst>
                                          <p:attrName>style.visibility</p:attrName>
                                        </p:attrNameLst>
                                      </p:cBhvr>
                                      <p:to>
                                        <p:strVal val="visible"/>
                                      </p:to>
                                    </p:set>
                                    <p:animEffect transition="in" filter="checkerboard(across)">
                                      <p:cBhvr>
                                        <p:cTn id="12" dur="500"/>
                                        <p:tgtEl>
                                          <p:spTgt spid="2356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3565">
                                            <p:txEl>
                                              <p:pRg st="1" end="1"/>
                                            </p:txEl>
                                          </p:spTgt>
                                        </p:tgtEl>
                                        <p:attrNameLst>
                                          <p:attrName>style.visibility</p:attrName>
                                        </p:attrNameLst>
                                      </p:cBhvr>
                                      <p:to>
                                        <p:strVal val="visible"/>
                                      </p:to>
                                    </p:set>
                                    <p:animEffect transition="in" filter="checkerboard(across)">
                                      <p:cBhvr>
                                        <p:cTn id="17" dur="500"/>
                                        <p:tgtEl>
                                          <p:spTgt spid="2356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3567">
                                            <p:txEl>
                                              <p:pRg st="0" end="0"/>
                                            </p:txEl>
                                          </p:spTgt>
                                        </p:tgtEl>
                                        <p:attrNameLst>
                                          <p:attrName>style.visibility</p:attrName>
                                        </p:attrNameLst>
                                      </p:cBhvr>
                                      <p:to>
                                        <p:strVal val="visible"/>
                                      </p:to>
                                    </p:set>
                                    <p:animEffect transition="in" filter="checkerboard(across)">
                                      <p:cBhvr>
                                        <p:cTn id="22" dur="500"/>
                                        <p:tgtEl>
                                          <p:spTgt spid="2356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3567">
                                            <p:txEl>
                                              <p:pRg st="1" end="1"/>
                                            </p:txEl>
                                          </p:spTgt>
                                        </p:tgtEl>
                                        <p:attrNameLst>
                                          <p:attrName>style.visibility</p:attrName>
                                        </p:attrNameLst>
                                      </p:cBhvr>
                                      <p:to>
                                        <p:strVal val="visible"/>
                                      </p:to>
                                    </p:set>
                                    <p:animEffect transition="in" filter="checkerboard(across)">
                                      <p:cBhvr>
                                        <p:cTn id="27" dur="500"/>
                                        <p:tgtEl>
                                          <p:spTgt spid="23567">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3567">
                                            <p:txEl>
                                              <p:pRg st="2" end="2"/>
                                            </p:txEl>
                                          </p:spTgt>
                                        </p:tgtEl>
                                        <p:attrNameLst>
                                          <p:attrName>style.visibility</p:attrName>
                                        </p:attrNameLst>
                                      </p:cBhvr>
                                      <p:to>
                                        <p:strVal val="visible"/>
                                      </p:to>
                                    </p:set>
                                    <p:animEffect transition="in" filter="checkerboard(across)">
                                      <p:cBhvr>
                                        <p:cTn id="32" dur="500"/>
                                        <p:tgtEl>
                                          <p:spTgt spid="23567">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3567">
                                            <p:txEl>
                                              <p:pRg st="3" end="3"/>
                                            </p:txEl>
                                          </p:spTgt>
                                        </p:tgtEl>
                                        <p:attrNameLst>
                                          <p:attrName>style.visibility</p:attrName>
                                        </p:attrNameLst>
                                      </p:cBhvr>
                                      <p:to>
                                        <p:strVal val="visible"/>
                                      </p:to>
                                    </p:set>
                                    <p:animEffect transition="in" filter="checkerboard(across)">
                                      <p:cBhvr>
                                        <p:cTn id="37" dur="500"/>
                                        <p:tgtEl>
                                          <p:spTgt spid="235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9" name="Rectangle 3"/>
          <p:cNvSpPr>
            <a:spLocks noGrp="1" noChangeArrowheads="1"/>
          </p:cNvSpPr>
          <p:nvPr>
            <p:ph type="body" idx="1"/>
          </p:nvPr>
        </p:nvSpPr>
        <p:spPr>
          <a:xfrm>
            <a:off x="457200" y="2852738"/>
            <a:ext cx="8507413" cy="647700"/>
          </a:xfrm>
        </p:spPr>
        <p:txBody>
          <a:bodyPr/>
          <a:lstStyle/>
          <a:p>
            <a:pPr eaLnBrk="1" hangingPunct="1">
              <a:buFont typeface="Wingdings" pitchFamily="2" charset="2"/>
              <a:buNone/>
            </a:pPr>
            <a:r>
              <a:rPr lang="en-US" altLang="zh-CN" sz="2400" smtClean="0"/>
              <a:t>[(C-H)+(O-H)+(C-O)+(C-C)+(C=O)+(O=O)] - [(C=O)+(O-H)]</a:t>
            </a:r>
          </a:p>
        </p:txBody>
      </p:sp>
      <p:graphicFrame>
        <p:nvGraphicFramePr>
          <p:cNvPr id="301060" name="Object 4"/>
          <p:cNvGraphicFramePr>
            <a:graphicFrameLocks noChangeAspect="1"/>
          </p:cNvGraphicFramePr>
          <p:nvPr/>
        </p:nvGraphicFramePr>
        <p:xfrm>
          <a:off x="468313" y="392113"/>
          <a:ext cx="8208962" cy="1957387"/>
        </p:xfrm>
        <a:graphic>
          <a:graphicData uri="http://schemas.openxmlformats.org/presentationml/2006/ole">
            <mc:AlternateContent xmlns:mc="http://schemas.openxmlformats.org/markup-compatibility/2006">
              <mc:Choice xmlns:v="urn:schemas-microsoft-com:vml" Requires="v">
                <p:oleObj spid="_x0000_s62537" name="CS ChemDraw Drawing" r:id="rId3" imgW="5529072" imgH="1318260" progId="ChemDraw.Document.6.0">
                  <p:embed/>
                </p:oleObj>
              </mc:Choice>
              <mc:Fallback>
                <p:oleObj name="CS ChemDraw Drawing" r:id="rId3" imgW="5529072" imgH="1318260"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92113"/>
                        <a:ext cx="8208962" cy="1957387"/>
                      </a:xfrm>
                      <a:prstGeom prst="rect">
                        <a:avLst/>
                      </a:prstGeom>
                      <a:noFill/>
                      <a:ln w="25400">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1061" name="AutoShape 5"/>
          <p:cNvSpPr>
            <a:spLocks/>
          </p:cNvSpPr>
          <p:nvPr/>
        </p:nvSpPr>
        <p:spPr bwMode="auto">
          <a:xfrm rot="-5400000">
            <a:off x="3221038" y="747712"/>
            <a:ext cx="325438" cy="5688013"/>
          </a:xfrm>
          <a:prstGeom prst="leftBrace">
            <a:avLst>
              <a:gd name="adj1" fmla="val 14565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01062" name="AutoShape 6"/>
          <p:cNvSpPr>
            <a:spLocks/>
          </p:cNvSpPr>
          <p:nvPr/>
        </p:nvSpPr>
        <p:spPr bwMode="auto">
          <a:xfrm rot="-5400000">
            <a:off x="7396957" y="2475706"/>
            <a:ext cx="325438" cy="2232025"/>
          </a:xfrm>
          <a:prstGeom prst="leftBrace">
            <a:avLst>
              <a:gd name="adj1" fmla="val 57154"/>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01063" name="Text Box 7"/>
          <p:cNvSpPr txBox="1">
            <a:spLocks noChangeArrowheads="1"/>
          </p:cNvSpPr>
          <p:nvPr/>
        </p:nvSpPr>
        <p:spPr bwMode="auto">
          <a:xfrm>
            <a:off x="900113" y="2516188"/>
            <a:ext cx="3397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a:solidFill>
                  <a:srgbClr val="000099"/>
                </a:solidFill>
              </a:rPr>
              <a:t>7</a:t>
            </a:r>
          </a:p>
        </p:txBody>
      </p:sp>
      <p:sp>
        <p:nvSpPr>
          <p:cNvPr id="301064" name="Text Box 8"/>
          <p:cNvSpPr txBox="1">
            <a:spLocks noChangeArrowheads="1"/>
          </p:cNvSpPr>
          <p:nvPr/>
        </p:nvSpPr>
        <p:spPr bwMode="auto">
          <a:xfrm>
            <a:off x="1812925" y="2492375"/>
            <a:ext cx="3397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a:solidFill>
                  <a:srgbClr val="000099"/>
                </a:solidFill>
              </a:rPr>
              <a:t>5</a:t>
            </a:r>
          </a:p>
        </p:txBody>
      </p:sp>
      <p:sp>
        <p:nvSpPr>
          <p:cNvPr id="301065" name="Text Box 9"/>
          <p:cNvSpPr txBox="1">
            <a:spLocks noChangeArrowheads="1"/>
          </p:cNvSpPr>
          <p:nvPr/>
        </p:nvSpPr>
        <p:spPr bwMode="auto">
          <a:xfrm>
            <a:off x="2676525" y="2516188"/>
            <a:ext cx="3397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a:solidFill>
                  <a:srgbClr val="000099"/>
                </a:solidFill>
              </a:rPr>
              <a:t>5</a:t>
            </a:r>
          </a:p>
        </p:txBody>
      </p:sp>
      <p:sp>
        <p:nvSpPr>
          <p:cNvPr id="301066" name="Text Box 10"/>
          <p:cNvSpPr txBox="1">
            <a:spLocks noChangeArrowheads="1"/>
          </p:cNvSpPr>
          <p:nvPr/>
        </p:nvSpPr>
        <p:spPr bwMode="auto">
          <a:xfrm>
            <a:off x="3635375" y="2516188"/>
            <a:ext cx="3397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a:solidFill>
                  <a:srgbClr val="000099"/>
                </a:solidFill>
              </a:rPr>
              <a:t>5</a:t>
            </a:r>
          </a:p>
        </p:txBody>
      </p:sp>
      <p:sp>
        <p:nvSpPr>
          <p:cNvPr id="301067" name="Text Box 11"/>
          <p:cNvSpPr txBox="1">
            <a:spLocks noChangeArrowheads="1"/>
          </p:cNvSpPr>
          <p:nvPr/>
        </p:nvSpPr>
        <p:spPr bwMode="auto">
          <a:xfrm>
            <a:off x="4643438" y="2497138"/>
            <a:ext cx="3397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a:solidFill>
                  <a:srgbClr val="000099"/>
                </a:solidFill>
              </a:rPr>
              <a:t>1</a:t>
            </a:r>
          </a:p>
        </p:txBody>
      </p:sp>
      <p:sp>
        <p:nvSpPr>
          <p:cNvPr id="301068" name="Text Box 12"/>
          <p:cNvSpPr txBox="1">
            <a:spLocks noChangeArrowheads="1"/>
          </p:cNvSpPr>
          <p:nvPr/>
        </p:nvSpPr>
        <p:spPr bwMode="auto">
          <a:xfrm>
            <a:off x="5651500" y="2492375"/>
            <a:ext cx="3397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a:solidFill>
                  <a:srgbClr val="000099"/>
                </a:solidFill>
              </a:rPr>
              <a:t>6</a:t>
            </a:r>
          </a:p>
        </p:txBody>
      </p:sp>
      <p:sp>
        <p:nvSpPr>
          <p:cNvPr id="301069" name="Text Box 13"/>
          <p:cNvSpPr txBox="1">
            <a:spLocks noChangeArrowheads="1"/>
          </p:cNvSpPr>
          <p:nvPr/>
        </p:nvSpPr>
        <p:spPr bwMode="auto">
          <a:xfrm>
            <a:off x="6948488" y="2516188"/>
            <a:ext cx="4953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a:solidFill>
                  <a:srgbClr val="000099"/>
                </a:solidFill>
              </a:rPr>
              <a:t>12</a:t>
            </a:r>
          </a:p>
        </p:txBody>
      </p:sp>
      <p:sp>
        <p:nvSpPr>
          <p:cNvPr id="301070" name="Text Box 14"/>
          <p:cNvSpPr txBox="1">
            <a:spLocks noChangeArrowheads="1"/>
          </p:cNvSpPr>
          <p:nvPr/>
        </p:nvSpPr>
        <p:spPr bwMode="auto">
          <a:xfrm>
            <a:off x="7812088" y="2516188"/>
            <a:ext cx="4953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a:solidFill>
                  <a:srgbClr val="000099"/>
                </a:solidFill>
              </a:rPr>
              <a:t>12</a:t>
            </a:r>
          </a:p>
        </p:txBody>
      </p:sp>
      <p:sp>
        <p:nvSpPr>
          <p:cNvPr id="301071" name="Text Box 15"/>
          <p:cNvSpPr txBox="1">
            <a:spLocks noChangeArrowheads="1"/>
          </p:cNvSpPr>
          <p:nvPr/>
        </p:nvSpPr>
        <p:spPr bwMode="auto">
          <a:xfrm>
            <a:off x="2411413" y="3860800"/>
            <a:ext cx="19431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50000"/>
              </a:spcBef>
              <a:buClrTx/>
              <a:buSzTx/>
              <a:buFontTx/>
              <a:buNone/>
            </a:pPr>
            <a:r>
              <a:rPr lang="zh-CN" altLang="en-US" sz="2200"/>
              <a:t>断掉的键</a:t>
            </a:r>
          </a:p>
        </p:txBody>
      </p:sp>
      <p:sp>
        <p:nvSpPr>
          <p:cNvPr id="301072" name="Text Box 16"/>
          <p:cNvSpPr txBox="1">
            <a:spLocks noChangeArrowheads="1"/>
          </p:cNvSpPr>
          <p:nvPr/>
        </p:nvSpPr>
        <p:spPr bwMode="auto">
          <a:xfrm>
            <a:off x="6516688" y="3860800"/>
            <a:ext cx="19431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50000"/>
              </a:spcBef>
              <a:buClrTx/>
              <a:buSzTx/>
              <a:buFontTx/>
              <a:buNone/>
            </a:pPr>
            <a:r>
              <a:rPr lang="zh-CN" altLang="en-US" sz="2200"/>
              <a:t>生成的键</a:t>
            </a:r>
          </a:p>
        </p:txBody>
      </p:sp>
      <p:sp>
        <p:nvSpPr>
          <p:cNvPr id="301073" name="Rectangle 17"/>
          <p:cNvSpPr>
            <a:spLocks noChangeArrowheads="1"/>
          </p:cNvSpPr>
          <p:nvPr/>
        </p:nvSpPr>
        <p:spPr bwMode="auto">
          <a:xfrm>
            <a:off x="2359025" y="4398963"/>
            <a:ext cx="25733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b="1">
                <a:latin typeface="Bookman Old Style" pitchFamily="18" charset="0"/>
                <a:sym typeface="Symbol" pitchFamily="18" charset="2"/>
              </a:rPr>
              <a:t>BE</a:t>
            </a:r>
            <a:r>
              <a:rPr lang="zh-CN" altLang="en-US" sz="2200" b="1">
                <a:latin typeface="Bookman Old Style" pitchFamily="18" charset="0"/>
                <a:sym typeface="Symbol" pitchFamily="18" charset="2"/>
              </a:rPr>
              <a:t>（反应物）</a:t>
            </a:r>
          </a:p>
          <a:p>
            <a:pPr eaLnBrk="1" hangingPunct="1">
              <a:spcBef>
                <a:spcPct val="0"/>
              </a:spcBef>
              <a:buClrTx/>
              <a:buSzTx/>
              <a:buFontTx/>
              <a:buNone/>
            </a:pPr>
            <a:r>
              <a:rPr lang="en-US" altLang="zh-CN" sz="2200" b="1">
                <a:latin typeface="Bookman Old Style" pitchFamily="18" charset="0"/>
                <a:sym typeface="Symbol" pitchFamily="18" charset="2"/>
              </a:rPr>
              <a:t>=12452kJ/mol</a:t>
            </a:r>
          </a:p>
        </p:txBody>
      </p:sp>
      <p:sp>
        <p:nvSpPr>
          <p:cNvPr id="301074" name="Rectangle 18"/>
          <p:cNvSpPr>
            <a:spLocks noChangeArrowheads="1"/>
          </p:cNvSpPr>
          <p:nvPr/>
        </p:nvSpPr>
        <p:spPr bwMode="auto">
          <a:xfrm>
            <a:off x="6156325" y="4440238"/>
            <a:ext cx="25685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2200" b="1">
                <a:latin typeface="Bookman Old Style" pitchFamily="18" charset="0"/>
                <a:sym typeface="Symbol" pitchFamily="18" charset="2"/>
              </a:rPr>
              <a:t>BE</a:t>
            </a:r>
            <a:r>
              <a:rPr lang="zh-CN" altLang="en-US" sz="2200" b="1">
                <a:latin typeface="Bookman Old Style" pitchFamily="18" charset="0"/>
                <a:sym typeface="Symbol" pitchFamily="18" charset="2"/>
              </a:rPr>
              <a:t>（生成物）</a:t>
            </a:r>
          </a:p>
          <a:p>
            <a:pPr eaLnBrk="1" hangingPunct="1">
              <a:spcBef>
                <a:spcPct val="0"/>
              </a:spcBef>
              <a:buClrTx/>
              <a:buSzTx/>
              <a:buFontTx/>
              <a:buNone/>
            </a:pPr>
            <a:r>
              <a:rPr lang="en-US" altLang="zh-CN" sz="2200" b="1">
                <a:latin typeface="Bookman Old Style" pitchFamily="18" charset="0"/>
                <a:sym typeface="Symbol" pitchFamily="18" charset="2"/>
              </a:rPr>
              <a:t>=15192kJ/mol</a:t>
            </a:r>
          </a:p>
        </p:txBody>
      </p:sp>
      <p:sp>
        <p:nvSpPr>
          <p:cNvPr id="301075" name="Text Box 19"/>
          <p:cNvSpPr txBox="1">
            <a:spLocks noChangeArrowheads="1"/>
          </p:cNvSpPr>
          <p:nvPr/>
        </p:nvSpPr>
        <p:spPr bwMode="auto">
          <a:xfrm>
            <a:off x="5221288" y="4437063"/>
            <a:ext cx="5032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4000"/>
              <a:t>-</a:t>
            </a:r>
          </a:p>
        </p:txBody>
      </p:sp>
      <p:sp>
        <p:nvSpPr>
          <p:cNvPr id="301076" name="AutoShape 20"/>
          <p:cNvSpPr>
            <a:spLocks noChangeArrowheads="1"/>
          </p:cNvSpPr>
          <p:nvPr/>
        </p:nvSpPr>
        <p:spPr bwMode="auto">
          <a:xfrm>
            <a:off x="1979613" y="4292600"/>
            <a:ext cx="6696075" cy="1727200"/>
          </a:xfrm>
          <a:prstGeom prst="downArrowCallout">
            <a:avLst>
              <a:gd name="adj1" fmla="val 18918"/>
              <a:gd name="adj2" fmla="val 23351"/>
              <a:gd name="adj3" fmla="val 17370"/>
              <a:gd name="adj4" fmla="val 66667"/>
            </a:avLst>
          </a:prstGeom>
          <a:noFill/>
          <a:ln w="25400">
            <a:solidFill>
              <a:srgbClr val="66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01077" name="Text Box 21"/>
          <p:cNvSpPr txBox="1">
            <a:spLocks noChangeArrowheads="1"/>
          </p:cNvSpPr>
          <p:nvPr/>
        </p:nvSpPr>
        <p:spPr bwMode="auto">
          <a:xfrm>
            <a:off x="3851275" y="6092825"/>
            <a:ext cx="28082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50000"/>
              </a:spcBef>
              <a:buClrTx/>
              <a:buSzTx/>
              <a:buFontTx/>
              <a:buNone/>
            </a:pPr>
            <a:r>
              <a:rPr lang="en-US" altLang="zh-CN" sz="2200">
                <a:latin typeface="Bookman Old Style" pitchFamily="18" charset="0"/>
              </a:rPr>
              <a:t>-2740 kJ/mol</a:t>
            </a:r>
          </a:p>
        </p:txBody>
      </p:sp>
      <p:sp>
        <p:nvSpPr>
          <p:cNvPr id="301078" name="Text Box 22"/>
          <p:cNvSpPr txBox="1">
            <a:spLocks noChangeArrowheads="1"/>
          </p:cNvSpPr>
          <p:nvPr/>
        </p:nvSpPr>
        <p:spPr bwMode="auto">
          <a:xfrm>
            <a:off x="6516688" y="6092825"/>
            <a:ext cx="25558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50000"/>
              </a:spcBef>
              <a:buClrTx/>
              <a:buSzTx/>
              <a:buFontTx/>
              <a:buNone/>
            </a:pPr>
            <a:r>
              <a:rPr lang="en-US" altLang="zh-CN" sz="2200" b="1">
                <a:solidFill>
                  <a:srgbClr val="000099"/>
                </a:solidFill>
                <a:latin typeface="Bookman Old Style" pitchFamily="18" charset="0"/>
              </a:rPr>
              <a:t>-2816 kJ/mol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301060"/>
                                        </p:tgtEl>
                                        <p:attrNameLst>
                                          <p:attrName>style.visibility</p:attrName>
                                        </p:attrNameLst>
                                      </p:cBhvr>
                                      <p:to>
                                        <p:strVal val="visible"/>
                                      </p:to>
                                    </p:set>
                                    <p:anim calcmode="lin" valueType="num">
                                      <p:cBhvr>
                                        <p:cTn id="7" dur="1000" fill="hold"/>
                                        <p:tgtEl>
                                          <p:spTgt spid="301060"/>
                                        </p:tgtEl>
                                        <p:attrNameLst>
                                          <p:attrName>ppt_w</p:attrName>
                                        </p:attrNameLst>
                                      </p:cBhvr>
                                      <p:tavLst>
                                        <p:tav tm="0">
                                          <p:val>
                                            <p:strVal val="#ppt_w*0.70"/>
                                          </p:val>
                                        </p:tav>
                                        <p:tav tm="100000">
                                          <p:val>
                                            <p:strVal val="#ppt_w"/>
                                          </p:val>
                                        </p:tav>
                                      </p:tavLst>
                                    </p:anim>
                                    <p:anim calcmode="lin" valueType="num">
                                      <p:cBhvr>
                                        <p:cTn id="8" dur="1000" fill="hold"/>
                                        <p:tgtEl>
                                          <p:spTgt spid="301060"/>
                                        </p:tgtEl>
                                        <p:attrNameLst>
                                          <p:attrName>ppt_h</p:attrName>
                                        </p:attrNameLst>
                                      </p:cBhvr>
                                      <p:tavLst>
                                        <p:tav tm="0">
                                          <p:val>
                                            <p:strVal val="#ppt_h"/>
                                          </p:val>
                                        </p:tav>
                                        <p:tav tm="100000">
                                          <p:val>
                                            <p:strVal val="#ppt_h"/>
                                          </p:val>
                                        </p:tav>
                                      </p:tavLst>
                                    </p:anim>
                                    <p:animEffect transition="in" filter="fade">
                                      <p:cBhvr>
                                        <p:cTn id="9" dur="1000"/>
                                        <p:tgtEl>
                                          <p:spTgt spid="30106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301059">
                                            <p:txEl>
                                              <p:pRg st="0" end="0"/>
                                            </p:txEl>
                                          </p:spTgt>
                                        </p:tgtEl>
                                        <p:attrNameLst>
                                          <p:attrName>style.visibility</p:attrName>
                                        </p:attrNameLst>
                                      </p:cBhvr>
                                      <p:to>
                                        <p:strVal val="visible"/>
                                      </p:to>
                                    </p:set>
                                    <p:animEffect transition="in" filter="box(in)">
                                      <p:cBhvr>
                                        <p:cTn id="14" dur="500"/>
                                        <p:tgtEl>
                                          <p:spTgt spid="30105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106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10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106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106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106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106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106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107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301061"/>
                                        </p:tgtEl>
                                        <p:attrNameLst>
                                          <p:attrName>style.visibility</p:attrName>
                                        </p:attrNameLst>
                                      </p:cBhvr>
                                      <p:to>
                                        <p:strVal val="visible"/>
                                      </p:to>
                                    </p:set>
                                    <p:animEffect transition="in" filter="slide(fromTop)">
                                      <p:cBhvr>
                                        <p:cTn id="51" dur="500"/>
                                        <p:tgtEl>
                                          <p:spTgt spid="301061"/>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301071"/>
                                        </p:tgtEl>
                                        <p:attrNameLst>
                                          <p:attrName>style.visibility</p:attrName>
                                        </p:attrNameLst>
                                      </p:cBhvr>
                                      <p:to>
                                        <p:strVal val="visible"/>
                                      </p:to>
                                    </p:set>
                                    <p:animEffect transition="in" filter="slide(fromTop)">
                                      <p:cBhvr>
                                        <p:cTn id="54" dur="500"/>
                                        <p:tgtEl>
                                          <p:spTgt spid="30107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1" fill="hold" grpId="0" nodeType="clickEffect">
                                  <p:stCondLst>
                                    <p:cond delay="0"/>
                                  </p:stCondLst>
                                  <p:childTnLst>
                                    <p:set>
                                      <p:cBhvr>
                                        <p:cTn id="58" dur="1" fill="hold">
                                          <p:stCondLst>
                                            <p:cond delay="0"/>
                                          </p:stCondLst>
                                        </p:cTn>
                                        <p:tgtEl>
                                          <p:spTgt spid="301062"/>
                                        </p:tgtEl>
                                        <p:attrNameLst>
                                          <p:attrName>style.visibility</p:attrName>
                                        </p:attrNameLst>
                                      </p:cBhvr>
                                      <p:to>
                                        <p:strVal val="visible"/>
                                      </p:to>
                                    </p:set>
                                    <p:animEffect transition="in" filter="slide(fromTop)">
                                      <p:cBhvr>
                                        <p:cTn id="59" dur="500"/>
                                        <p:tgtEl>
                                          <p:spTgt spid="301062"/>
                                        </p:tgtEl>
                                      </p:cBhvr>
                                    </p:animEffect>
                                  </p:childTnLst>
                                </p:cTn>
                              </p:par>
                              <p:par>
                                <p:cTn id="60" presetID="12" presetClass="entr" presetSubtype="1" fill="hold" grpId="0" nodeType="withEffect">
                                  <p:stCondLst>
                                    <p:cond delay="0"/>
                                  </p:stCondLst>
                                  <p:childTnLst>
                                    <p:set>
                                      <p:cBhvr>
                                        <p:cTn id="61" dur="1" fill="hold">
                                          <p:stCondLst>
                                            <p:cond delay="0"/>
                                          </p:stCondLst>
                                        </p:cTn>
                                        <p:tgtEl>
                                          <p:spTgt spid="301072"/>
                                        </p:tgtEl>
                                        <p:attrNameLst>
                                          <p:attrName>style.visibility</p:attrName>
                                        </p:attrNameLst>
                                      </p:cBhvr>
                                      <p:to>
                                        <p:strVal val="visible"/>
                                      </p:to>
                                    </p:set>
                                    <p:animEffect transition="in" filter="slide(fromTop)">
                                      <p:cBhvr>
                                        <p:cTn id="62" dur="500"/>
                                        <p:tgtEl>
                                          <p:spTgt spid="30107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10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10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107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2" presetClass="entr" presetSubtype="1" fill="hold" grpId="0" nodeType="clickEffect">
                                  <p:stCondLst>
                                    <p:cond delay="0"/>
                                  </p:stCondLst>
                                  <p:childTnLst>
                                    <p:set>
                                      <p:cBhvr>
                                        <p:cTn id="74" dur="1" fill="hold">
                                          <p:stCondLst>
                                            <p:cond delay="0"/>
                                          </p:stCondLst>
                                        </p:cTn>
                                        <p:tgtEl>
                                          <p:spTgt spid="301076"/>
                                        </p:tgtEl>
                                        <p:attrNameLst>
                                          <p:attrName>style.visibility</p:attrName>
                                        </p:attrNameLst>
                                      </p:cBhvr>
                                      <p:to>
                                        <p:strVal val="visible"/>
                                      </p:to>
                                    </p:set>
                                    <p:animEffect transition="in" filter="slide(fromTop)">
                                      <p:cBhvr>
                                        <p:cTn id="75" dur="500"/>
                                        <p:tgtEl>
                                          <p:spTgt spid="30107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01077"/>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7" presetClass="entr" presetSubtype="0" fill="hold" grpId="0" nodeType="clickEffect">
                                  <p:stCondLst>
                                    <p:cond delay="0"/>
                                  </p:stCondLst>
                                  <p:iterate type="lt">
                                    <p:tmPct val="50000"/>
                                  </p:iterate>
                                  <p:childTnLst>
                                    <p:set>
                                      <p:cBhvr>
                                        <p:cTn id="83" dur="1" fill="hold">
                                          <p:stCondLst>
                                            <p:cond delay="0"/>
                                          </p:stCondLst>
                                        </p:cTn>
                                        <p:tgtEl>
                                          <p:spTgt spid="301078"/>
                                        </p:tgtEl>
                                        <p:attrNameLst>
                                          <p:attrName>style.visibility</p:attrName>
                                        </p:attrNameLst>
                                      </p:cBhvr>
                                      <p:to>
                                        <p:strVal val="visible"/>
                                      </p:to>
                                    </p:set>
                                    <p:anim calcmode="discrete" valueType="clr">
                                      <p:cBhvr override="childStyle">
                                        <p:cTn id="84" dur="80"/>
                                        <p:tgtEl>
                                          <p:spTgt spid="301078"/>
                                        </p:tgtEl>
                                        <p:attrNameLst>
                                          <p:attrName>style.color</p:attrName>
                                        </p:attrNameLst>
                                      </p:cBhvr>
                                      <p:tavLst>
                                        <p:tav tm="0">
                                          <p:val>
                                            <p:clrVal>
                                              <a:schemeClr val="accent2"/>
                                            </p:clrVal>
                                          </p:val>
                                        </p:tav>
                                        <p:tav tm="50000">
                                          <p:val>
                                            <p:clrVal>
                                              <a:schemeClr val="hlink"/>
                                            </p:clrVal>
                                          </p:val>
                                        </p:tav>
                                      </p:tavLst>
                                    </p:anim>
                                    <p:anim calcmode="discrete" valueType="clr">
                                      <p:cBhvr>
                                        <p:cTn id="85" dur="80"/>
                                        <p:tgtEl>
                                          <p:spTgt spid="301078"/>
                                        </p:tgtEl>
                                        <p:attrNameLst>
                                          <p:attrName>fillcolor</p:attrName>
                                        </p:attrNameLst>
                                      </p:cBhvr>
                                      <p:tavLst>
                                        <p:tav tm="0">
                                          <p:val>
                                            <p:clrVal>
                                              <a:schemeClr val="accent2"/>
                                            </p:clrVal>
                                          </p:val>
                                        </p:tav>
                                        <p:tav tm="50000">
                                          <p:val>
                                            <p:clrVal>
                                              <a:schemeClr val="hlink"/>
                                            </p:clrVal>
                                          </p:val>
                                        </p:tav>
                                      </p:tavLst>
                                    </p:anim>
                                    <p:set>
                                      <p:cBhvr>
                                        <p:cTn id="86" dur="80"/>
                                        <p:tgtEl>
                                          <p:spTgt spid="30107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p:bldP spid="301061" grpId="0" animBg="1"/>
      <p:bldP spid="301062" grpId="0" animBg="1"/>
      <p:bldP spid="301063" grpId="0"/>
      <p:bldP spid="301064" grpId="0"/>
      <p:bldP spid="301065" grpId="0"/>
      <p:bldP spid="301066" grpId="0"/>
      <p:bldP spid="301067" grpId="0"/>
      <p:bldP spid="301068" grpId="0"/>
      <p:bldP spid="301069" grpId="0"/>
      <p:bldP spid="301070" grpId="0"/>
      <p:bldP spid="301071" grpId="0"/>
      <p:bldP spid="301072" grpId="0"/>
      <p:bldP spid="301073" grpId="0"/>
      <p:bldP spid="301074" grpId="0"/>
      <p:bldP spid="301075" grpId="0"/>
      <p:bldP spid="301076" grpId="0" animBg="1"/>
      <p:bldP spid="301077" grpId="0"/>
      <p:bldP spid="301078"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395288" y="333375"/>
            <a:ext cx="8475662" cy="1143000"/>
          </a:xfrm>
          <a:solidFill>
            <a:schemeClr val="bg1"/>
          </a:solidFill>
        </p:spPr>
        <p:txBody>
          <a:bodyPr/>
          <a:lstStyle/>
          <a:p>
            <a:pPr eaLnBrk="1" hangingPunct="1"/>
            <a:r>
              <a:rPr lang="en-US" altLang="zh-CN" sz="4000" b="1" smtClean="0">
                <a:solidFill>
                  <a:srgbClr val="3333CC"/>
                </a:solidFill>
                <a:latin typeface="Bookman Old Style" pitchFamily="18" charset="0"/>
                <a:ea typeface="黑体" pitchFamily="2" charset="-122"/>
              </a:rPr>
              <a:t>3.</a:t>
            </a:r>
            <a:r>
              <a:rPr lang="zh-CN" altLang="en-US" sz="4000" b="1" smtClean="0">
                <a:solidFill>
                  <a:srgbClr val="3333CC"/>
                </a:solidFill>
                <a:latin typeface="Bookman Old Style" pitchFamily="18" charset="0"/>
                <a:ea typeface="黑体" pitchFamily="2" charset="-122"/>
              </a:rPr>
              <a:t>标准生成焓 </a:t>
            </a:r>
            <a:r>
              <a:rPr lang="zh-CN" altLang="en-US" sz="4000" b="1" smtClean="0">
                <a:solidFill>
                  <a:srgbClr val="FF0066"/>
                </a:solidFill>
                <a:latin typeface="Bookman Old Style" pitchFamily="18" charset="0"/>
                <a:sym typeface="Symbol" pitchFamily="18" charset="2"/>
              </a:rPr>
              <a:t></a:t>
            </a:r>
            <a:r>
              <a:rPr lang="en-US" altLang="en-US" sz="4000" b="1" baseline="-25000" smtClean="0">
                <a:solidFill>
                  <a:srgbClr val="FF0066"/>
                </a:solidFill>
                <a:latin typeface="Bookman Old Style" pitchFamily="18" charset="0"/>
                <a:sym typeface="Symbol" pitchFamily="18" charset="2"/>
              </a:rPr>
              <a:t>f</a:t>
            </a:r>
            <a:r>
              <a:rPr lang="en-US" altLang="en-US" sz="4000" b="1" smtClean="0">
                <a:solidFill>
                  <a:srgbClr val="FF0066"/>
                </a:solidFill>
                <a:latin typeface="Bookman Old Style" pitchFamily="18" charset="0"/>
                <a:sym typeface="Symbol" pitchFamily="18" charset="2"/>
              </a:rPr>
              <a:t>H</a:t>
            </a:r>
            <a:r>
              <a:rPr lang="ru-RU" altLang="zh-CN" sz="4000" b="1" baseline="30000" smtClean="0">
                <a:solidFill>
                  <a:srgbClr val="FF0066"/>
                </a:solidFill>
                <a:latin typeface="Bookman Old Style" pitchFamily="18" charset="0"/>
                <a:cs typeface="Tahoma" pitchFamily="34" charset="0"/>
                <a:sym typeface="Symbol" pitchFamily="18" charset="2"/>
              </a:rPr>
              <a:t>Ө</a:t>
            </a:r>
            <a:r>
              <a:rPr lang="en-US" altLang="zh-CN" sz="4000" b="1" baseline="-25000" smtClean="0">
                <a:solidFill>
                  <a:srgbClr val="FF0066"/>
                </a:solidFill>
                <a:latin typeface="Bookman Old Style" pitchFamily="18" charset="0"/>
                <a:sym typeface="Symbol" pitchFamily="18" charset="2"/>
              </a:rPr>
              <a:t>m</a:t>
            </a:r>
            <a:r>
              <a:rPr lang="en-US" altLang="en-US" b="1" baseline="30000" smtClean="0">
                <a:solidFill>
                  <a:srgbClr val="3333CC"/>
                </a:solidFill>
                <a:latin typeface="Bookman Old Style" pitchFamily="18" charset="0"/>
                <a:sym typeface="Symbol" pitchFamily="18" charset="2"/>
              </a:rPr>
              <a:t> </a:t>
            </a:r>
            <a:r>
              <a:rPr lang="zh-CN" altLang="en-US" sz="3200" b="1" smtClean="0">
                <a:solidFill>
                  <a:srgbClr val="3333CC"/>
                </a:solidFill>
                <a:latin typeface="Bookman Old Style" pitchFamily="18" charset="0"/>
                <a:sym typeface="Symbol" pitchFamily="18" charset="2"/>
              </a:rPr>
              <a:t>（ </a:t>
            </a:r>
            <a:r>
              <a:rPr lang="en-US" altLang="zh-CN" sz="3200" b="1" smtClean="0">
                <a:solidFill>
                  <a:srgbClr val="3333CC"/>
                </a:solidFill>
                <a:latin typeface="Bookman Old Style" pitchFamily="18" charset="0"/>
              </a:rPr>
              <a:t>kJ/mol</a:t>
            </a:r>
            <a:r>
              <a:rPr lang="zh-CN" altLang="en-US" smtClean="0">
                <a:solidFill>
                  <a:srgbClr val="3333CC"/>
                </a:solidFill>
                <a:latin typeface="Bookman Old Style" pitchFamily="18" charset="0"/>
              </a:rPr>
              <a:t> </a:t>
            </a:r>
            <a:r>
              <a:rPr lang="zh-CN" altLang="en-US" sz="3200" smtClean="0">
                <a:solidFill>
                  <a:srgbClr val="3333CC"/>
                </a:solidFill>
                <a:latin typeface="Bookman Old Style" pitchFamily="18" charset="0"/>
              </a:rPr>
              <a:t>）</a:t>
            </a:r>
            <a:endParaRPr lang="zh-CN" altLang="en-US" smtClean="0">
              <a:solidFill>
                <a:srgbClr val="3333CC"/>
              </a:solidFill>
              <a:latin typeface="Bookman Old Style" pitchFamily="18" charset="0"/>
            </a:endParaRPr>
          </a:p>
        </p:txBody>
      </p:sp>
      <p:sp>
        <p:nvSpPr>
          <p:cNvPr id="299011" name="Rectangle 3"/>
          <p:cNvSpPr>
            <a:spLocks noGrp="1" noChangeArrowheads="1"/>
          </p:cNvSpPr>
          <p:nvPr>
            <p:ph type="body" idx="1"/>
          </p:nvPr>
        </p:nvSpPr>
        <p:spPr>
          <a:xfrm>
            <a:off x="466725" y="1773238"/>
            <a:ext cx="8426450" cy="4506912"/>
          </a:xfrm>
          <a:extLst>
            <a:ext uri="{909E8E84-426E-40DD-AFC4-6F175D3DCCD1}">
              <a14:hiddenFill xmlns:a14="http://schemas.microsoft.com/office/drawing/2010/main">
                <a:solidFill>
                  <a:schemeClr val="bg1"/>
                </a:solidFill>
              </a14:hiddenFill>
            </a:ext>
          </a:extLst>
        </p:spPr>
        <p:txBody>
          <a:bodyPr/>
          <a:lstStyle/>
          <a:p>
            <a:pPr eaLnBrk="1" hangingPunct="1">
              <a:lnSpc>
                <a:spcPct val="80000"/>
              </a:lnSpc>
              <a:buFont typeface="Wingdings" pitchFamily="2" charset="2"/>
              <a:buNone/>
            </a:pPr>
            <a:r>
              <a:rPr lang="zh-CN" altLang="en-US" sz="2800" b="1" dirty="0" smtClean="0">
                <a:ea typeface="微软雅黑" pitchFamily="34" charset="-122"/>
              </a:rPr>
              <a:t>     </a:t>
            </a:r>
            <a:r>
              <a:rPr lang="zh-CN" altLang="en-US" sz="4000" dirty="0" smtClean="0">
                <a:solidFill>
                  <a:srgbClr val="FF0066"/>
                </a:solidFill>
                <a:ea typeface="微软雅黑" pitchFamily="34" charset="-122"/>
              </a:rPr>
              <a:t>定义：</a:t>
            </a:r>
            <a:r>
              <a:rPr lang="zh-CN" altLang="en-US" sz="2800" dirty="0" smtClean="0">
                <a:solidFill>
                  <a:srgbClr val="3333CC"/>
                </a:solidFill>
                <a:ea typeface="微软雅黑" pitchFamily="34" charset="-122"/>
              </a:rPr>
              <a:t>在标准状态下，25</a:t>
            </a:r>
            <a:r>
              <a:rPr lang="en-US" altLang="zh-CN" sz="2800" baseline="30000" dirty="0" smtClean="0">
                <a:solidFill>
                  <a:srgbClr val="3333CC"/>
                </a:solidFill>
                <a:ea typeface="微软雅黑" pitchFamily="34" charset="-122"/>
              </a:rPr>
              <a:t>o</a:t>
            </a:r>
            <a:r>
              <a:rPr lang="en-US" altLang="zh-CN" sz="2800" dirty="0" smtClean="0">
                <a:solidFill>
                  <a:srgbClr val="3333CC"/>
                </a:solidFill>
                <a:ea typeface="微软雅黑" pitchFamily="34" charset="-122"/>
              </a:rPr>
              <a:t>C（298K）</a:t>
            </a:r>
            <a:r>
              <a:rPr lang="zh-CN" altLang="en-US" sz="2800" dirty="0" smtClean="0">
                <a:solidFill>
                  <a:srgbClr val="3333CC"/>
                </a:solidFill>
                <a:ea typeface="微软雅黑" pitchFamily="34" charset="-122"/>
              </a:rPr>
              <a:t>时，由</a:t>
            </a:r>
            <a:r>
              <a:rPr lang="zh-CN" altLang="en-US" sz="2800" dirty="0" smtClean="0">
                <a:ea typeface="微软雅黑" pitchFamily="34" charset="-122"/>
              </a:rPr>
              <a:t>参考态单质</a:t>
            </a:r>
            <a:r>
              <a:rPr lang="zh-CN" altLang="en-US" sz="2800" dirty="0" smtClean="0">
                <a:solidFill>
                  <a:srgbClr val="3333CC"/>
                </a:solidFill>
                <a:ea typeface="微软雅黑" pitchFamily="34" charset="-122"/>
              </a:rPr>
              <a:t>生成</a:t>
            </a:r>
            <a:r>
              <a:rPr lang="zh-CN" altLang="zh-CN" sz="2800" dirty="0" smtClean="0">
                <a:solidFill>
                  <a:srgbClr val="3333CC"/>
                </a:solidFill>
                <a:ea typeface="微软雅黑" pitchFamily="34" charset="-122"/>
              </a:rPr>
              <a:t>1</a:t>
            </a:r>
            <a:r>
              <a:rPr lang="en-US" altLang="zh-CN" sz="2800" dirty="0" err="1" smtClean="0">
                <a:solidFill>
                  <a:srgbClr val="3333CC"/>
                </a:solidFill>
                <a:ea typeface="微软雅黑" pitchFamily="34" charset="-122"/>
              </a:rPr>
              <a:t>mol</a:t>
            </a:r>
            <a:r>
              <a:rPr lang="zh-CN" altLang="en-US" sz="2800" dirty="0" smtClean="0">
                <a:solidFill>
                  <a:srgbClr val="3333CC"/>
                </a:solidFill>
                <a:ea typeface="微软雅黑" pitchFamily="34" charset="-122"/>
              </a:rPr>
              <a:t>化合物时的焓变，叫</a:t>
            </a:r>
            <a:r>
              <a:rPr lang="zh-CN" altLang="en-US" sz="2800" dirty="0" smtClean="0">
                <a:solidFill>
                  <a:srgbClr val="FF0066"/>
                </a:solidFill>
                <a:ea typeface="微软雅黑" pitchFamily="34" charset="-122"/>
              </a:rPr>
              <a:t>标准摩尔生成焓</a:t>
            </a:r>
            <a:r>
              <a:rPr lang="zh-CN" altLang="en-US" sz="2800" dirty="0" smtClean="0">
                <a:solidFill>
                  <a:srgbClr val="FF99FF"/>
                </a:solidFill>
                <a:ea typeface="微软雅黑" pitchFamily="34" charset="-122"/>
              </a:rPr>
              <a:t>，</a:t>
            </a:r>
            <a:r>
              <a:rPr lang="zh-CN" altLang="en-US" sz="2800" dirty="0" smtClean="0">
                <a:solidFill>
                  <a:srgbClr val="3333CC"/>
                </a:solidFill>
                <a:ea typeface="微软雅黑" pitchFamily="34" charset="-122"/>
              </a:rPr>
              <a:t>简称</a:t>
            </a:r>
            <a:r>
              <a:rPr lang="zh-CN" altLang="en-US" sz="2800" dirty="0" smtClean="0">
                <a:solidFill>
                  <a:srgbClr val="FF0066"/>
                </a:solidFill>
                <a:ea typeface="微软雅黑" pitchFamily="34" charset="-122"/>
              </a:rPr>
              <a:t>标准生成焓</a:t>
            </a:r>
            <a:r>
              <a:rPr lang="zh-CN" altLang="en-US" sz="2800" dirty="0" smtClean="0">
                <a:solidFill>
                  <a:srgbClr val="3333CC"/>
                </a:solidFill>
                <a:ea typeface="微软雅黑" pitchFamily="34" charset="-122"/>
              </a:rPr>
              <a:t>。（数据见附录：二，</a:t>
            </a:r>
            <a:r>
              <a:rPr lang="en-US" altLang="zh-CN" sz="2800" dirty="0" smtClean="0">
                <a:solidFill>
                  <a:srgbClr val="3333CC"/>
                </a:solidFill>
                <a:ea typeface="微软雅黑" pitchFamily="34" charset="-122"/>
              </a:rPr>
              <a:t>P460)</a:t>
            </a:r>
          </a:p>
          <a:p>
            <a:pPr eaLnBrk="1" hangingPunct="1">
              <a:lnSpc>
                <a:spcPct val="80000"/>
              </a:lnSpc>
            </a:pPr>
            <a:endParaRPr lang="en-US" altLang="zh-CN" sz="2800" dirty="0" smtClean="0">
              <a:ea typeface="微软雅黑" pitchFamily="34" charset="-122"/>
            </a:endParaRPr>
          </a:p>
          <a:p>
            <a:pPr eaLnBrk="1" hangingPunct="1">
              <a:lnSpc>
                <a:spcPct val="80000"/>
              </a:lnSpc>
              <a:buFont typeface="Wingdings" pitchFamily="2" charset="2"/>
              <a:buNone/>
            </a:pPr>
            <a:r>
              <a:rPr lang="zh-CN" altLang="en-US" sz="2800" b="1" dirty="0" smtClean="0">
                <a:solidFill>
                  <a:srgbClr val="3333CC"/>
                </a:solidFill>
                <a:ea typeface="微软雅黑" pitchFamily="34" charset="-122"/>
              </a:rPr>
              <a:t>     如: </a:t>
            </a:r>
          </a:p>
          <a:p>
            <a:pPr eaLnBrk="1" hangingPunct="1">
              <a:lnSpc>
                <a:spcPct val="80000"/>
              </a:lnSpc>
              <a:buFont typeface="Wingdings" pitchFamily="2" charset="2"/>
              <a:buNone/>
            </a:pPr>
            <a:r>
              <a:rPr lang="en-US" altLang="zh-CN" sz="2800" b="1" dirty="0" err="1" smtClean="0">
                <a:solidFill>
                  <a:srgbClr val="3333CC"/>
                </a:solidFill>
                <a:ea typeface="微软雅黑" pitchFamily="34" charset="-122"/>
              </a:rPr>
              <a:t>nA</a:t>
            </a:r>
            <a:r>
              <a:rPr lang="en-US" altLang="zh-CN" sz="2800" b="1" dirty="0" smtClean="0">
                <a:solidFill>
                  <a:srgbClr val="3333CC"/>
                </a:solidFill>
                <a:ea typeface="微软雅黑" pitchFamily="34" charset="-122"/>
              </a:rPr>
              <a:t>  + m B</a:t>
            </a:r>
            <a:r>
              <a:rPr lang="en-US" altLang="zh-CN" sz="2800" b="1" dirty="0" smtClean="0">
                <a:solidFill>
                  <a:schemeClr val="tx2"/>
                </a:solidFill>
                <a:ea typeface="微软雅黑" pitchFamily="34" charset="-122"/>
              </a:rPr>
              <a:t>               </a:t>
            </a:r>
            <a:r>
              <a:rPr lang="en-US" altLang="zh-CN" sz="2800" b="1" dirty="0" err="1" smtClean="0">
                <a:solidFill>
                  <a:srgbClr val="3333CC"/>
                </a:solidFill>
                <a:ea typeface="微软雅黑" pitchFamily="34" charset="-122"/>
              </a:rPr>
              <a:t>AnBm</a:t>
            </a:r>
            <a:r>
              <a:rPr lang="en-US" altLang="zh-CN" sz="2800" b="1" dirty="0" smtClean="0">
                <a:solidFill>
                  <a:srgbClr val="3333CC"/>
                </a:solidFill>
                <a:ea typeface="微软雅黑" pitchFamily="34" charset="-122"/>
              </a:rPr>
              <a:t>     </a:t>
            </a:r>
            <a:r>
              <a:rPr lang="zh-CN" altLang="en-US" sz="2800" b="1" dirty="0" smtClean="0">
                <a:solidFill>
                  <a:srgbClr val="3333CC"/>
                </a:solidFill>
                <a:ea typeface="微软雅黑" pitchFamily="34" charset="-122"/>
                <a:sym typeface="Symbol" pitchFamily="18" charset="2"/>
              </a:rPr>
              <a:t></a:t>
            </a:r>
            <a:r>
              <a:rPr lang="en-US" altLang="en-US" sz="2800" b="1" baseline="-25000" dirty="0" err="1" smtClean="0">
                <a:solidFill>
                  <a:srgbClr val="3333CC"/>
                </a:solidFill>
                <a:ea typeface="微软雅黑" pitchFamily="34" charset="-122"/>
                <a:sym typeface="Symbol" pitchFamily="18" charset="2"/>
              </a:rPr>
              <a:t>f</a:t>
            </a:r>
            <a:r>
              <a:rPr lang="en-US" altLang="en-US" sz="2800" b="1" dirty="0" err="1" smtClean="0">
                <a:solidFill>
                  <a:srgbClr val="3333CC"/>
                </a:solidFill>
                <a:ea typeface="微软雅黑" pitchFamily="34" charset="-122"/>
                <a:sym typeface="Symbol" pitchFamily="18" charset="2"/>
              </a:rPr>
              <a:t>H</a:t>
            </a:r>
            <a:r>
              <a:rPr lang="ru-RU" altLang="zh-CN" sz="2800" b="1" baseline="30000" dirty="0" smtClean="0">
                <a:solidFill>
                  <a:srgbClr val="3333CC"/>
                </a:solidFill>
                <a:ea typeface="微软雅黑" pitchFamily="34" charset="-122"/>
                <a:sym typeface="Symbol" pitchFamily="18" charset="2"/>
              </a:rPr>
              <a:t>Ө</a:t>
            </a:r>
            <a:r>
              <a:rPr lang="en-US" altLang="zh-CN" sz="2800" b="1" baseline="-25000" dirty="0" smtClean="0">
                <a:solidFill>
                  <a:srgbClr val="3333CC"/>
                </a:solidFill>
                <a:ea typeface="微软雅黑" pitchFamily="34" charset="-122"/>
                <a:sym typeface="Symbol" pitchFamily="18" charset="2"/>
              </a:rPr>
              <a:t>m</a:t>
            </a:r>
            <a:r>
              <a:rPr lang="en-US" altLang="zh-CN" sz="2800" b="1" dirty="0" smtClean="0">
                <a:solidFill>
                  <a:srgbClr val="3333CC"/>
                </a:solidFill>
                <a:ea typeface="微软雅黑" pitchFamily="34" charset="-122"/>
                <a:sym typeface="Symbol" pitchFamily="18" charset="2"/>
              </a:rPr>
              <a:t> ＝ </a:t>
            </a:r>
            <a:r>
              <a:rPr lang="zh-CN" altLang="en-US" sz="2800" b="1" dirty="0" smtClean="0">
                <a:solidFill>
                  <a:srgbClr val="3333CC"/>
                </a:solidFill>
                <a:ea typeface="微软雅黑" pitchFamily="34" charset="-122"/>
                <a:sym typeface="Symbol" pitchFamily="18" charset="2"/>
              </a:rPr>
              <a:t></a:t>
            </a:r>
            <a:r>
              <a:rPr lang="en-US" altLang="zh-CN" sz="2800" b="1" baseline="-25000" dirty="0" err="1" smtClean="0">
                <a:solidFill>
                  <a:srgbClr val="3333CC"/>
                </a:solidFill>
                <a:ea typeface="微软雅黑" pitchFamily="34" charset="-122"/>
                <a:sym typeface="Symbol" pitchFamily="18" charset="2"/>
              </a:rPr>
              <a:t>r</a:t>
            </a:r>
            <a:r>
              <a:rPr lang="en-US" altLang="en-US" sz="2800" b="1" dirty="0" err="1" smtClean="0">
                <a:solidFill>
                  <a:srgbClr val="3333CC"/>
                </a:solidFill>
                <a:ea typeface="微软雅黑" pitchFamily="34" charset="-122"/>
                <a:sym typeface="Symbol" pitchFamily="18" charset="2"/>
              </a:rPr>
              <a:t>H</a:t>
            </a:r>
            <a:r>
              <a:rPr lang="ru-RU" altLang="zh-CN" sz="2800" b="1" baseline="30000" dirty="0" smtClean="0">
                <a:solidFill>
                  <a:srgbClr val="3333CC"/>
                </a:solidFill>
                <a:ea typeface="微软雅黑" pitchFamily="34" charset="-122"/>
                <a:sym typeface="Symbol" pitchFamily="18" charset="2"/>
              </a:rPr>
              <a:t>Ө</a:t>
            </a:r>
            <a:r>
              <a:rPr lang="en-US" altLang="en-US" sz="2800" b="1" baseline="30000" dirty="0" smtClean="0">
                <a:solidFill>
                  <a:srgbClr val="3333CC"/>
                </a:solidFill>
                <a:ea typeface="微软雅黑" pitchFamily="34" charset="-122"/>
                <a:sym typeface="Symbol" pitchFamily="18" charset="2"/>
              </a:rPr>
              <a:t> </a:t>
            </a:r>
            <a:r>
              <a:rPr lang="en-US" altLang="zh-CN" sz="2800" b="1" baseline="-25000" dirty="0" smtClean="0">
                <a:solidFill>
                  <a:srgbClr val="3333CC"/>
                </a:solidFill>
                <a:ea typeface="微软雅黑" pitchFamily="34" charset="-122"/>
                <a:sym typeface="Symbol" pitchFamily="18" charset="2"/>
              </a:rPr>
              <a:t>m</a:t>
            </a:r>
            <a:r>
              <a:rPr lang="en-US" altLang="en-US" sz="2800" b="1" dirty="0" smtClean="0">
                <a:ea typeface="微软雅黑" pitchFamily="34" charset="-122"/>
                <a:sym typeface="Symbol" pitchFamily="18" charset="2"/>
              </a:rPr>
              <a:t> </a:t>
            </a:r>
            <a:endParaRPr lang="en-US" altLang="zh-CN" sz="2800" b="1" dirty="0" smtClean="0">
              <a:solidFill>
                <a:schemeClr val="accent1"/>
              </a:solidFill>
              <a:ea typeface="微软雅黑" pitchFamily="34" charset="-122"/>
            </a:endParaRPr>
          </a:p>
          <a:p>
            <a:pPr eaLnBrk="1" hangingPunct="1">
              <a:lnSpc>
                <a:spcPct val="80000"/>
              </a:lnSpc>
            </a:pPr>
            <a:endParaRPr lang="en-US" altLang="zh-CN" sz="2800" b="1" dirty="0" smtClean="0">
              <a:solidFill>
                <a:schemeClr val="accent1"/>
              </a:solidFill>
              <a:ea typeface="微软雅黑" pitchFamily="34" charset="-122"/>
            </a:endParaRPr>
          </a:p>
          <a:p>
            <a:pPr eaLnBrk="1" hangingPunct="1">
              <a:lnSpc>
                <a:spcPct val="80000"/>
              </a:lnSpc>
              <a:buFont typeface="Wingdings" pitchFamily="2" charset="2"/>
              <a:buNone/>
            </a:pPr>
            <a:r>
              <a:rPr lang="zh-CN" altLang="en-US" sz="2800" b="1" dirty="0" smtClean="0">
                <a:solidFill>
                  <a:srgbClr val="FF0066"/>
                </a:solidFill>
                <a:ea typeface="微软雅黑" pitchFamily="34" charset="-122"/>
              </a:rPr>
              <a:t>   </a:t>
            </a:r>
            <a:r>
              <a:rPr lang="zh-CN" altLang="en-US" sz="2800" dirty="0" smtClean="0">
                <a:solidFill>
                  <a:srgbClr val="3333CC"/>
                </a:solidFill>
                <a:ea typeface="微软雅黑" pitchFamily="34" charset="-122"/>
              </a:rPr>
              <a:t>规定在标准状态下，25</a:t>
            </a:r>
            <a:r>
              <a:rPr lang="en-US" altLang="zh-CN" sz="2800" baseline="30000" dirty="0" smtClean="0">
                <a:solidFill>
                  <a:srgbClr val="3333CC"/>
                </a:solidFill>
                <a:ea typeface="微软雅黑" pitchFamily="34" charset="-122"/>
              </a:rPr>
              <a:t>o</a:t>
            </a:r>
            <a:r>
              <a:rPr lang="en-US" altLang="zh-CN" sz="2800" dirty="0" smtClean="0">
                <a:solidFill>
                  <a:srgbClr val="3333CC"/>
                </a:solidFill>
                <a:ea typeface="微软雅黑" pitchFamily="34" charset="-122"/>
              </a:rPr>
              <a:t>C（298K）</a:t>
            </a:r>
            <a:r>
              <a:rPr lang="zh-CN" altLang="en-US" sz="2800" dirty="0" smtClean="0">
                <a:solidFill>
                  <a:srgbClr val="3333CC"/>
                </a:solidFill>
                <a:ea typeface="微软雅黑" pitchFamily="34" charset="-122"/>
              </a:rPr>
              <a:t>时，参考态单质的标准生成焓</a:t>
            </a:r>
            <a:r>
              <a:rPr lang="zh-CN" altLang="en-US" sz="2800" dirty="0" smtClean="0">
                <a:solidFill>
                  <a:srgbClr val="FF0066"/>
                </a:solidFill>
                <a:ea typeface="微软雅黑" pitchFamily="34" charset="-122"/>
                <a:sym typeface="Symbol" pitchFamily="18" charset="2"/>
              </a:rPr>
              <a:t></a:t>
            </a:r>
            <a:r>
              <a:rPr lang="en-US" altLang="en-US" sz="2800" baseline="-25000" dirty="0" err="1" smtClean="0">
                <a:solidFill>
                  <a:srgbClr val="FF0066"/>
                </a:solidFill>
                <a:ea typeface="微软雅黑" pitchFamily="34" charset="-122"/>
                <a:sym typeface="Symbol" pitchFamily="18" charset="2"/>
              </a:rPr>
              <a:t>f</a:t>
            </a:r>
            <a:r>
              <a:rPr lang="en-US" altLang="en-US" sz="2800" dirty="0" err="1" smtClean="0">
                <a:solidFill>
                  <a:srgbClr val="FF0066"/>
                </a:solidFill>
                <a:ea typeface="微软雅黑" pitchFamily="34" charset="-122"/>
                <a:sym typeface="Symbol" pitchFamily="18" charset="2"/>
              </a:rPr>
              <a:t>H</a:t>
            </a:r>
            <a:r>
              <a:rPr lang="ru-RU" altLang="zh-CN" sz="2800" baseline="30000" dirty="0" smtClean="0">
                <a:solidFill>
                  <a:srgbClr val="FF0066"/>
                </a:solidFill>
                <a:ea typeface="微软雅黑" pitchFamily="34" charset="-122"/>
                <a:sym typeface="Symbol" pitchFamily="18" charset="2"/>
              </a:rPr>
              <a:t>Ө</a:t>
            </a:r>
            <a:r>
              <a:rPr lang="en-US" altLang="zh-CN" sz="2800" baseline="-25000" dirty="0" smtClean="0">
                <a:solidFill>
                  <a:srgbClr val="FF0066"/>
                </a:solidFill>
                <a:ea typeface="微软雅黑" pitchFamily="34" charset="-122"/>
                <a:sym typeface="Symbol" pitchFamily="18" charset="2"/>
              </a:rPr>
              <a:t>m</a:t>
            </a:r>
            <a:r>
              <a:rPr lang="zh-CN" altLang="en-US" sz="2800" dirty="0" smtClean="0">
                <a:solidFill>
                  <a:srgbClr val="3333CC"/>
                </a:solidFill>
                <a:ea typeface="微软雅黑" pitchFamily="34" charset="-122"/>
              </a:rPr>
              <a:t>为</a:t>
            </a:r>
            <a:r>
              <a:rPr lang="zh-CN" altLang="en-US" sz="2800" dirty="0" smtClean="0">
                <a:solidFill>
                  <a:srgbClr val="FF0066"/>
                </a:solidFill>
                <a:ea typeface="微软雅黑" pitchFamily="34" charset="-122"/>
              </a:rPr>
              <a:t>0</a:t>
            </a:r>
            <a:r>
              <a:rPr lang="en-US" altLang="zh-CN" sz="2800" dirty="0" smtClean="0">
                <a:solidFill>
                  <a:srgbClr val="3333CC"/>
                </a:solidFill>
                <a:ea typeface="微软雅黑" pitchFamily="34" charset="-122"/>
              </a:rPr>
              <a:t>。</a:t>
            </a:r>
            <a:endParaRPr lang="zh-CN" altLang="en-US" sz="2800" dirty="0" smtClean="0">
              <a:solidFill>
                <a:srgbClr val="3333CC"/>
              </a:solidFill>
              <a:ea typeface="微软雅黑" pitchFamily="34" charset="-122"/>
            </a:endParaRPr>
          </a:p>
        </p:txBody>
      </p:sp>
      <p:sp>
        <p:nvSpPr>
          <p:cNvPr id="299012" name="Line 4"/>
          <p:cNvSpPr>
            <a:spLocks noChangeShapeType="1"/>
          </p:cNvSpPr>
          <p:nvPr/>
        </p:nvSpPr>
        <p:spPr bwMode="auto">
          <a:xfrm flipV="1">
            <a:off x="2267744" y="4437063"/>
            <a:ext cx="1296987" cy="0"/>
          </a:xfrm>
          <a:prstGeom prst="line">
            <a:avLst/>
          </a:prstGeom>
          <a:noFill/>
          <a:ln w="76200">
            <a:solidFill>
              <a:srgbClr val="FF00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3493"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99010">
                                            <p:txEl>
                                              <p:charRg st="4294967295" end="4294967295"/>
                                            </p:txEl>
                                          </p:spTgt>
                                        </p:tgtEl>
                                        <p:attrNameLst>
                                          <p:attrName>style.visibility</p:attrName>
                                        </p:attrNameLst>
                                      </p:cBhvr>
                                      <p:to>
                                        <p:strVal val="visible"/>
                                      </p:to>
                                    </p:set>
                                    <p:animEffect transition="in" filter="dissolve">
                                      <p:cBhvr>
                                        <p:cTn id="7" dur="500"/>
                                        <p:tgtEl>
                                          <p:spTgt spid="299010">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99011">
                                            <p:txEl>
                                              <p:pRg st="0" end="0"/>
                                            </p:txEl>
                                          </p:spTgt>
                                        </p:tgtEl>
                                        <p:attrNameLst>
                                          <p:attrName>style.visibility</p:attrName>
                                        </p:attrNameLst>
                                      </p:cBhvr>
                                      <p:to>
                                        <p:strVal val="visible"/>
                                      </p:to>
                                    </p:set>
                                    <p:animEffect transition="in" filter="checkerboard(across)">
                                      <p:cBhvr>
                                        <p:cTn id="12" dur="500"/>
                                        <p:tgtEl>
                                          <p:spTgt spid="2990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nodeType="clickEffect">
                                  <p:stCondLst>
                                    <p:cond delay="0"/>
                                  </p:stCondLst>
                                  <p:childTnLst>
                                    <p:set>
                                      <p:cBhvr>
                                        <p:cTn id="16" dur="1" fill="hold">
                                          <p:stCondLst>
                                            <p:cond delay="0"/>
                                          </p:stCondLst>
                                        </p:cTn>
                                        <p:tgtEl>
                                          <p:spTgt spid="299011">
                                            <p:txEl>
                                              <p:pRg st="2" end="2"/>
                                            </p:txEl>
                                          </p:spTgt>
                                        </p:tgtEl>
                                        <p:attrNameLst>
                                          <p:attrName>style.visibility</p:attrName>
                                        </p:attrNameLst>
                                      </p:cBhvr>
                                      <p:to>
                                        <p:strVal val="visible"/>
                                      </p:to>
                                    </p:set>
                                    <p:anim calcmode="lin" valueType="num">
                                      <p:cBhvr>
                                        <p:cTn id="17" dur="1000" fill="hold"/>
                                        <p:tgtEl>
                                          <p:spTgt spid="299011">
                                            <p:txEl>
                                              <p:pRg st="2" end="2"/>
                                            </p:txEl>
                                          </p:spTgt>
                                        </p:tgtEl>
                                        <p:attrNameLst>
                                          <p:attrName>ppt_x</p:attrName>
                                        </p:attrNameLst>
                                      </p:cBhvr>
                                      <p:tavLst>
                                        <p:tav tm="0">
                                          <p:val>
                                            <p:strVal val="#ppt_x-.2"/>
                                          </p:val>
                                        </p:tav>
                                        <p:tav tm="100000">
                                          <p:val>
                                            <p:strVal val="#ppt_x"/>
                                          </p:val>
                                        </p:tav>
                                      </p:tavLst>
                                    </p:anim>
                                    <p:anim calcmode="lin" valueType="num">
                                      <p:cBhvr>
                                        <p:cTn id="18" dur="1000" fill="hold"/>
                                        <p:tgtEl>
                                          <p:spTgt spid="299011">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299011">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nodeType="clickEffect">
                                  <p:stCondLst>
                                    <p:cond delay="0"/>
                                  </p:stCondLst>
                                  <p:childTnLst>
                                    <p:set>
                                      <p:cBhvr>
                                        <p:cTn id="23" dur="1" fill="hold">
                                          <p:stCondLst>
                                            <p:cond delay="0"/>
                                          </p:stCondLst>
                                        </p:cTn>
                                        <p:tgtEl>
                                          <p:spTgt spid="299011">
                                            <p:txEl>
                                              <p:pRg st="3" end="3"/>
                                            </p:txEl>
                                          </p:spTgt>
                                        </p:tgtEl>
                                        <p:attrNameLst>
                                          <p:attrName>style.visibility</p:attrName>
                                        </p:attrNameLst>
                                      </p:cBhvr>
                                      <p:to>
                                        <p:strVal val="visible"/>
                                      </p:to>
                                    </p:set>
                                    <p:anim calcmode="lin" valueType="num">
                                      <p:cBhvr>
                                        <p:cTn id="24" dur="1000" fill="hold"/>
                                        <p:tgtEl>
                                          <p:spTgt spid="299011">
                                            <p:txEl>
                                              <p:pRg st="3" end="3"/>
                                            </p:txEl>
                                          </p:spTgt>
                                        </p:tgtEl>
                                        <p:attrNameLst>
                                          <p:attrName>ppt_x</p:attrName>
                                        </p:attrNameLst>
                                      </p:cBhvr>
                                      <p:tavLst>
                                        <p:tav tm="0">
                                          <p:val>
                                            <p:strVal val="#ppt_x-.2"/>
                                          </p:val>
                                        </p:tav>
                                        <p:tav tm="100000">
                                          <p:val>
                                            <p:strVal val="#ppt_x"/>
                                          </p:val>
                                        </p:tav>
                                      </p:tavLst>
                                    </p:anim>
                                    <p:anim calcmode="lin" valueType="num">
                                      <p:cBhvr>
                                        <p:cTn id="25" dur="1000" fill="hold"/>
                                        <p:tgtEl>
                                          <p:spTgt spid="299011">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299011">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9" presetClass="entr" presetSubtype="0" fill="hold" grpId="0" nodeType="clickEffect">
                                  <p:stCondLst>
                                    <p:cond delay="0"/>
                                  </p:stCondLst>
                                  <p:childTnLst>
                                    <p:set>
                                      <p:cBhvr>
                                        <p:cTn id="30" dur="1" fill="hold">
                                          <p:stCondLst>
                                            <p:cond delay="0"/>
                                          </p:stCondLst>
                                        </p:cTn>
                                        <p:tgtEl>
                                          <p:spTgt spid="299012"/>
                                        </p:tgtEl>
                                        <p:attrNameLst>
                                          <p:attrName>style.visibility</p:attrName>
                                        </p:attrNameLst>
                                      </p:cBhvr>
                                      <p:to>
                                        <p:strVal val="visible"/>
                                      </p:to>
                                    </p:set>
                                    <p:anim calcmode="lin" valueType="num">
                                      <p:cBhvr>
                                        <p:cTn id="31" dur="1000" fill="hold"/>
                                        <p:tgtEl>
                                          <p:spTgt spid="299012"/>
                                        </p:tgtEl>
                                        <p:attrNameLst>
                                          <p:attrName>ppt_x</p:attrName>
                                        </p:attrNameLst>
                                      </p:cBhvr>
                                      <p:tavLst>
                                        <p:tav tm="0">
                                          <p:val>
                                            <p:strVal val="#ppt_x-.2"/>
                                          </p:val>
                                        </p:tav>
                                        <p:tav tm="100000">
                                          <p:val>
                                            <p:strVal val="#ppt_x"/>
                                          </p:val>
                                        </p:tav>
                                      </p:tavLst>
                                    </p:anim>
                                    <p:anim calcmode="lin" valueType="num">
                                      <p:cBhvr>
                                        <p:cTn id="32" dur="1000" fill="hold"/>
                                        <p:tgtEl>
                                          <p:spTgt spid="299012"/>
                                        </p:tgtEl>
                                        <p:attrNameLst>
                                          <p:attrName>ppt_y</p:attrName>
                                        </p:attrNameLst>
                                      </p:cBhvr>
                                      <p:tavLst>
                                        <p:tav tm="0">
                                          <p:val>
                                            <p:strVal val="#ppt_y"/>
                                          </p:val>
                                        </p:tav>
                                        <p:tav tm="100000">
                                          <p:val>
                                            <p:strVal val="#ppt_y"/>
                                          </p:val>
                                        </p:tav>
                                      </p:tavLst>
                                    </p:anim>
                                    <p:animEffect transition="in" filter="wipe(right)" prLst="gradientSize: 0.1">
                                      <p:cBhvr>
                                        <p:cTn id="33" dur="1000"/>
                                        <p:tgtEl>
                                          <p:spTgt spid="29901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299011">
                                            <p:txEl>
                                              <p:pRg st="5" end="5"/>
                                            </p:txEl>
                                          </p:spTgt>
                                        </p:tgtEl>
                                        <p:attrNameLst>
                                          <p:attrName>style.visibility</p:attrName>
                                        </p:attrNameLst>
                                      </p:cBhvr>
                                      <p:to>
                                        <p:strVal val="visible"/>
                                      </p:to>
                                    </p:set>
                                    <p:animEffect transition="in" filter="dissolve">
                                      <p:cBhvr>
                                        <p:cTn id="38" dur="500"/>
                                        <p:tgtEl>
                                          <p:spTgt spid="2990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0" grpId="0"/>
      <p:bldP spid="2990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983432" y="1772816"/>
            <a:ext cx="4495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4000" dirty="0" smtClean="0">
                <a:solidFill>
                  <a:srgbClr val="3333CC"/>
                </a:solidFill>
                <a:latin typeface="黑体" pitchFamily="2" charset="-122"/>
                <a:ea typeface="黑体" pitchFamily="2" charset="-122"/>
              </a:rPr>
              <a:t>4.1 </a:t>
            </a:r>
            <a:r>
              <a:rPr lang="zh-CN" altLang="en-US" sz="4000" dirty="0">
                <a:solidFill>
                  <a:srgbClr val="3333CC"/>
                </a:solidFill>
                <a:latin typeface="黑体" pitchFamily="2" charset="-122"/>
                <a:ea typeface="黑体" pitchFamily="2" charset="-122"/>
              </a:rPr>
              <a:t>基本概念</a:t>
            </a:r>
            <a:endParaRPr lang="en-US" altLang="zh-CN" sz="4000" dirty="0">
              <a:solidFill>
                <a:srgbClr val="3333CC"/>
              </a:solidFill>
              <a:latin typeface="黑体" pitchFamily="2" charset="-122"/>
              <a:ea typeface="黑体" pitchFamily="2" charset="-122"/>
            </a:endParaRPr>
          </a:p>
        </p:txBody>
      </p:sp>
      <p:sp>
        <p:nvSpPr>
          <p:cNvPr id="9219" name="Rectangle 4"/>
          <p:cNvSpPr>
            <a:spLocks noChangeArrowheads="1"/>
          </p:cNvSpPr>
          <p:nvPr/>
        </p:nvSpPr>
        <p:spPr bwMode="auto">
          <a:xfrm>
            <a:off x="1983432" y="2687216"/>
            <a:ext cx="6477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4000" dirty="0" smtClean="0">
                <a:solidFill>
                  <a:srgbClr val="3333CC"/>
                </a:solidFill>
                <a:latin typeface="黑体" pitchFamily="2" charset="-122"/>
                <a:ea typeface="黑体" pitchFamily="2" charset="-122"/>
              </a:rPr>
              <a:t>4.2 </a:t>
            </a:r>
            <a:r>
              <a:rPr lang="zh-CN" altLang="en-US" sz="4000" dirty="0">
                <a:solidFill>
                  <a:srgbClr val="3333CC"/>
                </a:solidFill>
                <a:latin typeface="黑体" pitchFamily="2" charset="-122"/>
                <a:ea typeface="黑体" pitchFamily="2" charset="-122"/>
              </a:rPr>
              <a:t>热力学第一定律</a:t>
            </a:r>
          </a:p>
        </p:txBody>
      </p:sp>
      <p:sp>
        <p:nvSpPr>
          <p:cNvPr id="9220" name="Rectangle 5"/>
          <p:cNvSpPr>
            <a:spLocks noChangeArrowheads="1"/>
          </p:cNvSpPr>
          <p:nvPr/>
        </p:nvSpPr>
        <p:spPr bwMode="auto">
          <a:xfrm>
            <a:off x="1986607" y="5335166"/>
            <a:ext cx="4419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4000" dirty="0" smtClean="0">
                <a:solidFill>
                  <a:srgbClr val="3333CC"/>
                </a:solidFill>
                <a:latin typeface="黑体" pitchFamily="2" charset="-122"/>
                <a:ea typeface="黑体" pitchFamily="2" charset="-122"/>
              </a:rPr>
              <a:t>4.5 </a:t>
            </a:r>
            <a:r>
              <a:rPr lang="en-US" altLang="zh-CN" sz="4000" dirty="0">
                <a:solidFill>
                  <a:srgbClr val="3333CC"/>
                </a:solidFill>
                <a:latin typeface="黑体" pitchFamily="2" charset="-122"/>
                <a:ea typeface="黑体" pitchFamily="2" charset="-122"/>
              </a:rPr>
              <a:t>Gibbs</a:t>
            </a:r>
            <a:r>
              <a:rPr lang="zh-CN" altLang="en-US" sz="4000" dirty="0">
                <a:solidFill>
                  <a:srgbClr val="3333CC"/>
                </a:solidFill>
                <a:latin typeface="黑体" pitchFamily="2" charset="-122"/>
                <a:ea typeface="黑体" pitchFamily="2" charset="-122"/>
              </a:rPr>
              <a:t>函数</a:t>
            </a:r>
            <a:endParaRPr lang="zh-CN" altLang="en-US" sz="4000" dirty="0">
              <a:solidFill>
                <a:srgbClr val="3333CC"/>
              </a:solidFill>
              <a:latin typeface="黑体" pitchFamily="2" charset="-122"/>
              <a:ea typeface="黑体" pitchFamily="2" charset="-122"/>
              <a:hlinkClick r:id="rId3" action="ppaction://hlinksldjump"/>
            </a:endParaRPr>
          </a:p>
        </p:txBody>
      </p:sp>
      <p:sp>
        <p:nvSpPr>
          <p:cNvPr id="9221" name="Rectangle 6"/>
          <p:cNvSpPr>
            <a:spLocks noChangeArrowheads="1"/>
          </p:cNvSpPr>
          <p:nvPr/>
        </p:nvSpPr>
        <p:spPr bwMode="auto">
          <a:xfrm>
            <a:off x="1986607" y="4398541"/>
            <a:ext cx="4495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4000" dirty="0" smtClean="0">
                <a:solidFill>
                  <a:srgbClr val="3333CC"/>
                </a:solidFill>
                <a:latin typeface="黑体" pitchFamily="2" charset="-122"/>
                <a:ea typeface="黑体" pitchFamily="2" charset="-122"/>
              </a:rPr>
              <a:t>4.4 </a:t>
            </a:r>
            <a:r>
              <a:rPr lang="zh-CN" altLang="en-US" sz="4000" dirty="0">
                <a:solidFill>
                  <a:srgbClr val="3333CC"/>
                </a:solidFill>
                <a:latin typeface="黑体" pitchFamily="2" charset="-122"/>
                <a:ea typeface="黑体" pitchFamily="2" charset="-122"/>
              </a:rPr>
              <a:t>熵与熵变</a:t>
            </a:r>
          </a:p>
        </p:txBody>
      </p:sp>
      <p:sp>
        <p:nvSpPr>
          <p:cNvPr id="9222" name="Rectangle 9"/>
          <p:cNvSpPr>
            <a:spLocks noChangeArrowheads="1"/>
          </p:cNvSpPr>
          <p:nvPr/>
        </p:nvSpPr>
        <p:spPr bwMode="auto">
          <a:xfrm>
            <a:off x="395288" y="548680"/>
            <a:ext cx="809942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zh-CN" altLang="en-US" sz="4800" dirty="0">
                <a:solidFill>
                  <a:srgbClr val="3333CC"/>
                </a:solidFill>
                <a:latin typeface="微软雅黑" pitchFamily="34" charset="-122"/>
                <a:ea typeface="微软雅黑" pitchFamily="34" charset="-122"/>
              </a:rPr>
              <a:t>目录</a:t>
            </a:r>
            <a:endParaRPr lang="zh-CN" altLang="en-US" sz="4400" dirty="0">
              <a:solidFill>
                <a:srgbClr val="3333CC"/>
              </a:solidFill>
              <a:latin typeface="微软雅黑" pitchFamily="34" charset="-122"/>
              <a:ea typeface="微软雅黑" pitchFamily="34" charset="-122"/>
            </a:endParaRPr>
          </a:p>
        </p:txBody>
      </p:sp>
      <p:sp>
        <p:nvSpPr>
          <p:cNvPr id="9223" name="Text Box 11"/>
          <p:cNvSpPr txBox="1">
            <a:spLocks noChangeArrowheads="1"/>
          </p:cNvSpPr>
          <p:nvPr/>
        </p:nvSpPr>
        <p:spPr bwMode="auto">
          <a:xfrm>
            <a:off x="1986607" y="3534941"/>
            <a:ext cx="55451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en-US" altLang="zh-CN" sz="4000" dirty="0" smtClean="0">
                <a:solidFill>
                  <a:srgbClr val="3333CC"/>
                </a:solidFill>
                <a:latin typeface="黑体" pitchFamily="2" charset="-122"/>
                <a:ea typeface="黑体" pitchFamily="2" charset="-122"/>
              </a:rPr>
              <a:t>4.3 </a:t>
            </a:r>
            <a:r>
              <a:rPr kumimoji="1" lang="zh-CN" altLang="en-US" sz="4000" dirty="0">
                <a:solidFill>
                  <a:srgbClr val="3333CC"/>
                </a:solidFill>
                <a:latin typeface="黑体" pitchFamily="2" charset="-122"/>
                <a:ea typeface="黑体" pitchFamily="2" charset="-122"/>
              </a:rPr>
              <a:t>焓与</a:t>
            </a:r>
            <a:r>
              <a:rPr kumimoji="1" lang="en-US" altLang="zh-CN" sz="4000" dirty="0">
                <a:solidFill>
                  <a:srgbClr val="3333CC"/>
                </a:solidFill>
                <a:latin typeface="黑体" pitchFamily="2" charset="-122"/>
                <a:ea typeface="黑体" pitchFamily="2" charset="-122"/>
              </a:rPr>
              <a:t>Hess</a:t>
            </a:r>
            <a:r>
              <a:rPr kumimoji="1" lang="zh-CN" altLang="en-US" sz="4000" dirty="0">
                <a:solidFill>
                  <a:srgbClr val="3333CC"/>
                </a:solidFill>
                <a:latin typeface="黑体" pitchFamily="2" charset="-122"/>
                <a:ea typeface="黑体" pitchFamily="2" charset="-122"/>
              </a:rPr>
              <a:t>定律</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23850" y="404813"/>
            <a:ext cx="8820150" cy="879475"/>
          </a:xfrm>
          <a:solidFill>
            <a:schemeClr val="bg1"/>
          </a:solidFill>
        </p:spPr>
        <p:txBody>
          <a:bodyPr/>
          <a:lstStyle/>
          <a:p>
            <a:pPr eaLnBrk="1" hangingPunct="1"/>
            <a:r>
              <a:rPr lang="en-US" altLang="zh-CN" sz="4000" b="1" smtClean="0">
                <a:solidFill>
                  <a:srgbClr val="3333CC"/>
                </a:solidFill>
                <a:latin typeface="黑体" pitchFamily="2" charset="-122"/>
                <a:ea typeface="黑体" pitchFamily="2" charset="-122"/>
              </a:rPr>
              <a:t>4.</a:t>
            </a:r>
            <a:r>
              <a:rPr lang="zh-CN" altLang="en-US" sz="4000" b="1" smtClean="0">
                <a:solidFill>
                  <a:srgbClr val="3333CC"/>
                </a:solidFill>
                <a:latin typeface="黑体" pitchFamily="2" charset="-122"/>
                <a:ea typeface="黑体" pitchFamily="2" charset="-122"/>
              </a:rPr>
              <a:t>标准燃烧焓</a:t>
            </a:r>
            <a:r>
              <a:rPr lang="zh-CN" altLang="en-US" sz="4000" b="1" smtClean="0">
                <a:solidFill>
                  <a:srgbClr val="3333CC"/>
                </a:solidFill>
              </a:rPr>
              <a:t>    </a:t>
            </a:r>
            <a:r>
              <a:rPr lang="zh-CN" altLang="en-US" sz="4000" b="1" smtClean="0">
                <a:solidFill>
                  <a:srgbClr val="FF0066"/>
                </a:solidFill>
                <a:sym typeface="Symbol" pitchFamily="18" charset="2"/>
              </a:rPr>
              <a:t></a:t>
            </a:r>
            <a:r>
              <a:rPr lang="en-US" altLang="en-US" sz="4000" b="1" baseline="-25000" smtClean="0">
                <a:solidFill>
                  <a:srgbClr val="FF0066"/>
                </a:solidFill>
                <a:sym typeface="Symbol" pitchFamily="18" charset="2"/>
              </a:rPr>
              <a:t>c</a:t>
            </a:r>
            <a:r>
              <a:rPr lang="en-US" altLang="en-US" sz="4000" b="1" smtClean="0">
                <a:solidFill>
                  <a:srgbClr val="FF0066"/>
                </a:solidFill>
                <a:sym typeface="Symbol" pitchFamily="18" charset="2"/>
              </a:rPr>
              <a:t>H</a:t>
            </a:r>
            <a:r>
              <a:rPr lang="ru-RU" altLang="zh-CN" sz="4000" b="1" baseline="30000" smtClean="0">
                <a:solidFill>
                  <a:srgbClr val="FF0066"/>
                </a:solidFill>
                <a:cs typeface="Tahoma" pitchFamily="34" charset="0"/>
                <a:sym typeface="Symbol" pitchFamily="18" charset="2"/>
              </a:rPr>
              <a:t>Ө</a:t>
            </a:r>
            <a:r>
              <a:rPr lang="en-US" altLang="zh-CN" sz="4000" b="1" baseline="-25000" smtClean="0">
                <a:solidFill>
                  <a:srgbClr val="FF0066"/>
                </a:solidFill>
                <a:sym typeface="Symbol" pitchFamily="18" charset="2"/>
              </a:rPr>
              <a:t>m</a:t>
            </a:r>
            <a:r>
              <a:rPr lang="en-US" altLang="en-US" b="1" baseline="30000" smtClean="0">
                <a:solidFill>
                  <a:srgbClr val="3333CC"/>
                </a:solidFill>
                <a:sym typeface="Symbol" pitchFamily="18" charset="2"/>
              </a:rPr>
              <a:t> </a:t>
            </a:r>
            <a:r>
              <a:rPr lang="zh-CN" altLang="en-US" sz="3200" b="1" smtClean="0">
                <a:solidFill>
                  <a:srgbClr val="3333CC"/>
                </a:solidFill>
                <a:sym typeface="Symbol" pitchFamily="18" charset="2"/>
              </a:rPr>
              <a:t>（ </a:t>
            </a:r>
            <a:r>
              <a:rPr lang="zh-CN" altLang="en-US" sz="3200" b="1" smtClean="0">
                <a:solidFill>
                  <a:srgbClr val="3333CC"/>
                </a:solidFill>
              </a:rPr>
              <a:t> </a:t>
            </a:r>
            <a:r>
              <a:rPr lang="en-US" altLang="zh-CN" sz="3200" b="1" smtClean="0">
                <a:solidFill>
                  <a:srgbClr val="3333CC"/>
                </a:solidFill>
              </a:rPr>
              <a:t>kJ/mol</a:t>
            </a:r>
            <a:r>
              <a:rPr lang="zh-CN" altLang="en-US" sz="3200" b="1" smtClean="0">
                <a:solidFill>
                  <a:srgbClr val="3333CC"/>
                </a:solidFill>
              </a:rPr>
              <a:t>）</a:t>
            </a:r>
          </a:p>
        </p:txBody>
      </p:sp>
      <p:sp>
        <p:nvSpPr>
          <p:cNvPr id="64515" name="Rectangle 3"/>
          <p:cNvSpPr>
            <a:spLocks noGrp="1" noChangeArrowheads="1"/>
          </p:cNvSpPr>
          <p:nvPr>
            <p:ph type="body" idx="1"/>
          </p:nvPr>
        </p:nvSpPr>
        <p:spPr>
          <a:xfrm>
            <a:off x="468313" y="1555750"/>
            <a:ext cx="8207375" cy="4968875"/>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sz="3600" dirty="0" smtClean="0">
                <a:latin typeface="微软雅黑" pitchFamily="34" charset="-122"/>
                <a:ea typeface="微软雅黑" pitchFamily="34" charset="-122"/>
              </a:rPr>
              <a:t>   </a:t>
            </a:r>
            <a:r>
              <a:rPr lang="zh-CN" altLang="en-US" sz="3600" dirty="0" smtClean="0">
                <a:solidFill>
                  <a:srgbClr val="FF0066"/>
                </a:solidFill>
                <a:latin typeface="微软雅黑" pitchFamily="34" charset="-122"/>
                <a:ea typeface="微软雅黑" pitchFamily="34" charset="-122"/>
              </a:rPr>
              <a:t>定义：</a:t>
            </a:r>
            <a:r>
              <a:rPr lang="zh-CN" altLang="en-US" dirty="0" smtClean="0">
                <a:solidFill>
                  <a:srgbClr val="3333CC"/>
                </a:solidFill>
                <a:latin typeface="微软雅黑" pitchFamily="34" charset="-122"/>
                <a:ea typeface="微软雅黑" pitchFamily="34" charset="-122"/>
              </a:rPr>
              <a:t>在标准状态下，25</a:t>
            </a:r>
            <a:r>
              <a:rPr lang="en-US" altLang="zh-CN" baseline="30000" dirty="0" smtClean="0">
                <a:solidFill>
                  <a:srgbClr val="3333CC"/>
                </a:solidFill>
                <a:latin typeface="微软雅黑" pitchFamily="34" charset="-122"/>
                <a:ea typeface="微软雅黑" pitchFamily="34" charset="-122"/>
              </a:rPr>
              <a:t>o</a:t>
            </a:r>
            <a:r>
              <a:rPr lang="en-US" altLang="zh-CN" dirty="0" smtClean="0">
                <a:solidFill>
                  <a:srgbClr val="3333CC"/>
                </a:solidFill>
                <a:latin typeface="微软雅黑" pitchFamily="34" charset="-122"/>
                <a:ea typeface="微软雅黑" pitchFamily="34" charset="-122"/>
              </a:rPr>
              <a:t>C（298K）</a:t>
            </a:r>
            <a:r>
              <a:rPr lang="zh-CN" altLang="en-US" dirty="0" smtClean="0">
                <a:solidFill>
                  <a:srgbClr val="3333CC"/>
                </a:solidFill>
                <a:latin typeface="微软雅黑" pitchFamily="34" charset="-122"/>
                <a:ea typeface="微软雅黑" pitchFamily="34" charset="-122"/>
              </a:rPr>
              <a:t>时，</a:t>
            </a:r>
            <a:r>
              <a:rPr lang="zh-CN" altLang="zh-CN" dirty="0" smtClean="0">
                <a:solidFill>
                  <a:srgbClr val="3333CC"/>
                </a:solidFill>
                <a:latin typeface="微软雅黑" pitchFamily="34" charset="-122"/>
                <a:ea typeface="微软雅黑" pitchFamily="34" charset="-122"/>
              </a:rPr>
              <a:t>1</a:t>
            </a:r>
            <a:r>
              <a:rPr lang="en-US" altLang="zh-CN" dirty="0" err="1" smtClean="0">
                <a:solidFill>
                  <a:srgbClr val="3333CC"/>
                </a:solidFill>
                <a:latin typeface="微软雅黑" pitchFamily="34" charset="-122"/>
                <a:ea typeface="微软雅黑" pitchFamily="34" charset="-122"/>
              </a:rPr>
              <a:t>mol</a:t>
            </a:r>
            <a:r>
              <a:rPr lang="zh-CN" altLang="en-US" dirty="0" smtClean="0">
                <a:solidFill>
                  <a:srgbClr val="3333CC"/>
                </a:solidFill>
                <a:latin typeface="微软雅黑" pitchFamily="34" charset="-122"/>
                <a:ea typeface="微软雅黑" pitchFamily="34" charset="-122"/>
              </a:rPr>
              <a:t>物质</a:t>
            </a:r>
            <a:r>
              <a:rPr lang="zh-CN" altLang="en-US" dirty="0" smtClean="0">
                <a:latin typeface="微软雅黑" pitchFamily="34" charset="-122"/>
                <a:ea typeface="微软雅黑" pitchFamily="34" charset="-122"/>
              </a:rPr>
              <a:t>完全燃烧</a:t>
            </a:r>
            <a:r>
              <a:rPr lang="zh-CN" altLang="en-US" dirty="0" smtClean="0">
                <a:solidFill>
                  <a:srgbClr val="3333CC"/>
                </a:solidFill>
                <a:latin typeface="微软雅黑" pitchFamily="34" charset="-122"/>
                <a:ea typeface="微软雅黑" pitchFamily="34" charset="-122"/>
              </a:rPr>
              <a:t>时的焓变，叫</a:t>
            </a:r>
            <a:r>
              <a:rPr lang="zh-CN" altLang="en-US" dirty="0" smtClean="0">
                <a:solidFill>
                  <a:srgbClr val="FF0066"/>
                </a:solidFill>
                <a:latin typeface="微软雅黑" pitchFamily="34" charset="-122"/>
                <a:ea typeface="微软雅黑" pitchFamily="34" charset="-122"/>
              </a:rPr>
              <a:t>标准燃烧焓</a:t>
            </a:r>
            <a:r>
              <a:rPr lang="zh-CN" altLang="en-US" dirty="0" smtClean="0">
                <a:solidFill>
                  <a:srgbClr val="3333CC"/>
                </a:solidFill>
                <a:latin typeface="微软雅黑" pitchFamily="34" charset="-122"/>
                <a:ea typeface="微软雅黑" pitchFamily="34" charset="-122"/>
              </a:rPr>
              <a:t>。</a:t>
            </a:r>
            <a:r>
              <a:rPr lang="zh-CN" altLang="en-US" sz="2800" dirty="0" smtClean="0">
                <a:solidFill>
                  <a:srgbClr val="3333CC"/>
                </a:solidFill>
                <a:latin typeface="微软雅黑" pitchFamily="34" charset="-122"/>
                <a:ea typeface="微软雅黑" pitchFamily="34" charset="-122"/>
              </a:rPr>
              <a:t>（数据见表</a:t>
            </a:r>
            <a:r>
              <a:rPr lang="en-US" altLang="zh-CN" sz="2800" dirty="0" smtClean="0">
                <a:solidFill>
                  <a:srgbClr val="3333CC"/>
                </a:solidFill>
                <a:latin typeface="微软雅黑" pitchFamily="34" charset="-122"/>
                <a:ea typeface="微软雅黑" pitchFamily="34" charset="-122"/>
              </a:rPr>
              <a:t>2.1,P</a:t>
            </a:r>
            <a:r>
              <a:rPr lang="en-US" altLang="zh-CN" sz="2800" baseline="-25000" dirty="0" smtClean="0">
                <a:solidFill>
                  <a:srgbClr val="3333CC"/>
                </a:solidFill>
                <a:latin typeface="微软雅黑" pitchFamily="34" charset="-122"/>
                <a:ea typeface="微软雅黑" pitchFamily="34" charset="-122"/>
              </a:rPr>
              <a:t>77 </a:t>
            </a:r>
            <a:r>
              <a:rPr lang="en-US" altLang="zh-CN" sz="2800" dirty="0" smtClean="0">
                <a:solidFill>
                  <a:srgbClr val="3333CC"/>
                </a:solidFill>
                <a:latin typeface="微软雅黑" pitchFamily="34" charset="-122"/>
                <a:ea typeface="微软雅黑" pitchFamily="34" charset="-122"/>
              </a:rPr>
              <a:t>)</a:t>
            </a:r>
          </a:p>
          <a:p>
            <a:pPr eaLnBrk="1" hangingPunct="1">
              <a:buFont typeface="Wingdings" pitchFamily="2" charset="2"/>
              <a:buNone/>
            </a:pPr>
            <a:endParaRPr lang="zh-CN" altLang="en-US" sz="2800" dirty="0" smtClean="0">
              <a:solidFill>
                <a:srgbClr val="3333CC"/>
              </a:solidFill>
              <a:latin typeface="微软雅黑" pitchFamily="34" charset="-122"/>
              <a:ea typeface="微软雅黑" pitchFamily="34" charset="-122"/>
            </a:endParaRPr>
          </a:p>
          <a:p>
            <a:pPr eaLnBrk="1" hangingPunct="1">
              <a:buFont typeface="Wingdings" pitchFamily="2" charset="2"/>
              <a:buNone/>
            </a:pPr>
            <a:r>
              <a:rPr lang="zh-CN" altLang="en-US" sz="3600" dirty="0" smtClean="0">
                <a:solidFill>
                  <a:schemeClr val="tx2"/>
                </a:solidFill>
                <a:latin typeface="微软雅黑" pitchFamily="34" charset="-122"/>
                <a:ea typeface="微软雅黑" pitchFamily="34" charset="-122"/>
              </a:rPr>
              <a:t>   </a:t>
            </a:r>
            <a:r>
              <a:rPr lang="zh-CN" altLang="en-US" sz="3600" dirty="0" smtClean="0">
                <a:solidFill>
                  <a:srgbClr val="FF0066"/>
                </a:solidFill>
                <a:latin typeface="微软雅黑" pitchFamily="34" charset="-122"/>
                <a:ea typeface="微软雅黑" pitchFamily="34" charset="-122"/>
              </a:rPr>
              <a:t>规定：</a:t>
            </a:r>
            <a:r>
              <a:rPr lang="zh-CN" altLang="en-US" dirty="0" smtClean="0">
                <a:solidFill>
                  <a:srgbClr val="3333CC"/>
                </a:solidFill>
                <a:latin typeface="微软雅黑" pitchFamily="34" charset="-122"/>
                <a:ea typeface="微软雅黑" pitchFamily="34" charset="-122"/>
              </a:rPr>
              <a:t>燃烧产物</a:t>
            </a:r>
            <a:r>
              <a:rPr lang="zh-CN" altLang="en-US" dirty="0" smtClean="0">
                <a:solidFill>
                  <a:schemeClr val="tx2"/>
                </a:solidFill>
                <a:latin typeface="微软雅黑" pitchFamily="34" charset="-122"/>
                <a:ea typeface="微软雅黑" pitchFamily="34" charset="-122"/>
              </a:rPr>
              <a:t>  </a:t>
            </a:r>
          </a:p>
          <a:p>
            <a:pPr eaLnBrk="1" hangingPunct="1">
              <a:buFont typeface="Wingdings" pitchFamily="2" charset="2"/>
              <a:buNone/>
            </a:pPr>
            <a:r>
              <a:rPr lang="en-US" altLang="zh-CN" sz="3600" dirty="0" smtClean="0">
                <a:latin typeface="微软雅黑" pitchFamily="34" charset="-122"/>
                <a:ea typeface="微软雅黑" pitchFamily="34" charset="-122"/>
              </a:rPr>
              <a:t>     </a:t>
            </a:r>
            <a:r>
              <a:rPr lang="en-US" altLang="zh-CN" dirty="0" smtClean="0">
                <a:solidFill>
                  <a:srgbClr val="3333CC"/>
                </a:solidFill>
                <a:latin typeface="微软雅黑" pitchFamily="34" charset="-122"/>
                <a:ea typeface="微软雅黑" pitchFamily="34" charset="-122"/>
              </a:rPr>
              <a:t>C</a:t>
            </a:r>
            <a:r>
              <a:rPr lang="en-US" altLang="zh-CN" dirty="0" smtClean="0">
                <a:latin typeface="微软雅黑" pitchFamily="34" charset="-122"/>
                <a:ea typeface="微软雅黑" pitchFamily="34" charset="-122"/>
                <a:sym typeface="Wingdings" pitchFamily="2" charset="2"/>
              </a:rPr>
              <a:t></a:t>
            </a:r>
            <a:r>
              <a:rPr lang="en-US" altLang="zh-CN" dirty="0" smtClean="0">
                <a:solidFill>
                  <a:srgbClr val="3333CC"/>
                </a:solidFill>
                <a:latin typeface="微软雅黑" pitchFamily="34" charset="-122"/>
                <a:ea typeface="微软雅黑" pitchFamily="34" charset="-122"/>
              </a:rPr>
              <a:t>CO</a:t>
            </a:r>
            <a:r>
              <a:rPr lang="en-US" altLang="zh-CN" baseline="-25000" dirty="0" smtClean="0">
                <a:solidFill>
                  <a:srgbClr val="3333CC"/>
                </a:solidFill>
                <a:latin typeface="微软雅黑" pitchFamily="34" charset="-122"/>
                <a:ea typeface="微软雅黑" pitchFamily="34" charset="-122"/>
              </a:rPr>
              <a:t>2</a:t>
            </a:r>
            <a:r>
              <a:rPr lang="en-US" altLang="zh-CN" dirty="0" smtClean="0">
                <a:solidFill>
                  <a:srgbClr val="3333CC"/>
                </a:solidFill>
                <a:latin typeface="微软雅黑" pitchFamily="34" charset="-122"/>
                <a:ea typeface="微软雅黑" pitchFamily="34" charset="-122"/>
              </a:rPr>
              <a:t>(g)；H </a:t>
            </a:r>
            <a:r>
              <a:rPr lang="en-US" altLang="zh-CN" dirty="0" smtClean="0">
                <a:latin typeface="微软雅黑" pitchFamily="34" charset="-122"/>
                <a:ea typeface="微软雅黑" pitchFamily="34" charset="-122"/>
                <a:sym typeface="Wingdings" pitchFamily="2" charset="2"/>
              </a:rPr>
              <a:t></a:t>
            </a:r>
            <a:r>
              <a:rPr lang="en-US" altLang="zh-CN" dirty="0" smtClean="0">
                <a:solidFill>
                  <a:srgbClr val="3333CC"/>
                </a:solidFill>
                <a:latin typeface="微软雅黑" pitchFamily="34" charset="-122"/>
                <a:ea typeface="微软雅黑" pitchFamily="34" charset="-122"/>
              </a:rPr>
              <a:t> H</a:t>
            </a:r>
            <a:r>
              <a:rPr lang="en-US" altLang="zh-CN" baseline="-25000" dirty="0" smtClean="0">
                <a:solidFill>
                  <a:srgbClr val="3333CC"/>
                </a:solidFill>
                <a:latin typeface="微软雅黑" pitchFamily="34" charset="-122"/>
                <a:ea typeface="微软雅黑" pitchFamily="34" charset="-122"/>
              </a:rPr>
              <a:t>2</a:t>
            </a:r>
            <a:r>
              <a:rPr lang="en-US" altLang="zh-CN" dirty="0" smtClean="0">
                <a:solidFill>
                  <a:srgbClr val="3333CC"/>
                </a:solidFill>
                <a:latin typeface="微软雅黑" pitchFamily="34" charset="-122"/>
                <a:ea typeface="微软雅黑" pitchFamily="34" charset="-122"/>
              </a:rPr>
              <a:t>O(l)；N </a:t>
            </a:r>
            <a:r>
              <a:rPr lang="en-US" altLang="zh-CN" dirty="0" smtClean="0">
                <a:latin typeface="微软雅黑" pitchFamily="34" charset="-122"/>
                <a:ea typeface="微软雅黑" pitchFamily="34" charset="-122"/>
                <a:sym typeface="Wingdings" pitchFamily="2" charset="2"/>
              </a:rPr>
              <a:t></a:t>
            </a:r>
            <a:r>
              <a:rPr lang="en-US" altLang="zh-CN" dirty="0" smtClean="0">
                <a:solidFill>
                  <a:srgbClr val="00FF99"/>
                </a:solidFill>
                <a:latin typeface="微软雅黑" pitchFamily="34" charset="-122"/>
                <a:ea typeface="微软雅黑" pitchFamily="34" charset="-122"/>
              </a:rPr>
              <a:t> </a:t>
            </a:r>
            <a:r>
              <a:rPr lang="en-US" altLang="zh-CN" dirty="0" smtClean="0">
                <a:solidFill>
                  <a:srgbClr val="3333CC"/>
                </a:solidFill>
                <a:latin typeface="微软雅黑" pitchFamily="34" charset="-122"/>
                <a:ea typeface="微软雅黑" pitchFamily="34" charset="-122"/>
              </a:rPr>
              <a:t>N</a:t>
            </a:r>
            <a:r>
              <a:rPr lang="en-US" altLang="zh-CN" baseline="-25000" dirty="0" smtClean="0">
                <a:solidFill>
                  <a:srgbClr val="3333CC"/>
                </a:solidFill>
                <a:latin typeface="微软雅黑" pitchFamily="34" charset="-122"/>
                <a:ea typeface="微软雅黑" pitchFamily="34" charset="-122"/>
              </a:rPr>
              <a:t>2</a:t>
            </a:r>
            <a:r>
              <a:rPr lang="en-US" altLang="zh-CN" dirty="0" smtClean="0">
                <a:solidFill>
                  <a:srgbClr val="3333CC"/>
                </a:solidFill>
                <a:latin typeface="微软雅黑" pitchFamily="34" charset="-122"/>
                <a:ea typeface="微软雅黑" pitchFamily="34" charset="-122"/>
              </a:rPr>
              <a:t>(g)</a:t>
            </a:r>
          </a:p>
          <a:p>
            <a:pPr eaLnBrk="1" hangingPunct="1">
              <a:buFont typeface="Wingdings" pitchFamily="2" charset="2"/>
              <a:buNone/>
            </a:pPr>
            <a:r>
              <a:rPr lang="en-US" altLang="zh-CN" dirty="0" smtClean="0">
                <a:solidFill>
                  <a:srgbClr val="3333CC"/>
                </a:solidFill>
                <a:latin typeface="微软雅黑" pitchFamily="34" charset="-122"/>
                <a:ea typeface="微软雅黑" pitchFamily="34" charset="-122"/>
              </a:rPr>
              <a:t>      C</a:t>
            </a:r>
            <a:r>
              <a:rPr lang="zh-CN" altLang="en-US" dirty="0" smtClean="0">
                <a:solidFill>
                  <a:srgbClr val="3333CC"/>
                </a:solidFill>
                <a:latin typeface="微软雅黑" pitchFamily="34" charset="-122"/>
                <a:ea typeface="微软雅黑" pitchFamily="34" charset="-122"/>
              </a:rPr>
              <a:t>的燃烧热等于</a:t>
            </a:r>
            <a:r>
              <a:rPr lang="en-US" altLang="zh-CN" dirty="0" smtClean="0">
                <a:solidFill>
                  <a:srgbClr val="3333CC"/>
                </a:solidFill>
                <a:latin typeface="微软雅黑" pitchFamily="34" charset="-122"/>
                <a:ea typeface="微软雅黑" pitchFamily="34" charset="-122"/>
              </a:rPr>
              <a:t>CO</a:t>
            </a:r>
            <a:r>
              <a:rPr lang="en-US" altLang="zh-CN" baseline="-25000" dirty="0" smtClean="0">
                <a:solidFill>
                  <a:srgbClr val="3333CC"/>
                </a:solidFill>
                <a:latin typeface="微软雅黑" pitchFamily="34" charset="-122"/>
                <a:ea typeface="微软雅黑" pitchFamily="34" charset="-122"/>
              </a:rPr>
              <a:t>2</a:t>
            </a:r>
            <a:r>
              <a:rPr lang="zh-CN" altLang="en-US" dirty="0" smtClean="0">
                <a:solidFill>
                  <a:srgbClr val="3333CC"/>
                </a:solidFill>
                <a:latin typeface="微软雅黑" pitchFamily="34" charset="-122"/>
                <a:ea typeface="微软雅黑" pitchFamily="34" charset="-122"/>
              </a:rPr>
              <a:t>的生成热。</a:t>
            </a:r>
          </a:p>
          <a:p>
            <a:pPr eaLnBrk="1" hangingPunct="1">
              <a:buFont typeface="Wingdings" pitchFamily="2" charset="2"/>
              <a:buNone/>
            </a:pPr>
            <a:r>
              <a:rPr lang="en-US" altLang="zh-CN" dirty="0" smtClean="0">
                <a:solidFill>
                  <a:srgbClr val="3333CC"/>
                </a:solidFill>
                <a:latin typeface="微软雅黑" pitchFamily="34" charset="-122"/>
                <a:ea typeface="微软雅黑" pitchFamily="34" charset="-122"/>
              </a:rPr>
              <a:t>      O</a:t>
            </a:r>
            <a:r>
              <a:rPr lang="en-US" altLang="zh-CN" baseline="-25000" dirty="0" smtClean="0">
                <a:solidFill>
                  <a:srgbClr val="3333CC"/>
                </a:solidFill>
                <a:latin typeface="微软雅黑" pitchFamily="34" charset="-122"/>
                <a:ea typeface="微软雅黑" pitchFamily="34" charset="-122"/>
              </a:rPr>
              <a:t>2</a:t>
            </a:r>
            <a:r>
              <a:rPr lang="zh-CN" altLang="en-US" dirty="0" smtClean="0">
                <a:solidFill>
                  <a:srgbClr val="3333CC"/>
                </a:solidFill>
                <a:latin typeface="微软雅黑" pitchFamily="34" charset="-122"/>
                <a:ea typeface="微软雅黑" pitchFamily="34" charset="-122"/>
              </a:rPr>
              <a:t>燃烧热等于</a:t>
            </a:r>
            <a:r>
              <a:rPr lang="en-US" altLang="zh-CN" dirty="0" smtClean="0">
                <a:solidFill>
                  <a:srgbClr val="3333CC"/>
                </a:solidFill>
                <a:latin typeface="微软雅黑" pitchFamily="34" charset="-122"/>
                <a:ea typeface="微软雅黑" pitchFamily="34" charset="-122"/>
              </a:rPr>
              <a:t>0.</a:t>
            </a:r>
          </a:p>
        </p:txBody>
      </p:sp>
      <p:sp>
        <p:nvSpPr>
          <p:cNvPr id="64516" name="Line 14"/>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checkerboard(across)">
                                      <p:cBhvr>
                                        <p:cTn id="7" dur="500"/>
                                        <p:tgtEl>
                                          <p:spTgt spid="64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4515">
                                            <p:txEl>
                                              <p:pRg st="2" end="2"/>
                                            </p:txEl>
                                          </p:spTgt>
                                        </p:tgtEl>
                                        <p:attrNameLst>
                                          <p:attrName>style.visibility</p:attrName>
                                        </p:attrNameLst>
                                      </p:cBhvr>
                                      <p:to>
                                        <p:strVal val="visible"/>
                                      </p:to>
                                    </p:set>
                                    <p:animEffect transition="in" filter="checkerboard(across)">
                                      <p:cBhvr>
                                        <p:cTn id="12" dur="500"/>
                                        <p:tgtEl>
                                          <p:spTgt spid="6451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nodeType="clickEffect">
                                  <p:stCondLst>
                                    <p:cond delay="0"/>
                                  </p:stCondLst>
                                  <p:childTnLst>
                                    <p:set>
                                      <p:cBhvr>
                                        <p:cTn id="16" dur="1" fill="hold">
                                          <p:stCondLst>
                                            <p:cond delay="0"/>
                                          </p:stCondLst>
                                        </p:cTn>
                                        <p:tgtEl>
                                          <p:spTgt spid="64515">
                                            <p:txEl>
                                              <p:pRg st="3" end="3"/>
                                            </p:txEl>
                                          </p:spTgt>
                                        </p:tgtEl>
                                        <p:attrNameLst>
                                          <p:attrName>style.visibility</p:attrName>
                                        </p:attrNameLst>
                                      </p:cBhvr>
                                      <p:to>
                                        <p:strVal val="visible"/>
                                      </p:to>
                                    </p:set>
                                    <p:anim calcmode="lin" valueType="num">
                                      <p:cBhvr>
                                        <p:cTn id="17" dur="1000" fill="hold"/>
                                        <p:tgtEl>
                                          <p:spTgt spid="64515">
                                            <p:txEl>
                                              <p:pRg st="3" end="3"/>
                                            </p:txEl>
                                          </p:spTgt>
                                        </p:tgtEl>
                                        <p:attrNameLst>
                                          <p:attrName>ppt_x</p:attrName>
                                        </p:attrNameLst>
                                      </p:cBhvr>
                                      <p:tavLst>
                                        <p:tav tm="0">
                                          <p:val>
                                            <p:strVal val="#ppt_x-.2"/>
                                          </p:val>
                                        </p:tav>
                                        <p:tav tm="100000">
                                          <p:val>
                                            <p:strVal val="#ppt_x"/>
                                          </p:val>
                                        </p:tav>
                                      </p:tavLst>
                                    </p:anim>
                                    <p:anim calcmode="lin" valueType="num">
                                      <p:cBhvr>
                                        <p:cTn id="18" dur="1000" fill="hold"/>
                                        <p:tgtEl>
                                          <p:spTgt spid="64515">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4515">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nodeType="clickEffect">
                                  <p:stCondLst>
                                    <p:cond delay="0"/>
                                  </p:stCondLst>
                                  <p:childTnLst>
                                    <p:set>
                                      <p:cBhvr>
                                        <p:cTn id="23" dur="1" fill="hold">
                                          <p:stCondLst>
                                            <p:cond delay="0"/>
                                          </p:stCondLst>
                                        </p:cTn>
                                        <p:tgtEl>
                                          <p:spTgt spid="64515">
                                            <p:txEl>
                                              <p:pRg st="4" end="4"/>
                                            </p:txEl>
                                          </p:spTgt>
                                        </p:tgtEl>
                                        <p:attrNameLst>
                                          <p:attrName>style.visibility</p:attrName>
                                        </p:attrNameLst>
                                      </p:cBhvr>
                                      <p:to>
                                        <p:strVal val="visible"/>
                                      </p:to>
                                    </p:set>
                                    <p:anim calcmode="lin" valueType="num">
                                      <p:cBhvr>
                                        <p:cTn id="24" dur="1000" fill="hold"/>
                                        <p:tgtEl>
                                          <p:spTgt spid="64515">
                                            <p:txEl>
                                              <p:pRg st="4" end="4"/>
                                            </p:txEl>
                                          </p:spTgt>
                                        </p:tgtEl>
                                        <p:attrNameLst>
                                          <p:attrName>ppt_x</p:attrName>
                                        </p:attrNameLst>
                                      </p:cBhvr>
                                      <p:tavLst>
                                        <p:tav tm="0">
                                          <p:val>
                                            <p:strVal val="#ppt_x-.2"/>
                                          </p:val>
                                        </p:tav>
                                        <p:tav tm="100000">
                                          <p:val>
                                            <p:strVal val="#ppt_x"/>
                                          </p:val>
                                        </p:tav>
                                      </p:tavLst>
                                    </p:anim>
                                    <p:anim calcmode="lin" valueType="num">
                                      <p:cBhvr>
                                        <p:cTn id="25" dur="1000" fill="hold"/>
                                        <p:tgtEl>
                                          <p:spTgt spid="64515">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64515">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9" presetClass="entr" presetSubtype="0" fill="hold" nodeType="clickEffect">
                                  <p:stCondLst>
                                    <p:cond delay="0"/>
                                  </p:stCondLst>
                                  <p:childTnLst>
                                    <p:set>
                                      <p:cBhvr>
                                        <p:cTn id="30" dur="1" fill="hold">
                                          <p:stCondLst>
                                            <p:cond delay="0"/>
                                          </p:stCondLst>
                                        </p:cTn>
                                        <p:tgtEl>
                                          <p:spTgt spid="64515">
                                            <p:txEl>
                                              <p:pRg st="5" end="5"/>
                                            </p:txEl>
                                          </p:spTgt>
                                        </p:tgtEl>
                                        <p:attrNameLst>
                                          <p:attrName>style.visibility</p:attrName>
                                        </p:attrNameLst>
                                      </p:cBhvr>
                                      <p:to>
                                        <p:strVal val="visible"/>
                                      </p:to>
                                    </p:set>
                                    <p:anim calcmode="lin" valueType="num">
                                      <p:cBhvr>
                                        <p:cTn id="31" dur="1000" fill="hold"/>
                                        <p:tgtEl>
                                          <p:spTgt spid="64515">
                                            <p:txEl>
                                              <p:pRg st="5" end="5"/>
                                            </p:txEl>
                                          </p:spTgt>
                                        </p:tgtEl>
                                        <p:attrNameLst>
                                          <p:attrName>ppt_x</p:attrName>
                                        </p:attrNameLst>
                                      </p:cBhvr>
                                      <p:tavLst>
                                        <p:tav tm="0">
                                          <p:val>
                                            <p:strVal val="#ppt_x-.2"/>
                                          </p:val>
                                        </p:tav>
                                        <p:tav tm="100000">
                                          <p:val>
                                            <p:strVal val="#ppt_x"/>
                                          </p:val>
                                        </p:tav>
                                      </p:tavLst>
                                    </p:anim>
                                    <p:anim calcmode="lin" valueType="num">
                                      <p:cBhvr>
                                        <p:cTn id="32" dur="1000" fill="hold"/>
                                        <p:tgtEl>
                                          <p:spTgt spid="64515">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33" dur="1000"/>
                                        <p:tgtEl>
                                          <p:spTgt spid="645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68313" y="474663"/>
            <a:ext cx="7129462" cy="866775"/>
          </a:xfrm>
          <a:solidFill>
            <a:schemeClr val="bg1"/>
          </a:solidFill>
        </p:spPr>
        <p:txBody>
          <a:bodyPr/>
          <a:lstStyle/>
          <a:p>
            <a:pPr eaLnBrk="1" hangingPunct="1"/>
            <a:r>
              <a:rPr lang="en-US" altLang="zh-CN" smtClean="0">
                <a:solidFill>
                  <a:srgbClr val="3333CC"/>
                </a:solidFill>
                <a:latin typeface="黑体" pitchFamily="2" charset="-122"/>
                <a:ea typeface="黑体" pitchFamily="2" charset="-122"/>
              </a:rPr>
              <a:t>5.</a:t>
            </a:r>
            <a:r>
              <a:rPr lang="zh-CN" altLang="en-US" smtClean="0">
                <a:solidFill>
                  <a:srgbClr val="3333CC"/>
                </a:solidFill>
                <a:latin typeface="黑体" pitchFamily="2" charset="-122"/>
                <a:ea typeface="黑体" pitchFamily="2" charset="-122"/>
              </a:rPr>
              <a:t>化学</a:t>
            </a:r>
            <a:r>
              <a:rPr lang="zh-CN" altLang="zh-CN" smtClean="0">
                <a:solidFill>
                  <a:srgbClr val="3333CC"/>
                </a:solidFill>
                <a:latin typeface="黑体" pitchFamily="2" charset="-122"/>
                <a:ea typeface="黑体" pitchFamily="2" charset="-122"/>
              </a:rPr>
              <a:t>反应</a:t>
            </a:r>
            <a:r>
              <a:rPr lang="zh-CN" altLang="en-US" smtClean="0">
                <a:solidFill>
                  <a:srgbClr val="3333CC"/>
                </a:solidFill>
                <a:latin typeface="黑体" pitchFamily="2" charset="-122"/>
                <a:ea typeface="黑体" pitchFamily="2" charset="-122"/>
              </a:rPr>
              <a:t>焓计算</a:t>
            </a:r>
          </a:p>
        </p:txBody>
      </p:sp>
      <p:sp>
        <p:nvSpPr>
          <p:cNvPr id="65539" name="Rectangle 3"/>
          <p:cNvSpPr>
            <a:spLocks noGrp="1" noChangeArrowheads="1"/>
          </p:cNvSpPr>
          <p:nvPr>
            <p:ph type="body" idx="1"/>
          </p:nvPr>
        </p:nvSpPr>
        <p:spPr>
          <a:xfrm>
            <a:off x="684213" y="1517228"/>
            <a:ext cx="8064500" cy="4864100"/>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dirty="0" smtClean="0"/>
              <a:t> </a:t>
            </a:r>
            <a:r>
              <a:rPr lang="zh-CN" altLang="en-US" dirty="0" smtClean="0">
                <a:solidFill>
                  <a:srgbClr val="3333CC"/>
                </a:solidFill>
                <a:ea typeface="黑体" pitchFamily="2" charset="-122"/>
              </a:rPr>
              <a:t>标准反应焓</a:t>
            </a:r>
            <a:r>
              <a:rPr lang="zh-CN" altLang="en-US" dirty="0" smtClean="0"/>
              <a:t> </a:t>
            </a:r>
            <a:r>
              <a:rPr lang="zh-CN" altLang="en-US" dirty="0" smtClean="0">
                <a:solidFill>
                  <a:srgbClr val="FF0066"/>
                </a:solidFill>
                <a:sym typeface="Symbol" pitchFamily="18" charset="2"/>
              </a:rPr>
              <a:t></a:t>
            </a:r>
            <a:r>
              <a:rPr lang="en-US" altLang="en-US" sz="3600" baseline="-25000" dirty="0" err="1" smtClean="0">
                <a:solidFill>
                  <a:srgbClr val="FF0066"/>
                </a:solidFill>
                <a:sym typeface="Symbol" pitchFamily="18" charset="2"/>
              </a:rPr>
              <a:t>r</a:t>
            </a:r>
            <a:r>
              <a:rPr lang="en-US" altLang="en-US" dirty="0" err="1" smtClean="0">
                <a:solidFill>
                  <a:srgbClr val="FF0066"/>
                </a:solidFill>
                <a:sym typeface="Symbol" pitchFamily="18" charset="2"/>
              </a:rPr>
              <a:t>H</a:t>
            </a:r>
            <a:r>
              <a:rPr lang="ru-RU" altLang="en-US" baseline="30000" dirty="0" smtClean="0">
                <a:solidFill>
                  <a:srgbClr val="FF0066"/>
                </a:solidFill>
                <a:cs typeface="Tahoma" pitchFamily="34" charset="0"/>
                <a:sym typeface="Symbol" pitchFamily="18" charset="2"/>
              </a:rPr>
              <a:t>Ө</a:t>
            </a:r>
            <a:r>
              <a:rPr lang="en-US" altLang="zh-CN" baseline="-25000" dirty="0" smtClean="0">
                <a:solidFill>
                  <a:srgbClr val="FF0066"/>
                </a:solidFill>
                <a:sym typeface="Symbol" pitchFamily="18" charset="2"/>
              </a:rPr>
              <a:t>m</a:t>
            </a:r>
            <a:r>
              <a:rPr lang="zh-CN" altLang="en-US" sz="2400" dirty="0" smtClean="0">
                <a:solidFill>
                  <a:srgbClr val="3333CC"/>
                </a:solidFill>
                <a:sym typeface="Symbol" pitchFamily="18" charset="2"/>
              </a:rPr>
              <a:t>（</a:t>
            </a:r>
            <a:r>
              <a:rPr lang="en-US" altLang="zh-CN" sz="2400" dirty="0" smtClean="0">
                <a:solidFill>
                  <a:srgbClr val="3333CC"/>
                </a:solidFill>
              </a:rPr>
              <a:t>kJ/</a:t>
            </a:r>
            <a:r>
              <a:rPr lang="en-US" altLang="zh-CN" sz="2400" dirty="0" err="1" smtClean="0">
                <a:solidFill>
                  <a:srgbClr val="3333CC"/>
                </a:solidFill>
              </a:rPr>
              <a:t>mol</a:t>
            </a:r>
            <a:r>
              <a:rPr lang="zh-CN" altLang="en-US" sz="2400" dirty="0" smtClean="0">
                <a:solidFill>
                  <a:srgbClr val="3333CC"/>
                </a:solidFill>
              </a:rPr>
              <a:t>）</a:t>
            </a:r>
          </a:p>
          <a:p>
            <a:pPr eaLnBrk="1" hangingPunct="1">
              <a:buFont typeface="Wingdings" pitchFamily="2" charset="2"/>
              <a:buNone/>
            </a:pPr>
            <a:r>
              <a:rPr lang="zh-CN" altLang="en-US" dirty="0" smtClean="0">
                <a:solidFill>
                  <a:srgbClr val="FF0066"/>
                </a:solidFill>
              </a:rPr>
              <a:t>     </a:t>
            </a:r>
            <a:r>
              <a:rPr lang="zh-CN" altLang="en-US" dirty="0" smtClean="0">
                <a:latin typeface="黑体" pitchFamily="2" charset="-122"/>
                <a:ea typeface="黑体" pitchFamily="2" charset="-122"/>
              </a:rPr>
              <a:t>定义：</a:t>
            </a:r>
            <a:r>
              <a:rPr lang="zh-CN" altLang="en-US" dirty="0" smtClean="0">
                <a:solidFill>
                  <a:srgbClr val="3333CC"/>
                </a:solidFill>
                <a:latin typeface="黑体" pitchFamily="2" charset="-122"/>
                <a:ea typeface="黑体" pitchFamily="2" charset="-122"/>
              </a:rPr>
              <a:t>在标准状态下，25</a:t>
            </a:r>
            <a:r>
              <a:rPr lang="en-US" altLang="zh-CN" baseline="30000" dirty="0" smtClean="0">
                <a:solidFill>
                  <a:srgbClr val="3333CC"/>
                </a:solidFill>
                <a:latin typeface="黑体" pitchFamily="2" charset="-122"/>
                <a:ea typeface="黑体" pitchFamily="2" charset="-122"/>
              </a:rPr>
              <a:t>o</a:t>
            </a:r>
            <a:r>
              <a:rPr lang="en-US" altLang="zh-CN" dirty="0" smtClean="0">
                <a:solidFill>
                  <a:srgbClr val="3333CC"/>
                </a:solidFill>
                <a:latin typeface="黑体" pitchFamily="2" charset="-122"/>
                <a:ea typeface="黑体" pitchFamily="2" charset="-122"/>
              </a:rPr>
              <a:t>C（298K）</a:t>
            </a:r>
          </a:p>
          <a:p>
            <a:pPr eaLnBrk="1" hangingPunct="1">
              <a:buFont typeface="Wingdings" pitchFamily="2" charset="2"/>
              <a:buNone/>
            </a:pPr>
            <a:r>
              <a:rPr lang="zh-CN" altLang="en-US" dirty="0" smtClean="0">
                <a:solidFill>
                  <a:srgbClr val="3333CC"/>
                </a:solidFill>
                <a:latin typeface="黑体" pitchFamily="2" charset="-122"/>
                <a:ea typeface="黑体" pitchFamily="2" charset="-122"/>
              </a:rPr>
              <a:t>时，1</a:t>
            </a:r>
            <a:r>
              <a:rPr lang="en-US" altLang="zh-CN" dirty="0" err="1" smtClean="0">
                <a:solidFill>
                  <a:srgbClr val="3333CC"/>
                </a:solidFill>
                <a:latin typeface="黑体" pitchFamily="2" charset="-122"/>
                <a:ea typeface="黑体" pitchFamily="2" charset="-122"/>
              </a:rPr>
              <a:t>mol</a:t>
            </a:r>
            <a:r>
              <a:rPr lang="zh-CN" altLang="en-US" u="sng" dirty="0" smtClean="0">
                <a:solidFill>
                  <a:srgbClr val="3333CC"/>
                </a:solidFill>
                <a:latin typeface="黑体" pitchFamily="2" charset="-122"/>
                <a:ea typeface="黑体" pitchFamily="2" charset="-122"/>
              </a:rPr>
              <a:t>反应进度</a:t>
            </a:r>
            <a:r>
              <a:rPr lang="zh-CN" altLang="en-US" dirty="0" smtClean="0">
                <a:solidFill>
                  <a:srgbClr val="3333CC"/>
                </a:solidFill>
                <a:latin typeface="黑体" pitchFamily="2" charset="-122"/>
                <a:ea typeface="黑体" pitchFamily="2" charset="-122"/>
              </a:rPr>
              <a:t>的反应焓的变化值，与</a:t>
            </a:r>
          </a:p>
          <a:p>
            <a:pPr eaLnBrk="1" hangingPunct="1">
              <a:buFont typeface="Wingdings" pitchFamily="2" charset="2"/>
              <a:buNone/>
            </a:pPr>
            <a:r>
              <a:rPr lang="zh-CN" altLang="en-US" dirty="0" smtClean="0">
                <a:solidFill>
                  <a:srgbClr val="3333CC"/>
                </a:solidFill>
                <a:latin typeface="黑体" pitchFamily="2" charset="-122"/>
                <a:ea typeface="黑体" pitchFamily="2" charset="-122"/>
              </a:rPr>
              <a:t>具体的方程式 对应。</a:t>
            </a:r>
          </a:p>
          <a:p>
            <a:pPr eaLnBrk="1" hangingPunct="1">
              <a:buFont typeface="Wingdings" pitchFamily="2" charset="2"/>
              <a:buNone/>
            </a:pPr>
            <a:r>
              <a:rPr lang="zh-CN" altLang="en-US" dirty="0" smtClean="0">
                <a:solidFill>
                  <a:srgbClr val="3333CC"/>
                </a:solidFill>
                <a:latin typeface="黑体" pitchFamily="2" charset="-122"/>
                <a:ea typeface="黑体" pitchFamily="2" charset="-122"/>
              </a:rPr>
              <a:t>   如：</a:t>
            </a:r>
          </a:p>
          <a:p>
            <a:pPr eaLnBrk="1" hangingPunct="1">
              <a:buFont typeface="Wingdings" pitchFamily="2" charset="2"/>
              <a:buNone/>
            </a:pPr>
            <a:r>
              <a:rPr lang="en-US" altLang="zh-CN" dirty="0" smtClean="0">
                <a:solidFill>
                  <a:srgbClr val="6600FF"/>
                </a:solidFill>
              </a:rPr>
              <a:t>(1)  </a:t>
            </a:r>
            <a:r>
              <a:rPr lang="en-US" altLang="zh-CN" dirty="0" smtClean="0">
                <a:solidFill>
                  <a:srgbClr val="6600FF"/>
                </a:solidFill>
                <a:latin typeface="Tahoma" pitchFamily="34" charset="0"/>
              </a:rPr>
              <a:t>N</a:t>
            </a:r>
            <a:r>
              <a:rPr lang="en-US" altLang="zh-CN" baseline="-25000" dirty="0" smtClean="0">
                <a:solidFill>
                  <a:srgbClr val="6600FF"/>
                </a:solidFill>
                <a:latin typeface="Tahoma" pitchFamily="34" charset="0"/>
              </a:rPr>
              <a:t>2</a:t>
            </a:r>
            <a:r>
              <a:rPr lang="en-US" altLang="zh-CN" dirty="0" smtClean="0">
                <a:solidFill>
                  <a:srgbClr val="6600FF"/>
                </a:solidFill>
                <a:latin typeface="Tahoma" pitchFamily="34" charset="0"/>
              </a:rPr>
              <a:t>  +  3H</a:t>
            </a:r>
            <a:r>
              <a:rPr lang="en-US" altLang="zh-CN" baseline="-25000" dirty="0" smtClean="0">
                <a:solidFill>
                  <a:srgbClr val="6600FF"/>
                </a:solidFill>
                <a:latin typeface="Tahoma" pitchFamily="34" charset="0"/>
              </a:rPr>
              <a:t>2</a:t>
            </a:r>
            <a:r>
              <a:rPr lang="en-US" altLang="zh-CN" dirty="0" smtClean="0">
                <a:solidFill>
                  <a:srgbClr val="6600FF"/>
                </a:solidFill>
                <a:latin typeface="Tahoma" pitchFamily="34" charset="0"/>
              </a:rPr>
              <a:t>  ----</a:t>
            </a:r>
            <a:r>
              <a:rPr lang="en-US" altLang="zh-CN" dirty="0" smtClean="0">
                <a:solidFill>
                  <a:srgbClr val="6600FF"/>
                </a:solidFill>
                <a:latin typeface="Tahoma" pitchFamily="34" charset="0"/>
                <a:sym typeface="Wingdings" pitchFamily="2" charset="2"/>
              </a:rPr>
              <a:t></a:t>
            </a:r>
            <a:r>
              <a:rPr lang="en-US" altLang="zh-CN" dirty="0" smtClean="0">
                <a:solidFill>
                  <a:srgbClr val="6600FF"/>
                </a:solidFill>
                <a:latin typeface="Tahoma" pitchFamily="34" charset="0"/>
              </a:rPr>
              <a:t>  2NH</a:t>
            </a:r>
            <a:r>
              <a:rPr lang="en-US" altLang="zh-CN" baseline="-25000" dirty="0" smtClean="0">
                <a:solidFill>
                  <a:srgbClr val="6600FF"/>
                </a:solidFill>
                <a:latin typeface="Tahoma" pitchFamily="34" charset="0"/>
              </a:rPr>
              <a:t>3</a:t>
            </a:r>
            <a:r>
              <a:rPr lang="en-US" altLang="zh-CN" baseline="-25000" dirty="0" smtClean="0">
                <a:solidFill>
                  <a:schemeClr val="accent1"/>
                </a:solidFill>
                <a:latin typeface="Tahoma" pitchFamily="34" charset="0"/>
              </a:rPr>
              <a:t>     </a:t>
            </a:r>
            <a:r>
              <a:rPr lang="zh-CN" altLang="en-US" dirty="0" smtClean="0">
                <a:solidFill>
                  <a:srgbClr val="FF0066"/>
                </a:solidFill>
                <a:latin typeface="Tahoma" pitchFamily="34" charset="0"/>
                <a:sym typeface="Symbol" pitchFamily="18" charset="2"/>
              </a:rPr>
              <a:t></a:t>
            </a:r>
            <a:r>
              <a:rPr lang="en-US" altLang="en-US" sz="3600" baseline="-25000" dirty="0" err="1" smtClean="0">
                <a:solidFill>
                  <a:srgbClr val="FF0066"/>
                </a:solidFill>
                <a:latin typeface="Tahoma" pitchFamily="34" charset="0"/>
                <a:sym typeface="Symbol" pitchFamily="18" charset="2"/>
              </a:rPr>
              <a:t>r</a:t>
            </a:r>
            <a:r>
              <a:rPr lang="en-US" altLang="en-US" dirty="0" err="1" smtClean="0">
                <a:solidFill>
                  <a:srgbClr val="FF0066"/>
                </a:solidFill>
                <a:latin typeface="Tahoma" pitchFamily="34" charset="0"/>
                <a:sym typeface="Symbol" pitchFamily="18" charset="2"/>
              </a:rPr>
              <a:t>H</a:t>
            </a:r>
            <a:r>
              <a:rPr lang="ru-RU" altLang="en-US" baseline="30000" dirty="0" smtClean="0">
                <a:solidFill>
                  <a:srgbClr val="FF0066"/>
                </a:solidFill>
                <a:latin typeface="Tahoma" pitchFamily="34" charset="0"/>
                <a:cs typeface="Tahoma" pitchFamily="34" charset="0"/>
                <a:sym typeface="Symbol" pitchFamily="18" charset="2"/>
              </a:rPr>
              <a:t>Ө</a:t>
            </a:r>
            <a:r>
              <a:rPr lang="en-US" altLang="zh-CN" baseline="-25000" dirty="0" smtClean="0">
                <a:solidFill>
                  <a:srgbClr val="FF0066"/>
                </a:solidFill>
                <a:latin typeface="Tahoma" pitchFamily="34" charset="0"/>
                <a:sym typeface="Symbol" pitchFamily="18" charset="2"/>
              </a:rPr>
              <a:t>1m</a:t>
            </a:r>
            <a:r>
              <a:rPr lang="en-US" altLang="zh-CN" dirty="0" smtClean="0">
                <a:solidFill>
                  <a:schemeClr val="accent1"/>
                </a:solidFill>
                <a:latin typeface="Tahoma" pitchFamily="34" charset="0"/>
              </a:rPr>
              <a:t> </a:t>
            </a:r>
            <a:endParaRPr lang="en-US" altLang="zh-CN" baseline="-25000" dirty="0" smtClean="0">
              <a:solidFill>
                <a:schemeClr val="accent1"/>
              </a:solidFill>
              <a:latin typeface="Tahoma" pitchFamily="34" charset="0"/>
            </a:endParaRPr>
          </a:p>
          <a:p>
            <a:pPr eaLnBrk="1" hangingPunct="1">
              <a:buFont typeface="Wingdings" pitchFamily="2" charset="2"/>
              <a:buNone/>
            </a:pPr>
            <a:r>
              <a:rPr lang="en-US" altLang="zh-CN" dirty="0" smtClean="0">
                <a:solidFill>
                  <a:srgbClr val="6600FF"/>
                </a:solidFill>
              </a:rPr>
              <a:t>(2)  </a:t>
            </a:r>
            <a:r>
              <a:rPr lang="en-US" altLang="zh-CN" dirty="0" smtClean="0">
                <a:solidFill>
                  <a:srgbClr val="6600FF"/>
                </a:solidFill>
                <a:latin typeface="Tahoma" pitchFamily="34" charset="0"/>
              </a:rPr>
              <a:t>1/2N</a:t>
            </a:r>
            <a:r>
              <a:rPr lang="en-US" altLang="zh-CN" baseline="-25000" dirty="0" smtClean="0">
                <a:solidFill>
                  <a:srgbClr val="6600FF"/>
                </a:solidFill>
                <a:latin typeface="Tahoma" pitchFamily="34" charset="0"/>
              </a:rPr>
              <a:t>2</a:t>
            </a:r>
            <a:r>
              <a:rPr lang="en-US" altLang="zh-CN" dirty="0" smtClean="0">
                <a:solidFill>
                  <a:srgbClr val="6600FF"/>
                </a:solidFill>
                <a:latin typeface="Tahoma" pitchFamily="34" charset="0"/>
              </a:rPr>
              <a:t> + 3/2H</a:t>
            </a:r>
            <a:r>
              <a:rPr lang="en-US" altLang="zh-CN" baseline="-25000" dirty="0" smtClean="0">
                <a:solidFill>
                  <a:srgbClr val="6600FF"/>
                </a:solidFill>
                <a:latin typeface="Tahoma" pitchFamily="34" charset="0"/>
              </a:rPr>
              <a:t>2 </a:t>
            </a:r>
            <a:r>
              <a:rPr lang="en-US" altLang="zh-CN" dirty="0" smtClean="0">
                <a:solidFill>
                  <a:srgbClr val="6600FF"/>
                </a:solidFill>
                <a:latin typeface="Tahoma" pitchFamily="34" charset="0"/>
              </a:rPr>
              <a:t>---</a:t>
            </a:r>
            <a:r>
              <a:rPr lang="en-US" altLang="zh-CN" dirty="0" smtClean="0">
                <a:solidFill>
                  <a:srgbClr val="6600FF"/>
                </a:solidFill>
                <a:latin typeface="Tahoma" pitchFamily="34" charset="0"/>
                <a:sym typeface="Wingdings" pitchFamily="2" charset="2"/>
              </a:rPr>
              <a:t>  </a:t>
            </a:r>
            <a:r>
              <a:rPr lang="en-US" altLang="zh-CN" dirty="0" smtClean="0">
                <a:solidFill>
                  <a:srgbClr val="6600FF"/>
                </a:solidFill>
                <a:latin typeface="Tahoma" pitchFamily="34" charset="0"/>
              </a:rPr>
              <a:t>NH</a:t>
            </a:r>
            <a:r>
              <a:rPr lang="en-US" altLang="zh-CN" baseline="-25000" dirty="0" smtClean="0">
                <a:solidFill>
                  <a:srgbClr val="6600FF"/>
                </a:solidFill>
                <a:latin typeface="Tahoma" pitchFamily="34" charset="0"/>
              </a:rPr>
              <a:t>3</a:t>
            </a:r>
            <a:r>
              <a:rPr lang="en-US" altLang="zh-CN" baseline="-25000" dirty="0" smtClean="0">
                <a:solidFill>
                  <a:schemeClr val="accent1"/>
                </a:solidFill>
                <a:latin typeface="Tahoma" pitchFamily="34" charset="0"/>
              </a:rPr>
              <a:t>  </a:t>
            </a:r>
            <a:r>
              <a:rPr lang="zh-CN" altLang="en-US" dirty="0" smtClean="0">
                <a:solidFill>
                  <a:srgbClr val="FF0066"/>
                </a:solidFill>
                <a:latin typeface="Tahoma" pitchFamily="34" charset="0"/>
                <a:sym typeface="Symbol" pitchFamily="18" charset="2"/>
              </a:rPr>
              <a:t></a:t>
            </a:r>
            <a:r>
              <a:rPr lang="en-US" altLang="en-US" sz="3600" baseline="-25000" dirty="0" err="1" smtClean="0">
                <a:solidFill>
                  <a:srgbClr val="FF0066"/>
                </a:solidFill>
                <a:latin typeface="Tahoma" pitchFamily="34" charset="0"/>
                <a:sym typeface="Symbol" pitchFamily="18" charset="2"/>
              </a:rPr>
              <a:t>r</a:t>
            </a:r>
            <a:r>
              <a:rPr lang="en-US" altLang="en-US" dirty="0" err="1" smtClean="0">
                <a:solidFill>
                  <a:srgbClr val="FF0066"/>
                </a:solidFill>
                <a:latin typeface="Tahoma" pitchFamily="34" charset="0"/>
                <a:sym typeface="Symbol" pitchFamily="18" charset="2"/>
              </a:rPr>
              <a:t>H</a:t>
            </a:r>
            <a:r>
              <a:rPr lang="ru-RU" altLang="en-US" baseline="30000" dirty="0" smtClean="0">
                <a:solidFill>
                  <a:srgbClr val="FF0066"/>
                </a:solidFill>
                <a:latin typeface="Tahoma" pitchFamily="34" charset="0"/>
                <a:cs typeface="Tahoma" pitchFamily="34" charset="0"/>
                <a:sym typeface="Symbol" pitchFamily="18" charset="2"/>
              </a:rPr>
              <a:t>Ө</a:t>
            </a:r>
            <a:r>
              <a:rPr lang="en-US" altLang="zh-CN" baseline="-25000" dirty="0" smtClean="0">
                <a:solidFill>
                  <a:srgbClr val="FF0066"/>
                </a:solidFill>
                <a:latin typeface="Tahoma" pitchFamily="34" charset="0"/>
                <a:sym typeface="Symbol" pitchFamily="18" charset="2"/>
              </a:rPr>
              <a:t>2m</a:t>
            </a:r>
          </a:p>
          <a:p>
            <a:pPr eaLnBrk="1" hangingPunct="1">
              <a:buFont typeface="Wingdings" pitchFamily="2" charset="2"/>
              <a:buNone/>
            </a:pPr>
            <a:r>
              <a:rPr lang="zh-CN" altLang="en-US" dirty="0" smtClean="0">
                <a:solidFill>
                  <a:srgbClr val="FF0066"/>
                </a:solidFill>
                <a:sym typeface="Symbol" pitchFamily="18" charset="2"/>
              </a:rPr>
              <a:t>        </a:t>
            </a:r>
            <a:r>
              <a:rPr lang="en-US" altLang="en-US" sz="3600" baseline="-25000" dirty="0" err="1" smtClean="0">
                <a:solidFill>
                  <a:srgbClr val="FF0066"/>
                </a:solidFill>
                <a:sym typeface="Symbol" pitchFamily="18" charset="2"/>
              </a:rPr>
              <a:t>r</a:t>
            </a:r>
            <a:r>
              <a:rPr lang="en-US" altLang="en-US" dirty="0" err="1" smtClean="0">
                <a:solidFill>
                  <a:srgbClr val="FF0066"/>
                </a:solidFill>
                <a:sym typeface="Symbol" pitchFamily="18" charset="2"/>
              </a:rPr>
              <a:t>H</a:t>
            </a:r>
            <a:r>
              <a:rPr lang="ru-RU" altLang="en-US" baseline="30000" dirty="0" smtClean="0">
                <a:solidFill>
                  <a:srgbClr val="FF0066"/>
                </a:solidFill>
                <a:cs typeface="Tahoma" pitchFamily="34" charset="0"/>
                <a:sym typeface="Symbol" pitchFamily="18" charset="2"/>
              </a:rPr>
              <a:t>Ө</a:t>
            </a:r>
            <a:r>
              <a:rPr lang="en-US" altLang="zh-CN" baseline="-25000" dirty="0" smtClean="0">
                <a:solidFill>
                  <a:srgbClr val="FF0066"/>
                </a:solidFill>
                <a:sym typeface="Symbol" pitchFamily="18" charset="2"/>
              </a:rPr>
              <a:t>1m </a:t>
            </a:r>
            <a:r>
              <a:rPr lang="en-US" altLang="zh-CN" dirty="0" smtClean="0">
                <a:solidFill>
                  <a:srgbClr val="FF0066"/>
                </a:solidFill>
                <a:sym typeface="Symbol" pitchFamily="18" charset="2"/>
              </a:rPr>
              <a:t>＝2 </a:t>
            </a:r>
            <a:r>
              <a:rPr lang="zh-CN" altLang="en-US" dirty="0" smtClean="0">
                <a:solidFill>
                  <a:srgbClr val="FF0066"/>
                </a:solidFill>
                <a:sym typeface="Symbol" pitchFamily="18" charset="2"/>
              </a:rPr>
              <a:t></a:t>
            </a:r>
            <a:r>
              <a:rPr lang="en-US" altLang="en-US" sz="3600" baseline="-25000" dirty="0" err="1" smtClean="0">
                <a:solidFill>
                  <a:srgbClr val="FF0066"/>
                </a:solidFill>
                <a:sym typeface="Symbol" pitchFamily="18" charset="2"/>
              </a:rPr>
              <a:t>r</a:t>
            </a:r>
            <a:r>
              <a:rPr lang="en-US" altLang="en-US" dirty="0" err="1" smtClean="0">
                <a:solidFill>
                  <a:srgbClr val="FF0066"/>
                </a:solidFill>
                <a:sym typeface="Symbol" pitchFamily="18" charset="2"/>
              </a:rPr>
              <a:t>H</a:t>
            </a:r>
            <a:r>
              <a:rPr lang="ru-RU" altLang="en-US" baseline="30000" dirty="0" smtClean="0">
                <a:solidFill>
                  <a:srgbClr val="FF0066"/>
                </a:solidFill>
                <a:cs typeface="Tahoma" pitchFamily="34" charset="0"/>
                <a:sym typeface="Symbol" pitchFamily="18" charset="2"/>
              </a:rPr>
              <a:t>Ө</a:t>
            </a:r>
            <a:r>
              <a:rPr lang="en-US" altLang="zh-CN" baseline="-25000" dirty="0" smtClean="0">
                <a:solidFill>
                  <a:srgbClr val="FF0066"/>
                </a:solidFill>
                <a:sym typeface="Symbol" pitchFamily="18" charset="2"/>
              </a:rPr>
              <a:t>2m</a:t>
            </a:r>
          </a:p>
        </p:txBody>
      </p:sp>
      <p:sp>
        <p:nvSpPr>
          <p:cNvPr id="65540" name="Line 11"/>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5538">
                                            <p:txEl>
                                              <p:charRg st="4294967295" end="4294967295"/>
                                            </p:txEl>
                                          </p:spTgt>
                                        </p:tgtEl>
                                        <p:attrNameLst>
                                          <p:attrName>style.visibility</p:attrName>
                                        </p:attrNameLst>
                                      </p:cBhvr>
                                      <p:to>
                                        <p:strVal val="visible"/>
                                      </p:to>
                                    </p:set>
                                    <p:animEffect transition="in" filter="dissolve">
                                      <p:cBhvr>
                                        <p:cTn id="7" dur="500"/>
                                        <p:tgtEl>
                                          <p:spTgt spid="65538">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5539">
                                            <p:txEl>
                                              <p:pRg st="0" end="0"/>
                                            </p:txEl>
                                          </p:spTgt>
                                        </p:tgtEl>
                                        <p:attrNameLst>
                                          <p:attrName>style.visibility</p:attrName>
                                        </p:attrNameLst>
                                      </p:cBhvr>
                                      <p:to>
                                        <p:strVal val="visible"/>
                                      </p:to>
                                    </p:set>
                                    <p:animEffect transition="in" filter="checkerboard(across)">
                                      <p:cBhvr>
                                        <p:cTn id="12" dur="500"/>
                                        <p:tgtEl>
                                          <p:spTgt spid="655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9" presetClass="entr" presetSubtype="0" fill="hold" nodeType="clickEffect">
                                  <p:stCondLst>
                                    <p:cond delay="0"/>
                                  </p:stCondLst>
                                  <p:childTnLst>
                                    <p:set>
                                      <p:cBhvr>
                                        <p:cTn id="16" dur="1" fill="hold">
                                          <p:stCondLst>
                                            <p:cond delay="0"/>
                                          </p:stCondLst>
                                        </p:cTn>
                                        <p:tgtEl>
                                          <p:spTgt spid="65539">
                                            <p:txEl>
                                              <p:pRg st="1" end="1"/>
                                            </p:txEl>
                                          </p:spTgt>
                                        </p:tgtEl>
                                        <p:attrNameLst>
                                          <p:attrName>style.visibility</p:attrName>
                                        </p:attrNameLst>
                                      </p:cBhvr>
                                      <p:to>
                                        <p:strVal val="visible"/>
                                      </p:to>
                                    </p:set>
                                    <p:anim calcmode="lin" valueType="num">
                                      <p:cBhvr>
                                        <p:cTn id="17" dur="1000" fill="hold"/>
                                        <p:tgtEl>
                                          <p:spTgt spid="65539">
                                            <p:txEl>
                                              <p:pRg st="1" end="1"/>
                                            </p:txEl>
                                          </p:spTgt>
                                        </p:tgtEl>
                                        <p:attrNameLst>
                                          <p:attrName>ppt_x</p:attrName>
                                        </p:attrNameLst>
                                      </p:cBhvr>
                                      <p:tavLst>
                                        <p:tav tm="0">
                                          <p:val>
                                            <p:strVal val="#ppt_x-.2"/>
                                          </p:val>
                                        </p:tav>
                                        <p:tav tm="100000">
                                          <p:val>
                                            <p:strVal val="#ppt_x"/>
                                          </p:val>
                                        </p:tav>
                                      </p:tavLst>
                                    </p:anim>
                                    <p:anim calcmode="lin" valueType="num">
                                      <p:cBhvr>
                                        <p:cTn id="18" dur="1000" fill="hold"/>
                                        <p:tgtEl>
                                          <p:spTgt spid="65539">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5539">
                                            <p:txEl>
                                              <p:pRg st="1" end="1"/>
                                            </p:txEl>
                                          </p:spTgt>
                                        </p:tgtEl>
                                      </p:cBhvr>
                                    </p:animEffect>
                                  </p:childTnLst>
                                </p:cTn>
                              </p:par>
                              <p:par>
                                <p:cTn id="20" presetID="29" presetClass="entr" presetSubtype="0" fill="hold" nodeType="withEffect">
                                  <p:stCondLst>
                                    <p:cond delay="0"/>
                                  </p:stCondLst>
                                  <p:childTnLst>
                                    <p:set>
                                      <p:cBhvr>
                                        <p:cTn id="21" dur="1" fill="hold">
                                          <p:stCondLst>
                                            <p:cond delay="0"/>
                                          </p:stCondLst>
                                        </p:cTn>
                                        <p:tgtEl>
                                          <p:spTgt spid="65539">
                                            <p:txEl>
                                              <p:pRg st="2" end="2"/>
                                            </p:txEl>
                                          </p:spTgt>
                                        </p:tgtEl>
                                        <p:attrNameLst>
                                          <p:attrName>style.visibility</p:attrName>
                                        </p:attrNameLst>
                                      </p:cBhvr>
                                      <p:to>
                                        <p:strVal val="visible"/>
                                      </p:to>
                                    </p:set>
                                    <p:anim calcmode="lin" valueType="num">
                                      <p:cBhvr>
                                        <p:cTn id="22" dur="1000" fill="hold"/>
                                        <p:tgtEl>
                                          <p:spTgt spid="65539">
                                            <p:txEl>
                                              <p:pRg st="2" end="2"/>
                                            </p:txEl>
                                          </p:spTgt>
                                        </p:tgtEl>
                                        <p:attrNameLst>
                                          <p:attrName>ppt_x</p:attrName>
                                        </p:attrNameLst>
                                      </p:cBhvr>
                                      <p:tavLst>
                                        <p:tav tm="0">
                                          <p:val>
                                            <p:strVal val="#ppt_x-.2"/>
                                          </p:val>
                                        </p:tav>
                                        <p:tav tm="100000">
                                          <p:val>
                                            <p:strVal val="#ppt_x"/>
                                          </p:val>
                                        </p:tav>
                                      </p:tavLst>
                                    </p:anim>
                                    <p:anim calcmode="lin" valueType="num">
                                      <p:cBhvr>
                                        <p:cTn id="23" dur="1000" fill="hold"/>
                                        <p:tgtEl>
                                          <p:spTgt spid="6553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4" dur="1000"/>
                                        <p:tgtEl>
                                          <p:spTgt spid="65539">
                                            <p:txEl>
                                              <p:pRg st="2" end="2"/>
                                            </p:txEl>
                                          </p:spTgt>
                                        </p:tgtEl>
                                      </p:cBhvr>
                                    </p:animEffect>
                                  </p:childTnLst>
                                </p:cTn>
                              </p:par>
                              <p:par>
                                <p:cTn id="25" presetID="29" presetClass="entr" presetSubtype="0" fill="hold" nodeType="withEffect">
                                  <p:stCondLst>
                                    <p:cond delay="0"/>
                                  </p:stCondLst>
                                  <p:childTnLst>
                                    <p:set>
                                      <p:cBhvr>
                                        <p:cTn id="26" dur="1" fill="hold">
                                          <p:stCondLst>
                                            <p:cond delay="0"/>
                                          </p:stCondLst>
                                        </p:cTn>
                                        <p:tgtEl>
                                          <p:spTgt spid="65539">
                                            <p:txEl>
                                              <p:pRg st="3" end="3"/>
                                            </p:txEl>
                                          </p:spTgt>
                                        </p:tgtEl>
                                        <p:attrNameLst>
                                          <p:attrName>style.visibility</p:attrName>
                                        </p:attrNameLst>
                                      </p:cBhvr>
                                      <p:to>
                                        <p:strVal val="visible"/>
                                      </p:to>
                                    </p:set>
                                    <p:anim calcmode="lin" valueType="num">
                                      <p:cBhvr>
                                        <p:cTn id="27" dur="1000" fill="hold"/>
                                        <p:tgtEl>
                                          <p:spTgt spid="65539">
                                            <p:txEl>
                                              <p:pRg st="3" end="3"/>
                                            </p:txEl>
                                          </p:spTgt>
                                        </p:tgtEl>
                                        <p:attrNameLst>
                                          <p:attrName>ppt_x</p:attrName>
                                        </p:attrNameLst>
                                      </p:cBhvr>
                                      <p:tavLst>
                                        <p:tav tm="0">
                                          <p:val>
                                            <p:strVal val="#ppt_x-.2"/>
                                          </p:val>
                                        </p:tav>
                                        <p:tav tm="100000">
                                          <p:val>
                                            <p:strVal val="#ppt_x"/>
                                          </p:val>
                                        </p:tav>
                                      </p:tavLst>
                                    </p:anim>
                                    <p:anim calcmode="lin" valueType="num">
                                      <p:cBhvr>
                                        <p:cTn id="28" dur="1000" fill="hold"/>
                                        <p:tgtEl>
                                          <p:spTgt spid="65539">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9" dur="1000"/>
                                        <p:tgtEl>
                                          <p:spTgt spid="65539">
                                            <p:txEl>
                                              <p:pRg st="3" end="3"/>
                                            </p:txEl>
                                          </p:spTgt>
                                        </p:tgtEl>
                                      </p:cBhvr>
                                    </p:animEffect>
                                  </p:childTnLst>
                                </p:cTn>
                              </p:par>
                              <p:par>
                                <p:cTn id="30" presetID="29" presetClass="entr" presetSubtype="0" fill="hold" nodeType="withEffect">
                                  <p:stCondLst>
                                    <p:cond delay="0"/>
                                  </p:stCondLst>
                                  <p:childTnLst>
                                    <p:set>
                                      <p:cBhvr>
                                        <p:cTn id="31" dur="1" fill="hold">
                                          <p:stCondLst>
                                            <p:cond delay="0"/>
                                          </p:stCondLst>
                                        </p:cTn>
                                        <p:tgtEl>
                                          <p:spTgt spid="65539">
                                            <p:txEl>
                                              <p:pRg st="4" end="4"/>
                                            </p:txEl>
                                          </p:spTgt>
                                        </p:tgtEl>
                                        <p:attrNameLst>
                                          <p:attrName>style.visibility</p:attrName>
                                        </p:attrNameLst>
                                      </p:cBhvr>
                                      <p:to>
                                        <p:strVal val="visible"/>
                                      </p:to>
                                    </p:set>
                                    <p:anim calcmode="lin" valueType="num">
                                      <p:cBhvr>
                                        <p:cTn id="32" dur="1000" fill="hold"/>
                                        <p:tgtEl>
                                          <p:spTgt spid="65539">
                                            <p:txEl>
                                              <p:pRg st="4" end="4"/>
                                            </p:txEl>
                                          </p:spTgt>
                                        </p:tgtEl>
                                        <p:attrNameLst>
                                          <p:attrName>ppt_x</p:attrName>
                                        </p:attrNameLst>
                                      </p:cBhvr>
                                      <p:tavLst>
                                        <p:tav tm="0">
                                          <p:val>
                                            <p:strVal val="#ppt_x-.2"/>
                                          </p:val>
                                        </p:tav>
                                        <p:tav tm="100000">
                                          <p:val>
                                            <p:strVal val="#ppt_x"/>
                                          </p:val>
                                        </p:tav>
                                      </p:tavLst>
                                    </p:anim>
                                    <p:anim calcmode="lin" valueType="num">
                                      <p:cBhvr>
                                        <p:cTn id="33" dur="1000" fill="hold"/>
                                        <p:tgtEl>
                                          <p:spTgt spid="65539">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4" dur="1000"/>
                                        <p:tgtEl>
                                          <p:spTgt spid="65539">
                                            <p:txEl>
                                              <p:pRg st="4" end="4"/>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9" presetClass="entr" presetSubtype="0" fill="hold" nodeType="clickEffect">
                                  <p:stCondLst>
                                    <p:cond delay="0"/>
                                  </p:stCondLst>
                                  <p:childTnLst>
                                    <p:set>
                                      <p:cBhvr>
                                        <p:cTn id="38" dur="1" fill="hold">
                                          <p:stCondLst>
                                            <p:cond delay="0"/>
                                          </p:stCondLst>
                                        </p:cTn>
                                        <p:tgtEl>
                                          <p:spTgt spid="65539">
                                            <p:txEl>
                                              <p:pRg st="5" end="5"/>
                                            </p:txEl>
                                          </p:spTgt>
                                        </p:tgtEl>
                                        <p:attrNameLst>
                                          <p:attrName>style.visibility</p:attrName>
                                        </p:attrNameLst>
                                      </p:cBhvr>
                                      <p:to>
                                        <p:strVal val="visible"/>
                                      </p:to>
                                    </p:set>
                                    <p:anim calcmode="lin" valueType="num">
                                      <p:cBhvr>
                                        <p:cTn id="39" dur="1000" fill="hold"/>
                                        <p:tgtEl>
                                          <p:spTgt spid="65539">
                                            <p:txEl>
                                              <p:pRg st="5" end="5"/>
                                            </p:txEl>
                                          </p:spTgt>
                                        </p:tgtEl>
                                        <p:attrNameLst>
                                          <p:attrName>ppt_x</p:attrName>
                                        </p:attrNameLst>
                                      </p:cBhvr>
                                      <p:tavLst>
                                        <p:tav tm="0">
                                          <p:val>
                                            <p:strVal val="#ppt_x-.2"/>
                                          </p:val>
                                        </p:tav>
                                        <p:tav tm="100000">
                                          <p:val>
                                            <p:strVal val="#ppt_x"/>
                                          </p:val>
                                        </p:tav>
                                      </p:tavLst>
                                    </p:anim>
                                    <p:anim calcmode="lin" valueType="num">
                                      <p:cBhvr>
                                        <p:cTn id="40" dur="1000" fill="hold"/>
                                        <p:tgtEl>
                                          <p:spTgt spid="65539">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41" dur="1000"/>
                                        <p:tgtEl>
                                          <p:spTgt spid="65539">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9" presetClass="entr" presetSubtype="0" fill="hold" nodeType="clickEffect">
                                  <p:stCondLst>
                                    <p:cond delay="0"/>
                                  </p:stCondLst>
                                  <p:childTnLst>
                                    <p:set>
                                      <p:cBhvr>
                                        <p:cTn id="45" dur="1" fill="hold">
                                          <p:stCondLst>
                                            <p:cond delay="0"/>
                                          </p:stCondLst>
                                        </p:cTn>
                                        <p:tgtEl>
                                          <p:spTgt spid="65539">
                                            <p:txEl>
                                              <p:pRg st="6" end="6"/>
                                            </p:txEl>
                                          </p:spTgt>
                                        </p:tgtEl>
                                        <p:attrNameLst>
                                          <p:attrName>style.visibility</p:attrName>
                                        </p:attrNameLst>
                                      </p:cBhvr>
                                      <p:to>
                                        <p:strVal val="visible"/>
                                      </p:to>
                                    </p:set>
                                    <p:anim calcmode="lin" valueType="num">
                                      <p:cBhvr>
                                        <p:cTn id="46" dur="1000" fill="hold"/>
                                        <p:tgtEl>
                                          <p:spTgt spid="65539">
                                            <p:txEl>
                                              <p:pRg st="6" end="6"/>
                                            </p:txEl>
                                          </p:spTgt>
                                        </p:tgtEl>
                                        <p:attrNameLst>
                                          <p:attrName>ppt_x</p:attrName>
                                        </p:attrNameLst>
                                      </p:cBhvr>
                                      <p:tavLst>
                                        <p:tav tm="0">
                                          <p:val>
                                            <p:strVal val="#ppt_x-.2"/>
                                          </p:val>
                                        </p:tav>
                                        <p:tav tm="100000">
                                          <p:val>
                                            <p:strVal val="#ppt_x"/>
                                          </p:val>
                                        </p:tav>
                                      </p:tavLst>
                                    </p:anim>
                                    <p:anim calcmode="lin" valueType="num">
                                      <p:cBhvr>
                                        <p:cTn id="47" dur="1000" fill="hold"/>
                                        <p:tgtEl>
                                          <p:spTgt spid="65539">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48" dur="1000"/>
                                        <p:tgtEl>
                                          <p:spTgt spid="65539">
                                            <p:txEl>
                                              <p:pRg st="6" end="6"/>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9" presetClass="entr" presetSubtype="0" fill="hold" nodeType="clickEffect">
                                  <p:stCondLst>
                                    <p:cond delay="0"/>
                                  </p:stCondLst>
                                  <p:childTnLst>
                                    <p:set>
                                      <p:cBhvr>
                                        <p:cTn id="52" dur="1" fill="hold">
                                          <p:stCondLst>
                                            <p:cond delay="0"/>
                                          </p:stCondLst>
                                        </p:cTn>
                                        <p:tgtEl>
                                          <p:spTgt spid="65539">
                                            <p:txEl>
                                              <p:pRg st="7" end="7"/>
                                            </p:txEl>
                                          </p:spTgt>
                                        </p:tgtEl>
                                        <p:attrNameLst>
                                          <p:attrName>style.visibility</p:attrName>
                                        </p:attrNameLst>
                                      </p:cBhvr>
                                      <p:to>
                                        <p:strVal val="visible"/>
                                      </p:to>
                                    </p:set>
                                    <p:anim calcmode="lin" valueType="num">
                                      <p:cBhvr>
                                        <p:cTn id="53" dur="1000" fill="hold"/>
                                        <p:tgtEl>
                                          <p:spTgt spid="65539">
                                            <p:txEl>
                                              <p:pRg st="7" end="7"/>
                                            </p:txEl>
                                          </p:spTgt>
                                        </p:tgtEl>
                                        <p:attrNameLst>
                                          <p:attrName>ppt_x</p:attrName>
                                        </p:attrNameLst>
                                      </p:cBhvr>
                                      <p:tavLst>
                                        <p:tav tm="0">
                                          <p:val>
                                            <p:strVal val="#ppt_x-.2"/>
                                          </p:val>
                                        </p:tav>
                                        <p:tav tm="100000">
                                          <p:val>
                                            <p:strVal val="#ppt_x"/>
                                          </p:val>
                                        </p:tav>
                                      </p:tavLst>
                                    </p:anim>
                                    <p:anim calcmode="lin" valueType="num">
                                      <p:cBhvr>
                                        <p:cTn id="54" dur="1000" fill="hold"/>
                                        <p:tgtEl>
                                          <p:spTgt spid="65539">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55" dur="1000"/>
                                        <p:tgtEl>
                                          <p:spTgt spid="655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457200"/>
            <a:ext cx="4835525" cy="955675"/>
          </a:xfrm>
        </p:spPr>
        <p:txBody>
          <a:bodyPr/>
          <a:lstStyle/>
          <a:p>
            <a:pPr eaLnBrk="1" hangingPunct="1"/>
            <a:r>
              <a:rPr lang="zh-CN" altLang="en-US" sz="4000" b="1" dirty="0" smtClean="0">
                <a:solidFill>
                  <a:srgbClr val="3333CC"/>
                </a:solidFill>
                <a:latin typeface="Bookman Old Style" pitchFamily="18" charset="0"/>
                <a:ea typeface="黑体" pitchFamily="2" charset="-122"/>
              </a:rPr>
              <a:t>反应进度  (</a:t>
            </a:r>
            <a:r>
              <a:rPr lang="zh-CN" altLang="en-US" sz="4000" b="1" dirty="0" smtClean="0">
                <a:solidFill>
                  <a:srgbClr val="C00000"/>
                </a:solidFill>
                <a:latin typeface="Bookman Old Style" pitchFamily="18" charset="0"/>
                <a:ea typeface="黑体" pitchFamily="2" charset="-122"/>
                <a:sym typeface="Symbol" pitchFamily="18" charset="2"/>
              </a:rPr>
              <a:t></a:t>
            </a:r>
            <a:r>
              <a:rPr lang="zh-CN" altLang="en-US" sz="4000" b="1" dirty="0" smtClean="0">
                <a:solidFill>
                  <a:srgbClr val="3333CC"/>
                </a:solidFill>
                <a:latin typeface="Bookman Old Style" pitchFamily="18" charset="0"/>
                <a:ea typeface="黑体" pitchFamily="2" charset="-122"/>
                <a:sym typeface="Symbol" pitchFamily="18" charset="2"/>
              </a:rPr>
              <a:t>)</a:t>
            </a:r>
          </a:p>
        </p:txBody>
      </p:sp>
      <p:sp>
        <p:nvSpPr>
          <p:cNvPr id="66563" name="Rectangle 3"/>
          <p:cNvSpPr>
            <a:spLocks noGrp="1" noChangeArrowheads="1"/>
          </p:cNvSpPr>
          <p:nvPr>
            <p:ph type="body" sz="half" idx="1"/>
          </p:nvPr>
        </p:nvSpPr>
        <p:spPr>
          <a:xfrm>
            <a:off x="304800" y="1981200"/>
            <a:ext cx="4191000" cy="3657600"/>
          </a:xfrm>
        </p:spPr>
        <p:txBody>
          <a:bodyPr/>
          <a:lstStyle/>
          <a:p>
            <a:pPr eaLnBrk="1" hangingPunct="1">
              <a:buFont typeface="Wingdings" pitchFamily="2" charset="2"/>
              <a:buNone/>
            </a:pPr>
            <a:r>
              <a:rPr lang="zh-CN" altLang="en-US" b="1" smtClean="0">
                <a:solidFill>
                  <a:srgbClr val="3333CC"/>
                </a:solidFill>
                <a:latin typeface="Bookman Old Style" pitchFamily="18" charset="0"/>
              </a:rPr>
              <a:t>对反应   </a:t>
            </a:r>
          </a:p>
          <a:p>
            <a:pPr eaLnBrk="1" hangingPunct="1"/>
            <a:endParaRPr lang="en-US" altLang="zh-CN" b="1" smtClean="0">
              <a:solidFill>
                <a:srgbClr val="3333CC"/>
              </a:solidFill>
              <a:latin typeface="Bookman Old Style" pitchFamily="18" charset="0"/>
            </a:endParaRPr>
          </a:p>
          <a:p>
            <a:pPr eaLnBrk="1" hangingPunct="1">
              <a:buFont typeface="Wingdings" pitchFamily="2" charset="2"/>
              <a:buNone/>
            </a:pPr>
            <a:r>
              <a:rPr lang="en-US" altLang="en-US" b="1" smtClean="0">
                <a:solidFill>
                  <a:srgbClr val="3333CC"/>
                </a:solidFill>
                <a:latin typeface="Bookman Old Style" pitchFamily="18" charset="0"/>
              </a:rPr>
              <a:t>aA+bB=cC+dD</a:t>
            </a:r>
          </a:p>
          <a:p>
            <a:pPr eaLnBrk="1" hangingPunct="1">
              <a:buFont typeface="Wingdings" pitchFamily="2" charset="2"/>
              <a:buNone/>
            </a:pPr>
            <a:r>
              <a:rPr lang="en-US" altLang="en-US" b="1" smtClean="0">
                <a:solidFill>
                  <a:srgbClr val="3333CC"/>
                </a:solidFill>
                <a:latin typeface="Bookman Old Style" pitchFamily="18" charset="0"/>
              </a:rPr>
              <a:t>        </a:t>
            </a:r>
            <a:r>
              <a:rPr lang="en-US" altLang="zh-CN" b="1" smtClean="0">
                <a:solidFill>
                  <a:srgbClr val="3333CC"/>
                </a:solidFill>
                <a:latin typeface="Bookman Old Style" pitchFamily="18" charset="0"/>
              </a:rPr>
              <a:t> </a:t>
            </a:r>
            <a:r>
              <a:rPr lang="en-US" altLang="en-US" sz="1600" b="1" smtClean="0">
                <a:solidFill>
                  <a:srgbClr val="3333CC"/>
                </a:solidFill>
                <a:latin typeface="Bookman Old Style" pitchFamily="18" charset="0"/>
              </a:rPr>
              <a:t>def </a:t>
            </a:r>
            <a:r>
              <a:rPr lang="en-US" altLang="en-US" sz="2400" b="1" smtClean="0">
                <a:solidFill>
                  <a:srgbClr val="3333CC"/>
                </a:solidFill>
                <a:latin typeface="Bookman Old Style" pitchFamily="18" charset="0"/>
              </a:rPr>
              <a:t>n</a:t>
            </a:r>
            <a:r>
              <a:rPr lang="en-US" altLang="en-US" sz="2400" b="1" baseline="-25000" smtClean="0">
                <a:solidFill>
                  <a:srgbClr val="3333CC"/>
                </a:solidFill>
                <a:latin typeface="Bookman Old Style" pitchFamily="18" charset="0"/>
              </a:rPr>
              <a:t>i</a:t>
            </a:r>
            <a:r>
              <a:rPr lang="en-US" altLang="en-US" sz="2400" b="1" smtClean="0">
                <a:solidFill>
                  <a:srgbClr val="3333CC"/>
                </a:solidFill>
                <a:latin typeface="Bookman Old Style" pitchFamily="18" charset="0"/>
              </a:rPr>
              <a:t>(t)-n</a:t>
            </a:r>
            <a:r>
              <a:rPr lang="en-US" altLang="en-US" sz="2400" b="1" baseline="-25000" smtClean="0">
                <a:solidFill>
                  <a:srgbClr val="3333CC"/>
                </a:solidFill>
                <a:latin typeface="Bookman Old Style" pitchFamily="18" charset="0"/>
              </a:rPr>
              <a:t>i</a:t>
            </a:r>
            <a:r>
              <a:rPr lang="en-US" altLang="en-US" sz="2400" b="1" smtClean="0">
                <a:solidFill>
                  <a:srgbClr val="3333CC"/>
                </a:solidFill>
                <a:latin typeface="Bookman Old Style" pitchFamily="18" charset="0"/>
              </a:rPr>
              <a:t>(t</a:t>
            </a:r>
            <a:r>
              <a:rPr lang="en-US" altLang="en-US" sz="2400" b="1" baseline="-25000" smtClean="0">
                <a:solidFill>
                  <a:srgbClr val="3333CC"/>
                </a:solidFill>
                <a:latin typeface="Bookman Old Style" pitchFamily="18" charset="0"/>
              </a:rPr>
              <a:t>0</a:t>
            </a:r>
            <a:r>
              <a:rPr lang="en-US" altLang="en-US" sz="2400" b="1" smtClean="0">
                <a:solidFill>
                  <a:srgbClr val="3333CC"/>
                </a:solidFill>
                <a:latin typeface="Bookman Old Style" pitchFamily="18" charset="0"/>
              </a:rPr>
              <a:t>)</a:t>
            </a:r>
          </a:p>
          <a:p>
            <a:pPr eaLnBrk="1" hangingPunct="1">
              <a:lnSpc>
                <a:spcPct val="35000"/>
              </a:lnSpc>
              <a:buFont typeface="Wingdings" pitchFamily="2" charset="2"/>
              <a:buNone/>
            </a:pPr>
            <a:r>
              <a:rPr lang="en-US" altLang="en-US" b="1" smtClean="0">
                <a:solidFill>
                  <a:srgbClr val="3333CC"/>
                </a:solidFill>
                <a:latin typeface="Bookman Old Style" pitchFamily="18" charset="0"/>
              </a:rPr>
              <a:t>  </a:t>
            </a:r>
            <a:r>
              <a:rPr lang="en-US" altLang="en-US" b="1" smtClean="0">
                <a:solidFill>
                  <a:srgbClr val="3333CC"/>
                </a:solidFill>
                <a:latin typeface="Bookman Old Style" pitchFamily="18" charset="0"/>
                <a:sym typeface="Symbol" pitchFamily="18" charset="2"/>
              </a:rPr>
              <a:t>  </a:t>
            </a:r>
            <a:r>
              <a:rPr lang="en-US" altLang="en-US" sz="2000" b="1" smtClean="0">
                <a:solidFill>
                  <a:srgbClr val="3333CC"/>
                </a:solidFill>
                <a:latin typeface="Bookman Old Style" pitchFamily="18" charset="0"/>
              </a:rPr>
              <a:t>==   -----------------  </a:t>
            </a:r>
            <a:endParaRPr lang="en-US" altLang="en-US" b="1" smtClean="0">
              <a:solidFill>
                <a:srgbClr val="3333CC"/>
              </a:solidFill>
              <a:latin typeface="Bookman Old Style" pitchFamily="18" charset="0"/>
            </a:endParaRPr>
          </a:p>
          <a:p>
            <a:pPr eaLnBrk="1" hangingPunct="1">
              <a:lnSpc>
                <a:spcPct val="35000"/>
              </a:lnSpc>
              <a:buFont typeface="Wingdings" pitchFamily="2" charset="2"/>
              <a:buNone/>
            </a:pPr>
            <a:r>
              <a:rPr lang="en-US" altLang="en-US" b="1" smtClean="0">
                <a:solidFill>
                  <a:srgbClr val="3333CC"/>
                </a:solidFill>
                <a:latin typeface="Bookman Old Style" pitchFamily="18" charset="0"/>
              </a:rPr>
              <a:t>                  </a:t>
            </a:r>
            <a:r>
              <a:rPr lang="en-US" altLang="en-US" b="1" smtClean="0">
                <a:solidFill>
                  <a:srgbClr val="3333CC"/>
                </a:solidFill>
                <a:latin typeface="Bookman Old Style" pitchFamily="18" charset="0"/>
                <a:sym typeface="Symbol" pitchFamily="18" charset="2"/>
              </a:rPr>
              <a:t></a:t>
            </a:r>
            <a:r>
              <a:rPr lang="en-US" altLang="en-US" b="1" baseline="-25000" smtClean="0">
                <a:solidFill>
                  <a:srgbClr val="3333CC"/>
                </a:solidFill>
                <a:latin typeface="Bookman Old Style" pitchFamily="18" charset="0"/>
              </a:rPr>
              <a:t>i</a:t>
            </a:r>
            <a:endParaRPr lang="en-US" altLang="zh-CN" sz="3600" b="1" baseline="-25000" smtClean="0">
              <a:solidFill>
                <a:srgbClr val="3333CC"/>
              </a:solidFill>
              <a:latin typeface="Bookman Old Style" pitchFamily="18" charset="0"/>
            </a:endParaRPr>
          </a:p>
          <a:p>
            <a:pPr eaLnBrk="1" hangingPunct="1">
              <a:lnSpc>
                <a:spcPct val="35000"/>
              </a:lnSpc>
            </a:pPr>
            <a:endParaRPr lang="zh-CN" altLang="en-US" sz="3600" b="1" baseline="-25000" smtClean="0">
              <a:solidFill>
                <a:srgbClr val="3333CC"/>
              </a:solidFill>
              <a:latin typeface="Bookman Old Style" pitchFamily="18" charset="0"/>
            </a:endParaRPr>
          </a:p>
          <a:p>
            <a:pPr eaLnBrk="1" hangingPunct="1"/>
            <a:endParaRPr lang="zh-CN" altLang="en-US" sz="2400" smtClean="0">
              <a:solidFill>
                <a:srgbClr val="3333CC"/>
              </a:solidFill>
              <a:latin typeface="Bookman Old Style" pitchFamily="18" charset="0"/>
            </a:endParaRPr>
          </a:p>
        </p:txBody>
      </p:sp>
      <p:sp>
        <p:nvSpPr>
          <p:cNvPr id="66564" name="Rectangle 4"/>
          <p:cNvSpPr>
            <a:spLocks noGrp="1" noChangeArrowheads="1"/>
          </p:cNvSpPr>
          <p:nvPr>
            <p:ph type="body" sz="half" idx="2"/>
          </p:nvPr>
        </p:nvSpPr>
        <p:spPr>
          <a:xfrm>
            <a:off x="4067175" y="2017713"/>
            <a:ext cx="4752975" cy="4459287"/>
          </a:xfrm>
        </p:spPr>
        <p:txBody>
          <a:bodyPr/>
          <a:lstStyle/>
          <a:p>
            <a:pPr eaLnBrk="1" hangingPunct="1">
              <a:buFont typeface="Wingdings" pitchFamily="2" charset="2"/>
              <a:buNone/>
            </a:pPr>
            <a:r>
              <a:rPr lang="zh-CN" altLang="en-US" b="1" smtClean="0">
                <a:solidFill>
                  <a:srgbClr val="3333CC"/>
                </a:solidFill>
                <a:latin typeface="Bookman Old Style" pitchFamily="18" charset="0"/>
              </a:rPr>
              <a:t>例      </a:t>
            </a:r>
            <a:r>
              <a:rPr lang="en-US" altLang="zh-CN" b="1" smtClean="0">
                <a:solidFill>
                  <a:srgbClr val="3333CC"/>
                </a:solidFill>
                <a:latin typeface="Bookman Old Style" pitchFamily="18" charset="0"/>
              </a:rPr>
              <a:t>N</a:t>
            </a:r>
            <a:r>
              <a:rPr lang="en-US" altLang="zh-CN" b="1" baseline="-25000" smtClean="0">
                <a:solidFill>
                  <a:srgbClr val="3333CC"/>
                </a:solidFill>
                <a:latin typeface="Bookman Old Style" pitchFamily="18" charset="0"/>
              </a:rPr>
              <a:t>2</a:t>
            </a:r>
            <a:r>
              <a:rPr lang="en-US" altLang="zh-CN" b="1" smtClean="0">
                <a:solidFill>
                  <a:srgbClr val="3333CC"/>
                </a:solidFill>
                <a:latin typeface="Bookman Old Style" pitchFamily="18" charset="0"/>
              </a:rPr>
              <a:t>+3H</a:t>
            </a:r>
            <a:r>
              <a:rPr lang="en-US" altLang="zh-CN" b="1" baseline="-25000" smtClean="0">
                <a:solidFill>
                  <a:srgbClr val="3333CC"/>
                </a:solidFill>
                <a:latin typeface="Bookman Old Style" pitchFamily="18" charset="0"/>
              </a:rPr>
              <a:t>2</a:t>
            </a:r>
            <a:r>
              <a:rPr lang="en-US" altLang="zh-CN" b="1" smtClean="0">
                <a:solidFill>
                  <a:srgbClr val="3333CC"/>
                </a:solidFill>
                <a:latin typeface="Bookman Old Style" pitchFamily="18" charset="0"/>
              </a:rPr>
              <a:t>=2NH</a:t>
            </a:r>
            <a:r>
              <a:rPr lang="en-US" altLang="zh-CN" b="1" baseline="-25000" smtClean="0">
                <a:solidFill>
                  <a:srgbClr val="3333CC"/>
                </a:solidFill>
                <a:latin typeface="Bookman Old Style" pitchFamily="18" charset="0"/>
              </a:rPr>
              <a:t>3</a:t>
            </a:r>
          </a:p>
          <a:p>
            <a:pPr eaLnBrk="1" hangingPunct="1">
              <a:buFont typeface="Wingdings" pitchFamily="2" charset="2"/>
              <a:buNone/>
            </a:pPr>
            <a:r>
              <a:rPr lang="en-US" altLang="zh-CN" sz="2000" b="1" smtClean="0">
                <a:solidFill>
                  <a:srgbClr val="3333CC"/>
                </a:solidFill>
                <a:latin typeface="Bookman Old Style" pitchFamily="18" charset="0"/>
              </a:rPr>
              <a:t>10s</a:t>
            </a:r>
            <a:endParaRPr lang="en-US" altLang="zh-CN" sz="2400" b="1" smtClean="0">
              <a:solidFill>
                <a:srgbClr val="3333CC"/>
              </a:solidFill>
              <a:latin typeface="Bookman Old Style" pitchFamily="18" charset="0"/>
            </a:endParaRPr>
          </a:p>
          <a:p>
            <a:pPr eaLnBrk="1" hangingPunct="1">
              <a:buFont typeface="Wingdings" pitchFamily="2" charset="2"/>
              <a:buNone/>
            </a:pPr>
            <a:r>
              <a:rPr lang="en-US" altLang="en-US" sz="3200" b="1" smtClean="0">
                <a:solidFill>
                  <a:srgbClr val="3333CC"/>
                </a:solidFill>
                <a:latin typeface="Bookman Old Style" pitchFamily="18" charset="0"/>
                <a:sym typeface="Symbol" pitchFamily="18" charset="2"/>
              </a:rPr>
              <a:t>     </a:t>
            </a:r>
            <a:r>
              <a:rPr lang="en-US" altLang="en-US" sz="2000" b="1" smtClean="0">
                <a:solidFill>
                  <a:srgbClr val="3333CC"/>
                </a:solidFill>
                <a:latin typeface="Bookman Old Style" pitchFamily="18" charset="0"/>
                <a:sym typeface="Symbol" pitchFamily="18" charset="2"/>
              </a:rPr>
              <a:t>-0.1      -0.3         0.2</a:t>
            </a:r>
          </a:p>
          <a:p>
            <a:pPr eaLnBrk="1" hangingPunct="1">
              <a:buFont typeface="Wingdings" pitchFamily="2" charset="2"/>
              <a:buNone/>
            </a:pPr>
            <a:r>
              <a:rPr lang="en-US" altLang="en-US" sz="2400" b="1" smtClean="0">
                <a:solidFill>
                  <a:srgbClr val="3333CC"/>
                </a:solidFill>
                <a:latin typeface="Bookman Old Style" pitchFamily="18" charset="0"/>
                <a:sym typeface="Symbol" pitchFamily="18" charset="2"/>
              </a:rPr>
              <a:t>  =-(-0.1)/1 =-(-0.3)/3</a:t>
            </a:r>
          </a:p>
          <a:p>
            <a:pPr eaLnBrk="1" hangingPunct="1">
              <a:buFont typeface="Wingdings" pitchFamily="2" charset="2"/>
              <a:buNone/>
            </a:pPr>
            <a:r>
              <a:rPr lang="en-US" altLang="en-US" sz="2400" b="1" smtClean="0">
                <a:solidFill>
                  <a:srgbClr val="3333CC"/>
                </a:solidFill>
                <a:latin typeface="Bookman Old Style" pitchFamily="18" charset="0"/>
                <a:sym typeface="Symbol" pitchFamily="18" charset="2"/>
              </a:rPr>
              <a:t>    =(0.2)/2</a:t>
            </a:r>
          </a:p>
          <a:p>
            <a:pPr eaLnBrk="1" hangingPunct="1">
              <a:buFont typeface="Wingdings" pitchFamily="2" charset="2"/>
              <a:buNone/>
            </a:pPr>
            <a:r>
              <a:rPr lang="en-US" altLang="en-US" sz="2400" b="1" smtClean="0">
                <a:solidFill>
                  <a:srgbClr val="3333CC"/>
                </a:solidFill>
                <a:latin typeface="Bookman Old Style" pitchFamily="18" charset="0"/>
                <a:sym typeface="Symbol" pitchFamily="18" charset="2"/>
              </a:rPr>
              <a:t>     =0.1</a:t>
            </a:r>
            <a:r>
              <a:rPr lang="en-US" altLang="en-US" sz="2400" b="1" smtClean="0">
                <a:solidFill>
                  <a:srgbClr val="3333CC"/>
                </a:solidFill>
                <a:latin typeface="Bookman Old Style" pitchFamily="18" charset="0"/>
              </a:rPr>
              <a:t>mol</a:t>
            </a:r>
            <a:endParaRPr lang="en-US" altLang="en-US" b="1" smtClean="0">
              <a:solidFill>
                <a:srgbClr val="3333CC"/>
              </a:solidFill>
              <a:latin typeface="Bookman Old Style" pitchFamily="18" charset="0"/>
            </a:endParaRPr>
          </a:p>
          <a:p>
            <a:pPr eaLnBrk="1" hangingPunct="1">
              <a:buFont typeface="Wingdings" pitchFamily="2" charset="2"/>
              <a:buNone/>
            </a:pPr>
            <a:r>
              <a:rPr lang="en-US" altLang="zh-CN" sz="2400" b="1" smtClean="0">
                <a:solidFill>
                  <a:srgbClr val="3333CC"/>
                </a:solidFill>
                <a:latin typeface="Bookman Old Style" pitchFamily="18" charset="0"/>
              </a:rPr>
              <a:t>     </a:t>
            </a:r>
            <a:r>
              <a:rPr lang="zh-CN" altLang="en-US" sz="2400" b="1" smtClean="0">
                <a:solidFill>
                  <a:srgbClr val="3333CC"/>
                </a:solidFill>
                <a:latin typeface="Bookman Old Style" pitchFamily="18" charset="0"/>
              </a:rPr>
              <a:t>我们所说的进行了0.</a:t>
            </a:r>
            <a:r>
              <a:rPr lang="en-US" altLang="en-US" sz="2400" b="1" smtClean="0">
                <a:solidFill>
                  <a:srgbClr val="3333CC"/>
                </a:solidFill>
                <a:latin typeface="Bookman Old Style" pitchFamily="18" charset="0"/>
                <a:sym typeface="Symbol" pitchFamily="18" charset="2"/>
              </a:rPr>
              <a:t>1</a:t>
            </a:r>
            <a:r>
              <a:rPr lang="en-US" altLang="en-US" sz="2400" b="1" smtClean="0">
                <a:solidFill>
                  <a:srgbClr val="3333CC"/>
                </a:solidFill>
                <a:latin typeface="Bookman Old Style" pitchFamily="18" charset="0"/>
              </a:rPr>
              <a:t>mol</a:t>
            </a:r>
            <a:r>
              <a:rPr lang="zh-CN" altLang="en-US" sz="2400" b="1" smtClean="0">
                <a:solidFill>
                  <a:srgbClr val="3333CC"/>
                </a:solidFill>
                <a:latin typeface="Bookman Old Style" pitchFamily="18" charset="0"/>
              </a:rPr>
              <a:t>反应, 实际上是指进行了0.</a:t>
            </a:r>
            <a:r>
              <a:rPr lang="en-US" altLang="en-US" sz="2400" b="1" smtClean="0">
                <a:solidFill>
                  <a:srgbClr val="3333CC"/>
                </a:solidFill>
                <a:latin typeface="Bookman Old Style" pitchFamily="18" charset="0"/>
                <a:sym typeface="Symbol" pitchFamily="18" charset="2"/>
              </a:rPr>
              <a:t>1</a:t>
            </a:r>
            <a:r>
              <a:rPr lang="en-US" altLang="en-US" sz="2400" b="1" smtClean="0">
                <a:solidFill>
                  <a:srgbClr val="3333CC"/>
                </a:solidFill>
                <a:latin typeface="Bookman Old Style" pitchFamily="18" charset="0"/>
              </a:rPr>
              <a:t>mol</a:t>
            </a:r>
            <a:r>
              <a:rPr lang="zh-CN" altLang="en-US" sz="2400" b="1" smtClean="0">
                <a:solidFill>
                  <a:srgbClr val="3333CC"/>
                </a:solidFill>
                <a:latin typeface="Bookman Old Style" pitchFamily="18" charset="0"/>
              </a:rPr>
              <a:t>反应进度，而不是针对某一物质。</a:t>
            </a:r>
          </a:p>
          <a:p>
            <a:pPr eaLnBrk="1" hangingPunct="1"/>
            <a:endParaRPr lang="zh-CN" altLang="en-US" sz="2400" smtClean="0">
              <a:solidFill>
                <a:srgbClr val="3333CC"/>
              </a:solidFill>
              <a:latin typeface="Bookman Old Style" pitchFamily="18" charset="0"/>
            </a:endParaRPr>
          </a:p>
        </p:txBody>
      </p:sp>
      <p:sp>
        <p:nvSpPr>
          <p:cNvPr id="66565" name="Rectangle 5"/>
          <p:cNvSpPr>
            <a:spLocks noChangeArrowheads="1"/>
          </p:cNvSpPr>
          <p:nvPr/>
        </p:nvSpPr>
        <p:spPr bwMode="auto">
          <a:xfrm>
            <a:off x="533400" y="5870575"/>
            <a:ext cx="379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en-US" altLang="en-US" sz="2800" b="1">
                <a:solidFill>
                  <a:srgbClr val="3333CC"/>
                </a:solidFill>
                <a:latin typeface="Bookman Old Style" pitchFamily="18" charset="0"/>
                <a:sym typeface="Symbol" pitchFamily="18" charset="2"/>
              </a:rPr>
              <a:t>  </a:t>
            </a:r>
            <a:r>
              <a:rPr kumimoji="1" lang="zh-CN" altLang="en-US" sz="2800" b="1">
                <a:solidFill>
                  <a:srgbClr val="3333CC"/>
                </a:solidFill>
                <a:latin typeface="Bookman Old Style" pitchFamily="18" charset="0"/>
                <a:sym typeface="Symbol" pitchFamily="18" charset="2"/>
              </a:rPr>
              <a:t>始终为正,单位(</a:t>
            </a:r>
            <a:r>
              <a:rPr kumimoji="1" lang="en-US" altLang="en-US" sz="2800" b="1">
                <a:solidFill>
                  <a:srgbClr val="3333CC"/>
                </a:solidFill>
                <a:latin typeface="Bookman Old Style" pitchFamily="18" charset="0"/>
                <a:sym typeface="Symbol" pitchFamily="18" charset="2"/>
              </a:rPr>
              <a:t>mol)</a:t>
            </a:r>
            <a:endParaRPr kumimoji="1" lang="en-US" altLang="zh-CN" sz="2800" b="1">
              <a:solidFill>
                <a:srgbClr val="3333CC"/>
              </a:solidFill>
              <a:latin typeface="Bookman Old Style" pitchFamily="18" charset="0"/>
              <a:sym typeface="Symbol" pitchFamily="18" charset="2"/>
            </a:endParaRPr>
          </a:p>
        </p:txBody>
      </p:sp>
      <p:sp>
        <p:nvSpPr>
          <p:cNvPr id="66566" name="Rectangle 6"/>
          <p:cNvSpPr>
            <a:spLocks noChangeArrowheads="1"/>
          </p:cNvSpPr>
          <p:nvPr/>
        </p:nvSpPr>
        <p:spPr bwMode="auto">
          <a:xfrm>
            <a:off x="1403350" y="4652963"/>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zh-CN" altLang="en-US" sz="2400" b="1">
                <a:solidFill>
                  <a:srgbClr val="3333CC"/>
                </a:solidFill>
                <a:latin typeface="Bookman Old Style" pitchFamily="18" charset="0"/>
                <a:ea typeface="黑体" pitchFamily="2" charset="-122"/>
              </a:rPr>
              <a:t>对反应物取负值</a:t>
            </a:r>
            <a:endParaRPr kumimoji="1" lang="zh-CN" altLang="en-US" sz="2400">
              <a:solidFill>
                <a:srgbClr val="3333CC"/>
              </a:solidFill>
              <a:latin typeface="Bookman Old Style" pitchFamily="18" charset="0"/>
              <a:ea typeface="黑体" pitchFamily="2" charset="-122"/>
            </a:endParaRPr>
          </a:p>
        </p:txBody>
      </p:sp>
      <p:sp>
        <p:nvSpPr>
          <p:cNvPr id="66567" name="Rectangle 7"/>
          <p:cNvSpPr>
            <a:spLocks noChangeArrowheads="1"/>
          </p:cNvSpPr>
          <p:nvPr/>
        </p:nvSpPr>
        <p:spPr bwMode="auto">
          <a:xfrm>
            <a:off x="1403350" y="5157788"/>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solidFill>
                  <a:srgbClr val="3333CC"/>
                </a:solidFill>
                <a:latin typeface="Bookman Old Style" pitchFamily="18" charset="0"/>
                <a:ea typeface="黑体" pitchFamily="2" charset="-122"/>
              </a:rPr>
              <a:t>对生成物取正值</a:t>
            </a:r>
          </a:p>
        </p:txBody>
      </p:sp>
      <p:sp>
        <p:nvSpPr>
          <p:cNvPr id="66568" name="Rectangle 8"/>
          <p:cNvSpPr>
            <a:spLocks noChangeArrowheads="1"/>
          </p:cNvSpPr>
          <p:nvPr/>
        </p:nvSpPr>
        <p:spPr bwMode="auto">
          <a:xfrm>
            <a:off x="762000" y="4572000"/>
            <a:ext cx="492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en-US" altLang="en-US" b="1">
                <a:solidFill>
                  <a:srgbClr val="3333CC"/>
                </a:solidFill>
                <a:latin typeface="Bookman Old Style" pitchFamily="18" charset="0"/>
                <a:sym typeface="Symbol" pitchFamily="18" charset="2"/>
              </a:rPr>
              <a:t></a:t>
            </a:r>
            <a:r>
              <a:rPr kumimoji="1" lang="en-US" altLang="en-US" b="1" baseline="-25000">
                <a:solidFill>
                  <a:srgbClr val="3333CC"/>
                </a:solidFill>
                <a:latin typeface="Bookman Old Style" pitchFamily="18" charset="0"/>
              </a:rPr>
              <a:t>i</a:t>
            </a:r>
            <a:endParaRPr kumimoji="1" lang="zh-CN" altLang="en-US" b="1" baseline="-25000">
              <a:solidFill>
                <a:srgbClr val="3333CC"/>
              </a:solidFill>
              <a:latin typeface="Bookman Old Style" pitchFamily="18" charset="0"/>
            </a:endParaRPr>
          </a:p>
        </p:txBody>
      </p:sp>
      <p:sp>
        <p:nvSpPr>
          <p:cNvPr id="66569" name="Line 13"/>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AutoShape 4"/>
          <p:cNvSpPr>
            <a:spLocks noChangeArrowheads="1"/>
          </p:cNvSpPr>
          <p:nvPr/>
        </p:nvSpPr>
        <p:spPr bwMode="auto">
          <a:xfrm>
            <a:off x="971550" y="935038"/>
            <a:ext cx="3124200" cy="7620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en-US" sz="2400">
              <a:latin typeface="Times New Roman" pitchFamily="18" charset="0"/>
            </a:endParaRPr>
          </a:p>
        </p:txBody>
      </p:sp>
      <p:cxnSp>
        <p:nvCxnSpPr>
          <p:cNvPr id="148485" name="AutoShape 5"/>
          <p:cNvCxnSpPr>
            <a:cxnSpLocks noChangeShapeType="1"/>
            <a:stCxn id="148484" idx="3"/>
          </p:cNvCxnSpPr>
          <p:nvPr/>
        </p:nvCxnSpPr>
        <p:spPr bwMode="auto">
          <a:xfrm>
            <a:off x="4095750" y="1316038"/>
            <a:ext cx="1219200" cy="0"/>
          </a:xfrm>
          <a:prstGeom prst="straightConnector1">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486" name="AutoShape 6"/>
          <p:cNvSpPr>
            <a:spLocks noChangeArrowheads="1"/>
          </p:cNvSpPr>
          <p:nvPr/>
        </p:nvSpPr>
        <p:spPr bwMode="auto">
          <a:xfrm>
            <a:off x="5314950" y="935038"/>
            <a:ext cx="2819400" cy="7620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400">
                <a:solidFill>
                  <a:schemeClr val="bg1"/>
                </a:solidFill>
                <a:latin typeface="Tahoma" pitchFamily="34" charset="0"/>
              </a:rPr>
              <a:t>AC+BD</a:t>
            </a:r>
          </a:p>
        </p:txBody>
      </p:sp>
      <p:sp>
        <p:nvSpPr>
          <p:cNvPr id="148487" name="Rectangle 7"/>
          <p:cNvSpPr>
            <a:spLocks noChangeArrowheads="1"/>
          </p:cNvSpPr>
          <p:nvPr/>
        </p:nvSpPr>
        <p:spPr bwMode="auto">
          <a:xfrm>
            <a:off x="3203575" y="2565400"/>
            <a:ext cx="3048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400">
                <a:solidFill>
                  <a:schemeClr val="bg1"/>
                </a:solidFill>
                <a:latin typeface="Tahoma" pitchFamily="34" charset="0"/>
              </a:rPr>
              <a:t>A、B、C、D</a:t>
            </a:r>
          </a:p>
        </p:txBody>
      </p:sp>
      <p:cxnSp>
        <p:nvCxnSpPr>
          <p:cNvPr id="148488" name="AutoShape 8"/>
          <p:cNvCxnSpPr>
            <a:cxnSpLocks noChangeShapeType="1"/>
            <a:stCxn id="148484" idx="2"/>
            <a:endCxn id="148487" idx="1"/>
          </p:cNvCxnSpPr>
          <p:nvPr/>
        </p:nvCxnSpPr>
        <p:spPr bwMode="auto">
          <a:xfrm rot="16200000" flipH="1">
            <a:off x="2224882" y="2005806"/>
            <a:ext cx="1287462" cy="669925"/>
          </a:xfrm>
          <a:prstGeom prst="bentConnector2">
            <a:avLst/>
          </a:prstGeom>
          <a:noFill/>
          <a:ln w="76200">
            <a:solidFill>
              <a:srgbClr val="FF0000"/>
            </a:solidFill>
            <a:miter lim="800000"/>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489" name="AutoShape 9"/>
          <p:cNvCxnSpPr>
            <a:cxnSpLocks noChangeShapeType="1"/>
            <a:stCxn id="148487" idx="3"/>
            <a:endCxn id="148486" idx="2"/>
          </p:cNvCxnSpPr>
          <p:nvPr/>
        </p:nvCxnSpPr>
        <p:spPr bwMode="auto">
          <a:xfrm flipV="1">
            <a:off x="6251575" y="1697038"/>
            <a:ext cx="473075" cy="1287462"/>
          </a:xfrm>
          <a:prstGeom prst="bentConnector2">
            <a:avLst/>
          </a:prstGeom>
          <a:noFill/>
          <a:ln w="76200">
            <a:solidFill>
              <a:srgbClr val="FF00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8490" name="Text Box 10"/>
          <p:cNvSpPr txBox="1">
            <a:spLocks noChangeArrowheads="1"/>
          </p:cNvSpPr>
          <p:nvPr/>
        </p:nvSpPr>
        <p:spPr bwMode="auto">
          <a:xfrm>
            <a:off x="1962150" y="1128713"/>
            <a:ext cx="172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en-US" altLang="zh-CN" sz="2400">
                <a:solidFill>
                  <a:schemeClr val="bg1"/>
                </a:solidFill>
                <a:latin typeface="Tahoma" pitchFamily="34" charset="0"/>
              </a:rPr>
              <a:t>AB+CD</a:t>
            </a:r>
          </a:p>
        </p:txBody>
      </p:sp>
      <p:sp>
        <p:nvSpPr>
          <p:cNvPr id="148491" name="Rectangle 11"/>
          <p:cNvSpPr>
            <a:spLocks noChangeArrowheads="1"/>
          </p:cNvSpPr>
          <p:nvPr/>
        </p:nvSpPr>
        <p:spPr bwMode="auto">
          <a:xfrm>
            <a:off x="1476375" y="5084763"/>
            <a:ext cx="6840538"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800" b="1" dirty="0">
                <a:solidFill>
                  <a:srgbClr val="FF0066"/>
                </a:solidFill>
                <a:latin typeface="Tahoma" pitchFamily="34" charset="0"/>
                <a:sym typeface="Symbol" pitchFamily="18" charset="2"/>
              </a:rPr>
              <a:t></a:t>
            </a:r>
            <a:r>
              <a:rPr kumimoji="1" lang="en-US" altLang="en-US" sz="2800" b="1" baseline="-25000" dirty="0" err="1">
                <a:solidFill>
                  <a:srgbClr val="FF0066"/>
                </a:solidFill>
                <a:latin typeface="Tahoma" pitchFamily="34" charset="0"/>
                <a:sym typeface="Symbol" pitchFamily="18" charset="2"/>
              </a:rPr>
              <a:t>r</a:t>
            </a:r>
            <a:r>
              <a:rPr kumimoji="1" lang="en-US" altLang="en-US" sz="2800" b="1" dirty="0" err="1">
                <a:solidFill>
                  <a:srgbClr val="FF0066"/>
                </a:solidFill>
                <a:latin typeface="Tahoma" pitchFamily="34" charset="0"/>
                <a:sym typeface="Symbol" pitchFamily="18" charset="2"/>
              </a:rPr>
              <a:t>H</a:t>
            </a:r>
            <a:r>
              <a:rPr kumimoji="1" lang="en-US" altLang="en-US" sz="2800" b="1" baseline="30000" dirty="0">
                <a:solidFill>
                  <a:srgbClr val="FF0066"/>
                </a:solidFill>
                <a:latin typeface="Tahoma" pitchFamily="34" charset="0"/>
                <a:sym typeface="Symbol" pitchFamily="18" charset="2"/>
              </a:rPr>
              <a:t> </a:t>
            </a:r>
            <a:r>
              <a:rPr kumimoji="1" lang="en-US" altLang="zh-CN" sz="2800" b="1" baseline="30000" dirty="0">
                <a:solidFill>
                  <a:srgbClr val="FF0066"/>
                </a:solidFill>
                <a:latin typeface="Tahoma" pitchFamily="34" charset="0"/>
                <a:sym typeface="Symbol" pitchFamily="18" charset="2"/>
              </a:rPr>
              <a:t></a:t>
            </a:r>
            <a:r>
              <a:rPr kumimoji="1" lang="en-US" altLang="en-US" sz="2800" b="1" baseline="30000" dirty="0">
                <a:latin typeface="Tahoma" pitchFamily="34" charset="0"/>
                <a:sym typeface="Symbol" pitchFamily="18" charset="2"/>
              </a:rPr>
              <a:t> </a:t>
            </a:r>
            <a:r>
              <a:rPr kumimoji="1" lang="zh-CN" altLang="zh-CN" sz="2800" b="1" dirty="0">
                <a:latin typeface="Tahoma" pitchFamily="34" charset="0"/>
              </a:rPr>
              <a:t>= </a:t>
            </a:r>
            <a:r>
              <a:rPr kumimoji="1" lang="zh-CN" altLang="en-US" sz="2800" b="1" dirty="0">
                <a:solidFill>
                  <a:srgbClr val="3333CC"/>
                </a:solidFill>
                <a:latin typeface="Tahoma" pitchFamily="34" charset="0"/>
                <a:sym typeface="Symbol" pitchFamily="18" charset="2"/>
              </a:rPr>
              <a:t></a:t>
            </a:r>
            <a:r>
              <a:rPr kumimoji="1" lang="en-US" altLang="en-US" sz="2800" b="1" baseline="-25000" dirty="0">
                <a:solidFill>
                  <a:srgbClr val="3333CC"/>
                </a:solidFill>
                <a:latin typeface="Tahoma" pitchFamily="34" charset="0"/>
                <a:sym typeface="Symbol" pitchFamily="18" charset="2"/>
              </a:rPr>
              <a:t>r</a:t>
            </a:r>
            <a:r>
              <a:rPr kumimoji="1" lang="en-US" altLang="en-US" sz="2800" b="1" dirty="0">
                <a:solidFill>
                  <a:srgbClr val="3333CC"/>
                </a:solidFill>
                <a:latin typeface="Tahoma" pitchFamily="34" charset="0"/>
                <a:sym typeface="Symbol" pitchFamily="18" charset="2"/>
              </a:rPr>
              <a:t>H</a:t>
            </a:r>
            <a:r>
              <a:rPr kumimoji="1" lang="en-US" altLang="en-US" sz="2800" b="1" baseline="-25000" dirty="0">
                <a:solidFill>
                  <a:srgbClr val="3333CC"/>
                </a:solidFill>
                <a:latin typeface="Tahoma" pitchFamily="34" charset="0"/>
                <a:sym typeface="Symbol" pitchFamily="18" charset="2"/>
              </a:rPr>
              <a:t>2 </a:t>
            </a:r>
            <a:r>
              <a:rPr kumimoji="1" lang="en-US" altLang="zh-CN" sz="2800" b="1" baseline="30000" dirty="0">
                <a:solidFill>
                  <a:srgbClr val="3333CC"/>
                </a:solidFill>
                <a:latin typeface="Tahoma" pitchFamily="34" charset="0"/>
                <a:sym typeface="Symbol" pitchFamily="18" charset="2"/>
              </a:rPr>
              <a:t></a:t>
            </a:r>
            <a:r>
              <a:rPr kumimoji="1" lang="zh-CN" altLang="zh-CN" sz="2800" b="1" dirty="0">
                <a:latin typeface="Tahoma" pitchFamily="34" charset="0"/>
              </a:rPr>
              <a:t> -</a:t>
            </a:r>
            <a:r>
              <a:rPr kumimoji="1" lang="zh-CN" altLang="en-US" sz="2800" b="1" dirty="0">
                <a:latin typeface="Tahoma" pitchFamily="34" charset="0"/>
                <a:sym typeface="Symbol" pitchFamily="18" charset="2"/>
              </a:rPr>
              <a:t></a:t>
            </a:r>
            <a:r>
              <a:rPr kumimoji="1" lang="en-US" altLang="en-US" sz="2800" b="1" baseline="-25000" dirty="0">
                <a:latin typeface="Tahoma" pitchFamily="34" charset="0"/>
                <a:sym typeface="Symbol" pitchFamily="18" charset="2"/>
              </a:rPr>
              <a:t>r</a:t>
            </a:r>
            <a:r>
              <a:rPr kumimoji="1" lang="en-US" altLang="en-US" sz="2800" b="1" dirty="0">
                <a:latin typeface="Tahoma" pitchFamily="34" charset="0"/>
                <a:sym typeface="Symbol" pitchFamily="18" charset="2"/>
              </a:rPr>
              <a:t>H</a:t>
            </a:r>
            <a:r>
              <a:rPr kumimoji="1" lang="en-US" altLang="en-US" sz="2800" b="1" baseline="-25000" dirty="0">
                <a:latin typeface="Tahoma" pitchFamily="34" charset="0"/>
                <a:sym typeface="Symbol" pitchFamily="18" charset="2"/>
              </a:rPr>
              <a:t>1 </a:t>
            </a:r>
            <a:r>
              <a:rPr kumimoji="1" lang="en-US" altLang="zh-CN" sz="2800" b="1" baseline="30000" dirty="0">
                <a:latin typeface="Tahoma" pitchFamily="34" charset="0"/>
                <a:sym typeface="Symbol" pitchFamily="18" charset="2"/>
              </a:rPr>
              <a:t></a:t>
            </a:r>
          </a:p>
          <a:p>
            <a:pPr eaLnBrk="1" hangingPunct="1">
              <a:spcBef>
                <a:spcPct val="0"/>
              </a:spcBef>
              <a:buClrTx/>
              <a:buSzTx/>
              <a:buFontTx/>
              <a:buNone/>
            </a:pPr>
            <a:r>
              <a:rPr kumimoji="1" lang="zh-CN" altLang="zh-CN" sz="2800" b="1" dirty="0">
                <a:latin typeface="Tahoma" pitchFamily="34" charset="0"/>
              </a:rPr>
              <a:t> </a:t>
            </a:r>
          </a:p>
          <a:p>
            <a:pPr eaLnBrk="1" hangingPunct="1">
              <a:spcBef>
                <a:spcPct val="0"/>
              </a:spcBef>
              <a:buClrTx/>
              <a:buSzTx/>
              <a:buFontTx/>
              <a:buNone/>
            </a:pPr>
            <a:r>
              <a:rPr kumimoji="1" lang="zh-CN" altLang="zh-CN" sz="2800" b="1" dirty="0">
                <a:latin typeface="Tahoma" pitchFamily="34" charset="0"/>
              </a:rPr>
              <a:t>         =</a:t>
            </a:r>
            <a:r>
              <a:rPr kumimoji="1" lang="en-US" altLang="en-US" sz="2800" b="1" baseline="30000" dirty="0">
                <a:latin typeface="Tahoma" pitchFamily="34" charset="0"/>
                <a:sym typeface="Symbol" pitchFamily="18" charset="2"/>
              </a:rPr>
              <a:t> </a:t>
            </a:r>
            <a:r>
              <a:rPr kumimoji="1" lang="en-US" altLang="en-US" sz="2800" b="1" dirty="0">
                <a:solidFill>
                  <a:srgbClr val="FF0066"/>
                </a:solidFill>
                <a:latin typeface="Tahoma" pitchFamily="34" charset="0"/>
                <a:sym typeface="Symbol" pitchFamily="18" charset="2"/>
              </a:rPr>
              <a:t></a:t>
            </a:r>
            <a:r>
              <a:rPr kumimoji="1" lang="en-US" altLang="zh-CN" sz="2800" b="1" dirty="0">
                <a:solidFill>
                  <a:srgbClr val="FF0066"/>
                </a:solidFill>
                <a:latin typeface="Tahoma" pitchFamily="34" charset="0"/>
                <a:sym typeface="Symbol" pitchFamily="18" charset="2"/>
              </a:rPr>
              <a:t>（</a:t>
            </a:r>
            <a:r>
              <a:rPr kumimoji="1" lang="en-US" altLang="en-US" sz="2800" b="1" baseline="30000" dirty="0">
                <a:solidFill>
                  <a:srgbClr val="FF0066"/>
                </a:solidFill>
                <a:latin typeface="Tahoma" pitchFamily="34" charset="0"/>
                <a:sym typeface="Symbol" pitchFamily="18" charset="2"/>
              </a:rPr>
              <a:t> </a:t>
            </a:r>
            <a:r>
              <a:rPr kumimoji="1" lang="en-US" altLang="en-US" sz="2800" b="1" dirty="0">
                <a:solidFill>
                  <a:srgbClr val="FF0066"/>
                </a:solidFill>
                <a:latin typeface="Tahoma" pitchFamily="34" charset="0"/>
                <a:sym typeface="Symbol" pitchFamily="18" charset="2"/>
              </a:rPr>
              <a:t></a:t>
            </a:r>
            <a:r>
              <a:rPr kumimoji="1" lang="en-US" altLang="en-US" sz="2800" b="1" baseline="-25000" dirty="0" err="1">
                <a:solidFill>
                  <a:srgbClr val="FF0066"/>
                </a:solidFill>
                <a:latin typeface="Tahoma" pitchFamily="34" charset="0"/>
                <a:sym typeface="Symbol" pitchFamily="18" charset="2"/>
              </a:rPr>
              <a:t>f</a:t>
            </a:r>
            <a:r>
              <a:rPr kumimoji="1" lang="en-US" altLang="en-US" sz="2800" b="1" dirty="0" err="1">
                <a:solidFill>
                  <a:srgbClr val="FF0066"/>
                </a:solidFill>
                <a:latin typeface="Tahoma" pitchFamily="34" charset="0"/>
                <a:sym typeface="Symbol" pitchFamily="18" charset="2"/>
              </a:rPr>
              <a:t>H</a:t>
            </a:r>
            <a:r>
              <a:rPr kumimoji="1" lang="en-US" altLang="en-US" sz="2800" b="1" dirty="0">
                <a:solidFill>
                  <a:srgbClr val="FF0066"/>
                </a:solidFill>
                <a:latin typeface="Tahoma" pitchFamily="34" charset="0"/>
                <a:sym typeface="Symbol" pitchFamily="18" charset="2"/>
              </a:rPr>
              <a:t> </a:t>
            </a:r>
            <a:r>
              <a:rPr kumimoji="1" lang="en-US" altLang="zh-CN" sz="2800" b="1" baseline="30000" dirty="0">
                <a:solidFill>
                  <a:srgbClr val="FF0066"/>
                </a:solidFill>
                <a:latin typeface="Tahoma" pitchFamily="34" charset="0"/>
                <a:sym typeface="Symbol" pitchFamily="18" charset="2"/>
              </a:rPr>
              <a:t></a:t>
            </a:r>
            <a:r>
              <a:rPr kumimoji="1" lang="en-US" altLang="en-US" sz="2800" b="1" baseline="30000" dirty="0">
                <a:solidFill>
                  <a:srgbClr val="FF0066"/>
                </a:solidFill>
                <a:latin typeface="Tahoma" pitchFamily="34" charset="0"/>
                <a:sym typeface="Symbol" pitchFamily="18" charset="2"/>
              </a:rPr>
              <a:t> </a:t>
            </a:r>
            <a:r>
              <a:rPr kumimoji="1" lang="en-US" altLang="zh-CN" sz="2800" b="1" dirty="0">
                <a:solidFill>
                  <a:srgbClr val="FF0066"/>
                </a:solidFill>
                <a:latin typeface="Tahoma" pitchFamily="34" charset="0"/>
                <a:sym typeface="Symbol" pitchFamily="18" charset="2"/>
              </a:rPr>
              <a:t>）</a:t>
            </a:r>
            <a:r>
              <a:rPr kumimoji="1" lang="zh-CN" altLang="en-US" sz="2800" b="1" baseline="-25000" dirty="0">
                <a:solidFill>
                  <a:srgbClr val="FF0066"/>
                </a:solidFill>
                <a:latin typeface="Tahoma" pitchFamily="34" charset="0"/>
                <a:sym typeface="Symbol" pitchFamily="18" charset="2"/>
              </a:rPr>
              <a:t>生成</a:t>
            </a:r>
            <a:r>
              <a:rPr kumimoji="1" lang="zh-CN" altLang="en-US" sz="2800" b="1" baseline="-25000" dirty="0">
                <a:latin typeface="Tahoma" pitchFamily="34" charset="0"/>
                <a:sym typeface="Symbol" pitchFamily="18" charset="2"/>
              </a:rPr>
              <a:t>  </a:t>
            </a:r>
            <a:r>
              <a:rPr kumimoji="1" lang="zh-CN" altLang="en-US" sz="2800" b="1" dirty="0">
                <a:latin typeface="Tahoma" pitchFamily="34" charset="0"/>
                <a:sym typeface="Symbol" pitchFamily="18" charset="2"/>
              </a:rPr>
              <a:t>- </a:t>
            </a:r>
            <a:r>
              <a:rPr kumimoji="1" lang="zh-CN" altLang="en-US" sz="2800" b="1" dirty="0">
                <a:solidFill>
                  <a:srgbClr val="FF0066"/>
                </a:solidFill>
                <a:latin typeface="Tahoma" pitchFamily="34" charset="0"/>
                <a:sym typeface="Symbol" pitchFamily="18" charset="2"/>
              </a:rPr>
              <a:t> （</a:t>
            </a:r>
            <a:r>
              <a:rPr kumimoji="1" lang="en-US" altLang="en-US" sz="2800" b="1" baseline="-25000" dirty="0" err="1">
                <a:solidFill>
                  <a:srgbClr val="FF0066"/>
                </a:solidFill>
                <a:latin typeface="Tahoma" pitchFamily="34" charset="0"/>
                <a:sym typeface="Symbol" pitchFamily="18" charset="2"/>
              </a:rPr>
              <a:t>f</a:t>
            </a:r>
            <a:r>
              <a:rPr kumimoji="1" lang="en-US" altLang="en-US" sz="2800" b="1" dirty="0" err="1">
                <a:solidFill>
                  <a:srgbClr val="FF0066"/>
                </a:solidFill>
                <a:latin typeface="Tahoma" pitchFamily="34" charset="0"/>
                <a:sym typeface="Symbol" pitchFamily="18" charset="2"/>
              </a:rPr>
              <a:t>H</a:t>
            </a:r>
            <a:r>
              <a:rPr kumimoji="1" lang="en-US" altLang="en-US" sz="2800" b="1" dirty="0">
                <a:solidFill>
                  <a:srgbClr val="FF0066"/>
                </a:solidFill>
                <a:latin typeface="Tahoma" pitchFamily="34" charset="0"/>
                <a:sym typeface="Symbol" pitchFamily="18" charset="2"/>
              </a:rPr>
              <a:t> </a:t>
            </a:r>
            <a:r>
              <a:rPr kumimoji="1" lang="en-US" altLang="zh-CN" sz="2800" b="1" baseline="30000" dirty="0">
                <a:solidFill>
                  <a:srgbClr val="FF0066"/>
                </a:solidFill>
                <a:latin typeface="Tahoma" pitchFamily="34" charset="0"/>
                <a:sym typeface="Symbol" pitchFamily="18" charset="2"/>
              </a:rPr>
              <a:t></a:t>
            </a:r>
            <a:r>
              <a:rPr kumimoji="1" lang="en-US" altLang="en-US" sz="2800" b="1" baseline="30000" dirty="0">
                <a:solidFill>
                  <a:srgbClr val="FF0066"/>
                </a:solidFill>
                <a:latin typeface="Tahoma" pitchFamily="34" charset="0"/>
                <a:sym typeface="Symbol" pitchFamily="18" charset="2"/>
              </a:rPr>
              <a:t> </a:t>
            </a:r>
            <a:r>
              <a:rPr kumimoji="1" lang="en-US" altLang="zh-CN" sz="2800" b="1" dirty="0">
                <a:solidFill>
                  <a:srgbClr val="FF0066"/>
                </a:solidFill>
                <a:latin typeface="Tahoma" pitchFamily="34" charset="0"/>
                <a:sym typeface="Symbol" pitchFamily="18" charset="2"/>
              </a:rPr>
              <a:t>）</a:t>
            </a:r>
            <a:r>
              <a:rPr kumimoji="1" lang="zh-CN" altLang="en-US" sz="2800" b="1" baseline="-25000" dirty="0">
                <a:solidFill>
                  <a:srgbClr val="FF0066"/>
                </a:solidFill>
                <a:latin typeface="Tahoma" pitchFamily="34" charset="0"/>
                <a:sym typeface="Symbol" pitchFamily="18" charset="2"/>
              </a:rPr>
              <a:t>反应</a:t>
            </a:r>
          </a:p>
        </p:txBody>
      </p:sp>
      <p:sp>
        <p:nvSpPr>
          <p:cNvPr id="148492" name="Rectangle 12"/>
          <p:cNvSpPr>
            <a:spLocks noChangeArrowheads="1"/>
          </p:cNvSpPr>
          <p:nvPr/>
        </p:nvSpPr>
        <p:spPr bwMode="auto">
          <a:xfrm>
            <a:off x="1428750" y="2230438"/>
            <a:ext cx="111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dirty="0">
                <a:latin typeface="Tahoma" pitchFamily="34" charset="0"/>
                <a:sym typeface="Symbol" pitchFamily="18" charset="2"/>
              </a:rPr>
              <a:t></a:t>
            </a:r>
            <a:r>
              <a:rPr kumimoji="1" lang="en-US" altLang="en-US" sz="2800" b="1" baseline="-25000" dirty="0">
                <a:latin typeface="Tahoma" pitchFamily="34" charset="0"/>
                <a:sym typeface="Symbol" pitchFamily="18" charset="2"/>
              </a:rPr>
              <a:t>r</a:t>
            </a:r>
            <a:r>
              <a:rPr kumimoji="1" lang="en-US" altLang="en-US" sz="2400" b="1" dirty="0">
                <a:latin typeface="Tahoma" pitchFamily="34" charset="0"/>
                <a:sym typeface="Symbol" pitchFamily="18" charset="2"/>
              </a:rPr>
              <a:t>H</a:t>
            </a:r>
            <a:r>
              <a:rPr kumimoji="1" lang="en-US" altLang="en-US" sz="2800" b="1" baseline="-25000" dirty="0">
                <a:latin typeface="Tahoma" pitchFamily="34" charset="0"/>
                <a:sym typeface="Symbol" pitchFamily="18" charset="2"/>
              </a:rPr>
              <a:t>1 </a:t>
            </a:r>
            <a:r>
              <a:rPr kumimoji="1" lang="en-US" altLang="zh-CN" sz="2800" b="1" baseline="30000" dirty="0">
                <a:latin typeface="Tahoma" pitchFamily="34" charset="0"/>
                <a:sym typeface="Symbol" pitchFamily="18" charset="2"/>
              </a:rPr>
              <a:t></a:t>
            </a:r>
          </a:p>
        </p:txBody>
      </p:sp>
      <p:sp>
        <p:nvSpPr>
          <p:cNvPr id="148493" name="Rectangle 13"/>
          <p:cNvSpPr>
            <a:spLocks noChangeArrowheads="1"/>
          </p:cNvSpPr>
          <p:nvPr/>
        </p:nvSpPr>
        <p:spPr bwMode="auto">
          <a:xfrm>
            <a:off x="6762750" y="2154238"/>
            <a:ext cx="111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solidFill>
                  <a:srgbClr val="3333CC"/>
                </a:solidFill>
                <a:latin typeface="Tahoma" pitchFamily="34" charset="0"/>
                <a:sym typeface="Symbol" pitchFamily="18" charset="2"/>
              </a:rPr>
              <a:t></a:t>
            </a:r>
            <a:r>
              <a:rPr kumimoji="1" lang="en-US" altLang="en-US" sz="2800" b="1" baseline="-25000">
                <a:solidFill>
                  <a:srgbClr val="3333CC"/>
                </a:solidFill>
                <a:latin typeface="Tahoma" pitchFamily="34" charset="0"/>
                <a:sym typeface="Symbol" pitchFamily="18" charset="2"/>
              </a:rPr>
              <a:t>r</a:t>
            </a:r>
            <a:r>
              <a:rPr kumimoji="1" lang="en-US" altLang="en-US" sz="2400" b="1">
                <a:solidFill>
                  <a:srgbClr val="3333CC"/>
                </a:solidFill>
                <a:latin typeface="Tahoma" pitchFamily="34" charset="0"/>
                <a:sym typeface="Symbol" pitchFamily="18" charset="2"/>
              </a:rPr>
              <a:t>H</a:t>
            </a:r>
            <a:r>
              <a:rPr kumimoji="1" lang="en-US" altLang="en-US" sz="2800" b="1" baseline="-25000">
                <a:solidFill>
                  <a:srgbClr val="3333CC"/>
                </a:solidFill>
                <a:latin typeface="Tahoma" pitchFamily="34" charset="0"/>
                <a:sym typeface="Symbol" pitchFamily="18" charset="2"/>
              </a:rPr>
              <a:t>2 </a:t>
            </a:r>
            <a:r>
              <a:rPr kumimoji="1" lang="en-US" altLang="zh-CN" sz="2800" b="1" baseline="30000">
                <a:solidFill>
                  <a:srgbClr val="3333CC"/>
                </a:solidFill>
                <a:latin typeface="Tahoma" pitchFamily="34" charset="0"/>
                <a:sym typeface="Symbol" pitchFamily="18" charset="2"/>
              </a:rPr>
              <a:t></a:t>
            </a:r>
          </a:p>
        </p:txBody>
      </p:sp>
      <p:sp>
        <p:nvSpPr>
          <p:cNvPr id="148494" name="Rectangle 14"/>
          <p:cNvSpPr>
            <a:spLocks noChangeArrowheads="1"/>
          </p:cNvSpPr>
          <p:nvPr/>
        </p:nvSpPr>
        <p:spPr bwMode="auto">
          <a:xfrm>
            <a:off x="4179888" y="765175"/>
            <a:ext cx="977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solidFill>
                  <a:srgbClr val="FF0066"/>
                </a:solidFill>
                <a:latin typeface="Tahoma" pitchFamily="34" charset="0"/>
                <a:sym typeface="Symbol" pitchFamily="18" charset="2"/>
              </a:rPr>
              <a:t></a:t>
            </a:r>
            <a:r>
              <a:rPr kumimoji="1" lang="en-US" altLang="en-US" sz="2800" b="1" baseline="-25000">
                <a:solidFill>
                  <a:srgbClr val="FF0066"/>
                </a:solidFill>
                <a:latin typeface="Tahoma" pitchFamily="34" charset="0"/>
                <a:sym typeface="Symbol" pitchFamily="18" charset="2"/>
              </a:rPr>
              <a:t>r</a:t>
            </a:r>
            <a:r>
              <a:rPr kumimoji="1" lang="en-US" altLang="en-US" sz="2400" b="1">
                <a:solidFill>
                  <a:srgbClr val="FF0066"/>
                </a:solidFill>
                <a:latin typeface="Tahoma" pitchFamily="34" charset="0"/>
                <a:sym typeface="Symbol" pitchFamily="18" charset="2"/>
              </a:rPr>
              <a:t>H </a:t>
            </a:r>
            <a:r>
              <a:rPr kumimoji="1" lang="en-US" altLang="zh-CN" sz="2800" b="1" baseline="30000">
                <a:solidFill>
                  <a:srgbClr val="FF0066"/>
                </a:solidFill>
                <a:latin typeface="Tahoma" pitchFamily="34" charset="0"/>
                <a:sym typeface="Symbol" pitchFamily="18" charset="2"/>
              </a:rPr>
              <a:t></a:t>
            </a:r>
          </a:p>
        </p:txBody>
      </p:sp>
      <p:sp>
        <p:nvSpPr>
          <p:cNvPr id="148506" name="Text Box 26"/>
          <p:cNvSpPr txBox="1">
            <a:spLocks noChangeArrowheads="1"/>
          </p:cNvSpPr>
          <p:nvPr/>
        </p:nvSpPr>
        <p:spPr bwMode="auto">
          <a:xfrm>
            <a:off x="1403350" y="4076700"/>
            <a:ext cx="55451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800" b="1" dirty="0">
                <a:solidFill>
                  <a:srgbClr val="3333CC"/>
                </a:solidFill>
                <a:latin typeface="Tahoma" pitchFamily="34" charset="0"/>
                <a:sym typeface="Symbol" pitchFamily="18" charset="2"/>
              </a:rPr>
              <a:t></a:t>
            </a:r>
            <a:r>
              <a:rPr kumimoji="1" lang="en-US" altLang="en-US" sz="2800" b="1" baseline="-25000" dirty="0">
                <a:solidFill>
                  <a:srgbClr val="3333CC"/>
                </a:solidFill>
                <a:latin typeface="Tahoma" pitchFamily="34" charset="0"/>
                <a:sym typeface="Symbol" pitchFamily="18" charset="2"/>
              </a:rPr>
              <a:t>r</a:t>
            </a:r>
            <a:r>
              <a:rPr kumimoji="1" lang="en-US" altLang="en-US" sz="2800" b="1" dirty="0">
                <a:solidFill>
                  <a:srgbClr val="3333CC"/>
                </a:solidFill>
                <a:latin typeface="Tahoma" pitchFamily="34" charset="0"/>
                <a:sym typeface="Symbol" pitchFamily="18" charset="2"/>
              </a:rPr>
              <a:t>H</a:t>
            </a:r>
            <a:r>
              <a:rPr kumimoji="1" lang="en-US" altLang="en-US" sz="2800" b="1" baseline="-25000" dirty="0">
                <a:solidFill>
                  <a:srgbClr val="3333CC"/>
                </a:solidFill>
                <a:latin typeface="Tahoma" pitchFamily="34" charset="0"/>
                <a:sym typeface="Symbol" pitchFamily="18" charset="2"/>
              </a:rPr>
              <a:t>2</a:t>
            </a:r>
            <a:r>
              <a:rPr kumimoji="1" lang="en-US" altLang="en-US" sz="2800" b="1" dirty="0">
                <a:solidFill>
                  <a:srgbClr val="3333CC"/>
                </a:solidFill>
                <a:latin typeface="Tahoma" pitchFamily="34" charset="0"/>
                <a:sym typeface="Symbol" pitchFamily="18" charset="2"/>
              </a:rPr>
              <a:t> </a:t>
            </a:r>
            <a:r>
              <a:rPr kumimoji="1" lang="en-US" altLang="zh-CN" sz="2800" b="1" baseline="30000" dirty="0">
                <a:solidFill>
                  <a:srgbClr val="3333CC"/>
                </a:solidFill>
                <a:latin typeface="Tahoma" pitchFamily="34" charset="0"/>
                <a:sym typeface="Symbol" pitchFamily="18" charset="2"/>
              </a:rPr>
              <a:t></a:t>
            </a:r>
            <a:r>
              <a:rPr kumimoji="1" lang="zh-CN" altLang="zh-CN" sz="2800" b="1" dirty="0">
                <a:solidFill>
                  <a:srgbClr val="3333CC"/>
                </a:solidFill>
                <a:latin typeface="Tahoma" pitchFamily="34" charset="0"/>
              </a:rPr>
              <a:t> =</a:t>
            </a:r>
            <a:r>
              <a:rPr kumimoji="1" lang="zh-CN" altLang="zh-CN" sz="2800" b="1" dirty="0">
                <a:latin typeface="Tahoma" pitchFamily="34" charset="0"/>
              </a:rPr>
              <a:t> </a:t>
            </a:r>
            <a:r>
              <a:rPr kumimoji="1" lang="zh-CN" altLang="en-US" sz="2800" b="1" dirty="0">
                <a:solidFill>
                  <a:srgbClr val="FF0066"/>
                </a:solidFill>
                <a:latin typeface="Tahoma" pitchFamily="34" charset="0"/>
                <a:sym typeface="Symbol" pitchFamily="18" charset="2"/>
              </a:rPr>
              <a:t></a:t>
            </a:r>
            <a:r>
              <a:rPr kumimoji="1" lang="en-US" altLang="en-US" sz="2800" b="1" baseline="-25000" dirty="0" err="1">
                <a:solidFill>
                  <a:srgbClr val="FF0066"/>
                </a:solidFill>
                <a:latin typeface="Tahoma" pitchFamily="34" charset="0"/>
                <a:sym typeface="Symbol" pitchFamily="18" charset="2"/>
              </a:rPr>
              <a:t>r</a:t>
            </a:r>
            <a:r>
              <a:rPr kumimoji="1" lang="en-US" altLang="en-US" sz="2800" b="1" dirty="0" err="1">
                <a:solidFill>
                  <a:srgbClr val="FF0066"/>
                </a:solidFill>
                <a:latin typeface="Tahoma" pitchFamily="34" charset="0"/>
                <a:sym typeface="Symbol" pitchFamily="18" charset="2"/>
              </a:rPr>
              <a:t>H</a:t>
            </a:r>
            <a:r>
              <a:rPr kumimoji="1" lang="en-US" altLang="en-US" sz="2800" b="1" dirty="0">
                <a:solidFill>
                  <a:srgbClr val="FF0066"/>
                </a:solidFill>
                <a:latin typeface="Tahoma" pitchFamily="34" charset="0"/>
                <a:sym typeface="Symbol" pitchFamily="18" charset="2"/>
              </a:rPr>
              <a:t> </a:t>
            </a:r>
            <a:r>
              <a:rPr kumimoji="1" lang="en-US" altLang="zh-CN" sz="2800" b="1" baseline="30000" dirty="0">
                <a:solidFill>
                  <a:srgbClr val="FF0066"/>
                </a:solidFill>
                <a:latin typeface="Tahoma" pitchFamily="34" charset="0"/>
                <a:sym typeface="Symbol" pitchFamily="18" charset="2"/>
              </a:rPr>
              <a:t></a:t>
            </a:r>
            <a:r>
              <a:rPr kumimoji="1" lang="en-US" altLang="en-US" sz="2800" b="1" dirty="0">
                <a:latin typeface="Tahoma" pitchFamily="34" charset="0"/>
                <a:sym typeface="Symbol" pitchFamily="18" charset="2"/>
              </a:rPr>
              <a:t> </a:t>
            </a:r>
            <a:r>
              <a:rPr kumimoji="1" lang="zh-CN" altLang="en-US" sz="2800" b="1" dirty="0">
                <a:solidFill>
                  <a:srgbClr val="3333CC"/>
                </a:solidFill>
                <a:latin typeface="Tahoma" pitchFamily="34" charset="0"/>
              </a:rPr>
              <a:t>+</a:t>
            </a:r>
            <a:r>
              <a:rPr kumimoji="1" lang="zh-CN" altLang="en-US" sz="2800" b="1" dirty="0">
                <a:latin typeface="Tahoma" pitchFamily="34" charset="0"/>
              </a:rPr>
              <a:t>  </a:t>
            </a:r>
            <a:r>
              <a:rPr kumimoji="1" lang="en-US" altLang="zh-CN" sz="2800" b="1" dirty="0">
                <a:latin typeface="Tahoma" pitchFamily="34" charset="0"/>
                <a:sym typeface="Symbol" pitchFamily="18" charset="2"/>
              </a:rPr>
              <a:t></a:t>
            </a:r>
            <a:r>
              <a:rPr kumimoji="1" lang="en-US" altLang="en-US" sz="2800" b="1" baseline="-25000" dirty="0">
                <a:latin typeface="Tahoma" pitchFamily="34" charset="0"/>
                <a:sym typeface="Symbol" pitchFamily="18" charset="2"/>
              </a:rPr>
              <a:t>r</a:t>
            </a:r>
            <a:r>
              <a:rPr kumimoji="1" lang="en-US" altLang="en-US" sz="2800" b="1" dirty="0">
                <a:latin typeface="Tahoma" pitchFamily="34" charset="0"/>
                <a:sym typeface="Symbol" pitchFamily="18" charset="2"/>
              </a:rPr>
              <a:t>H</a:t>
            </a:r>
            <a:r>
              <a:rPr kumimoji="1" lang="en-US" altLang="en-US" sz="2800" b="1" baseline="-25000" dirty="0">
                <a:latin typeface="Tahoma" pitchFamily="34" charset="0"/>
                <a:sym typeface="Symbol" pitchFamily="18" charset="2"/>
              </a:rPr>
              <a:t>1</a:t>
            </a:r>
            <a:r>
              <a:rPr kumimoji="1" lang="en-US" altLang="en-US" sz="2800" b="1" dirty="0">
                <a:latin typeface="Tahoma" pitchFamily="34" charset="0"/>
                <a:sym typeface="Symbol" pitchFamily="18" charset="2"/>
              </a:rPr>
              <a:t> </a:t>
            </a:r>
            <a:r>
              <a:rPr kumimoji="1" lang="en-US" altLang="zh-CN" sz="2800" b="1" baseline="30000" dirty="0">
                <a:latin typeface="Tahoma" pitchFamily="34" charset="0"/>
                <a:sym typeface="Symbol" pitchFamily="18" charset="2"/>
              </a:rPr>
              <a:t></a:t>
            </a:r>
            <a:endParaRPr kumimoji="1" lang="zh-CN" altLang="en-US" sz="2800" b="1" baseline="30000" dirty="0">
              <a:latin typeface="Tahoma" pitchFamily="34" charset="0"/>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4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849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848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848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849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848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4848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849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4848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849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850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8491">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8491">
                                            <p:txEl>
                                              <p:pRg st="1" end="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9" presetClass="entr" presetSubtype="0" fill="hold" nodeType="clickEffect">
                                  <p:stCondLst>
                                    <p:cond delay="0"/>
                                  </p:stCondLst>
                                  <p:childTnLst>
                                    <p:set>
                                      <p:cBhvr>
                                        <p:cTn id="54" dur="1" fill="hold">
                                          <p:stCondLst>
                                            <p:cond delay="0"/>
                                          </p:stCondLst>
                                        </p:cTn>
                                        <p:tgtEl>
                                          <p:spTgt spid="148491">
                                            <p:txEl>
                                              <p:pRg st="2" end="2"/>
                                            </p:txEl>
                                          </p:spTgt>
                                        </p:tgtEl>
                                        <p:attrNameLst>
                                          <p:attrName>style.visibility</p:attrName>
                                        </p:attrNameLst>
                                      </p:cBhvr>
                                      <p:to>
                                        <p:strVal val="visible"/>
                                      </p:to>
                                    </p:set>
                                    <p:anim calcmode="lin" valueType="num">
                                      <p:cBhvr>
                                        <p:cTn id="55" dur="1000" fill="hold"/>
                                        <p:tgtEl>
                                          <p:spTgt spid="148491">
                                            <p:txEl>
                                              <p:pRg st="2" end="2"/>
                                            </p:txEl>
                                          </p:spTgt>
                                        </p:tgtEl>
                                        <p:attrNameLst>
                                          <p:attrName>ppt_x</p:attrName>
                                        </p:attrNameLst>
                                      </p:cBhvr>
                                      <p:tavLst>
                                        <p:tav tm="0">
                                          <p:val>
                                            <p:strVal val="#ppt_x-.2"/>
                                          </p:val>
                                        </p:tav>
                                        <p:tav tm="100000">
                                          <p:val>
                                            <p:strVal val="#ppt_x"/>
                                          </p:val>
                                        </p:tav>
                                      </p:tavLst>
                                    </p:anim>
                                    <p:anim calcmode="lin" valueType="num">
                                      <p:cBhvr>
                                        <p:cTn id="56" dur="1000" fill="hold"/>
                                        <p:tgtEl>
                                          <p:spTgt spid="148491">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57" dur="1000"/>
                                        <p:tgtEl>
                                          <p:spTgt spid="1484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animBg="1"/>
      <p:bldP spid="148486" grpId="0" animBg="1"/>
      <p:bldP spid="148487" grpId="0" animBg="1"/>
      <p:bldP spid="148490" grpId="0"/>
      <p:bldP spid="148491" grpId="0" build="allAtOnce"/>
      <p:bldP spid="148492" grpId="0"/>
      <p:bldP spid="148493" grpId="0"/>
      <p:bldP spid="148494" grpId="0"/>
      <p:bldP spid="14850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628775"/>
            <a:ext cx="862965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AutoShape 2"/>
          <p:cNvSpPr>
            <a:spLocks noChangeArrowheads="1"/>
          </p:cNvSpPr>
          <p:nvPr/>
        </p:nvSpPr>
        <p:spPr bwMode="auto">
          <a:xfrm>
            <a:off x="914400" y="1524000"/>
            <a:ext cx="3124200" cy="7620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en-US" sz="2400">
              <a:solidFill>
                <a:schemeClr val="bg1"/>
              </a:solidFill>
              <a:latin typeface="Times New Roman" pitchFamily="18" charset="0"/>
            </a:endParaRPr>
          </a:p>
        </p:txBody>
      </p:sp>
      <p:cxnSp>
        <p:nvCxnSpPr>
          <p:cNvPr id="157699" name="AutoShape 3"/>
          <p:cNvCxnSpPr>
            <a:cxnSpLocks noChangeShapeType="1"/>
            <a:stCxn id="157698" idx="3"/>
          </p:cNvCxnSpPr>
          <p:nvPr/>
        </p:nvCxnSpPr>
        <p:spPr bwMode="auto">
          <a:xfrm>
            <a:off x="4038600" y="1905000"/>
            <a:ext cx="1219200" cy="0"/>
          </a:xfrm>
          <a:prstGeom prst="straightConnector1">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700" name="AutoShape 4"/>
          <p:cNvSpPr>
            <a:spLocks noChangeArrowheads="1"/>
          </p:cNvSpPr>
          <p:nvPr/>
        </p:nvSpPr>
        <p:spPr bwMode="auto">
          <a:xfrm>
            <a:off x="5292725" y="1557338"/>
            <a:ext cx="2819400" cy="7620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800" b="1">
                <a:solidFill>
                  <a:schemeClr val="bg1"/>
                </a:solidFill>
                <a:latin typeface="Tahoma" pitchFamily="34" charset="0"/>
              </a:rPr>
              <a:t>CH</a:t>
            </a:r>
            <a:r>
              <a:rPr kumimoji="1" lang="en-US" altLang="zh-CN" sz="2800" b="1" baseline="-25000">
                <a:solidFill>
                  <a:schemeClr val="bg1"/>
                </a:solidFill>
                <a:latin typeface="Tahoma" pitchFamily="34" charset="0"/>
              </a:rPr>
              <a:t>4</a:t>
            </a:r>
            <a:r>
              <a:rPr kumimoji="1" lang="en-US" altLang="zh-CN" sz="2800" b="1">
                <a:solidFill>
                  <a:schemeClr val="bg1"/>
                </a:solidFill>
                <a:latin typeface="Tahoma" pitchFamily="34" charset="0"/>
              </a:rPr>
              <a:t>+ nO</a:t>
            </a:r>
            <a:r>
              <a:rPr kumimoji="1" lang="en-US" altLang="zh-CN" sz="2800" b="1" baseline="-25000">
                <a:solidFill>
                  <a:schemeClr val="bg1"/>
                </a:solidFill>
                <a:latin typeface="Tahoma" pitchFamily="34" charset="0"/>
              </a:rPr>
              <a:t>2</a:t>
            </a:r>
          </a:p>
        </p:txBody>
      </p:sp>
      <p:sp>
        <p:nvSpPr>
          <p:cNvPr id="157701" name="Rectangle 5"/>
          <p:cNvSpPr>
            <a:spLocks noChangeArrowheads="1"/>
          </p:cNvSpPr>
          <p:nvPr/>
        </p:nvSpPr>
        <p:spPr bwMode="auto">
          <a:xfrm>
            <a:off x="3203575" y="3141663"/>
            <a:ext cx="3048000" cy="9350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800" b="1">
                <a:solidFill>
                  <a:schemeClr val="bg1"/>
                </a:solidFill>
                <a:latin typeface="Tahoma" pitchFamily="34" charset="0"/>
              </a:rPr>
              <a:t>CO</a:t>
            </a:r>
            <a:r>
              <a:rPr kumimoji="1" lang="en-US" altLang="zh-CN" sz="2800" b="1" baseline="-25000">
                <a:solidFill>
                  <a:schemeClr val="bg1"/>
                </a:solidFill>
                <a:latin typeface="Tahoma" pitchFamily="34" charset="0"/>
              </a:rPr>
              <a:t>2</a:t>
            </a:r>
            <a:r>
              <a:rPr kumimoji="1" lang="en-US" altLang="zh-CN" sz="2800" b="1">
                <a:solidFill>
                  <a:schemeClr val="bg1"/>
                </a:solidFill>
                <a:latin typeface="Tahoma" pitchFamily="34" charset="0"/>
              </a:rPr>
              <a:t>、H</a:t>
            </a:r>
            <a:r>
              <a:rPr kumimoji="1" lang="en-US" altLang="zh-CN" sz="2800" b="1" baseline="-25000">
                <a:solidFill>
                  <a:schemeClr val="bg1"/>
                </a:solidFill>
                <a:latin typeface="Tahoma" pitchFamily="34" charset="0"/>
              </a:rPr>
              <a:t>2</a:t>
            </a:r>
            <a:r>
              <a:rPr kumimoji="1" lang="en-US" altLang="zh-CN" sz="2800" b="1">
                <a:solidFill>
                  <a:schemeClr val="bg1"/>
                </a:solidFill>
                <a:latin typeface="Tahoma" pitchFamily="34" charset="0"/>
              </a:rPr>
              <a:t>O</a:t>
            </a:r>
          </a:p>
        </p:txBody>
      </p:sp>
      <p:cxnSp>
        <p:nvCxnSpPr>
          <p:cNvPr id="157702" name="AutoShape 6"/>
          <p:cNvCxnSpPr>
            <a:cxnSpLocks noChangeShapeType="1"/>
            <a:stCxn id="157698" idx="2"/>
            <a:endCxn id="157701" idx="1"/>
          </p:cNvCxnSpPr>
          <p:nvPr/>
        </p:nvCxnSpPr>
        <p:spPr bwMode="auto">
          <a:xfrm rot="16200000" flipH="1">
            <a:off x="2178050" y="2584450"/>
            <a:ext cx="1323975" cy="727075"/>
          </a:xfrm>
          <a:prstGeom prst="bentConnector2">
            <a:avLst/>
          </a:prstGeom>
          <a:noFill/>
          <a:ln w="76200">
            <a:solidFill>
              <a:srgbClr val="FF00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7703" name="AutoShape 7"/>
          <p:cNvCxnSpPr>
            <a:cxnSpLocks noChangeShapeType="1"/>
            <a:stCxn id="157701" idx="3"/>
            <a:endCxn id="157700" idx="2"/>
          </p:cNvCxnSpPr>
          <p:nvPr/>
        </p:nvCxnSpPr>
        <p:spPr bwMode="auto">
          <a:xfrm flipV="1">
            <a:off x="6251575" y="2319338"/>
            <a:ext cx="450850" cy="1290637"/>
          </a:xfrm>
          <a:prstGeom prst="bentConnector2">
            <a:avLst/>
          </a:prstGeom>
          <a:noFill/>
          <a:ln w="76200">
            <a:solidFill>
              <a:srgbClr val="FF0000"/>
            </a:solidFill>
            <a:miter lim="800000"/>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7704" name="Text Box 8"/>
          <p:cNvSpPr txBox="1">
            <a:spLocks noChangeArrowheads="1"/>
          </p:cNvSpPr>
          <p:nvPr/>
        </p:nvSpPr>
        <p:spPr bwMode="auto">
          <a:xfrm>
            <a:off x="1547813" y="1628775"/>
            <a:ext cx="2303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en-US" altLang="zh-CN" sz="2800" b="1">
                <a:solidFill>
                  <a:schemeClr val="bg1"/>
                </a:solidFill>
                <a:latin typeface="Tahoma" pitchFamily="34" charset="0"/>
              </a:rPr>
              <a:t>C+H</a:t>
            </a:r>
            <a:r>
              <a:rPr kumimoji="1" lang="en-US" altLang="zh-CN" sz="2800" b="1" baseline="-25000">
                <a:solidFill>
                  <a:schemeClr val="bg1"/>
                </a:solidFill>
                <a:latin typeface="Tahoma" pitchFamily="34" charset="0"/>
              </a:rPr>
              <a:t>2</a:t>
            </a:r>
            <a:r>
              <a:rPr kumimoji="1" lang="en-US" altLang="zh-CN" sz="2800" b="1">
                <a:solidFill>
                  <a:schemeClr val="bg1"/>
                </a:solidFill>
                <a:latin typeface="Tahoma" pitchFamily="34" charset="0"/>
              </a:rPr>
              <a:t>+ nO</a:t>
            </a:r>
            <a:r>
              <a:rPr kumimoji="1" lang="en-US" altLang="zh-CN" sz="2800" b="1" baseline="-25000">
                <a:solidFill>
                  <a:schemeClr val="bg1"/>
                </a:solidFill>
                <a:latin typeface="Tahoma" pitchFamily="34" charset="0"/>
              </a:rPr>
              <a:t>2</a:t>
            </a:r>
          </a:p>
        </p:txBody>
      </p:sp>
      <p:sp>
        <p:nvSpPr>
          <p:cNvPr id="157705" name="Rectangle 9"/>
          <p:cNvSpPr>
            <a:spLocks noChangeArrowheads="1"/>
          </p:cNvSpPr>
          <p:nvPr/>
        </p:nvSpPr>
        <p:spPr bwMode="auto">
          <a:xfrm>
            <a:off x="827088" y="4941888"/>
            <a:ext cx="7488237"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800" b="1">
                <a:solidFill>
                  <a:srgbClr val="FF0066"/>
                </a:solidFill>
                <a:latin typeface="Tahoma" pitchFamily="34" charset="0"/>
                <a:sym typeface="Symbol" pitchFamily="18" charset="2"/>
              </a:rPr>
              <a:t></a:t>
            </a:r>
            <a:r>
              <a:rPr kumimoji="1" lang="en-US" altLang="en-US" sz="2800" b="1" baseline="-25000">
                <a:solidFill>
                  <a:srgbClr val="FF0066"/>
                </a:solidFill>
                <a:latin typeface="Tahoma" pitchFamily="34" charset="0"/>
                <a:sym typeface="Symbol" pitchFamily="18" charset="2"/>
              </a:rPr>
              <a:t>r</a:t>
            </a:r>
            <a:r>
              <a:rPr kumimoji="1" lang="en-US" altLang="en-US" sz="2800" b="1">
                <a:solidFill>
                  <a:srgbClr val="FF0066"/>
                </a:solidFill>
                <a:latin typeface="Tahoma" pitchFamily="34" charset="0"/>
                <a:sym typeface="Symbol" pitchFamily="18" charset="2"/>
              </a:rPr>
              <a:t>H </a:t>
            </a:r>
            <a:r>
              <a:rPr kumimoji="1" lang="en-US" altLang="zh-CN" sz="2800" b="1" baseline="30000">
                <a:solidFill>
                  <a:srgbClr val="FF0066"/>
                </a:solidFill>
                <a:latin typeface="Tahoma" pitchFamily="34" charset="0"/>
                <a:sym typeface="Symbol" pitchFamily="18" charset="2"/>
              </a:rPr>
              <a:t></a:t>
            </a:r>
            <a:r>
              <a:rPr kumimoji="1" lang="en-US" altLang="en-US" sz="2800" b="1" baseline="30000">
                <a:latin typeface="Tahoma" pitchFamily="34" charset="0"/>
                <a:sym typeface="Symbol" pitchFamily="18" charset="2"/>
              </a:rPr>
              <a:t> </a:t>
            </a:r>
            <a:r>
              <a:rPr kumimoji="1" lang="zh-CN" altLang="zh-CN" sz="2800" b="1">
                <a:latin typeface="Tahoma" pitchFamily="34" charset="0"/>
              </a:rPr>
              <a:t>= </a:t>
            </a:r>
            <a:r>
              <a:rPr kumimoji="1" lang="zh-CN" altLang="en-US" sz="2800" b="1">
                <a:solidFill>
                  <a:srgbClr val="FF9900"/>
                </a:solidFill>
                <a:latin typeface="Tahoma" pitchFamily="34" charset="0"/>
                <a:sym typeface="Symbol" pitchFamily="18" charset="2"/>
              </a:rPr>
              <a:t></a:t>
            </a:r>
            <a:r>
              <a:rPr kumimoji="1" lang="en-US" altLang="en-US" sz="2800" b="1" baseline="-25000">
                <a:solidFill>
                  <a:srgbClr val="FF9900"/>
                </a:solidFill>
                <a:latin typeface="Tahoma" pitchFamily="34" charset="0"/>
                <a:sym typeface="Symbol" pitchFamily="18" charset="2"/>
              </a:rPr>
              <a:t>c</a:t>
            </a:r>
            <a:r>
              <a:rPr kumimoji="1" lang="en-US" altLang="en-US" sz="2800" b="1">
                <a:solidFill>
                  <a:srgbClr val="FF9900"/>
                </a:solidFill>
                <a:latin typeface="Tahoma" pitchFamily="34" charset="0"/>
                <a:sym typeface="Symbol" pitchFamily="18" charset="2"/>
              </a:rPr>
              <a:t>H</a:t>
            </a:r>
            <a:r>
              <a:rPr kumimoji="1" lang="en-US" altLang="en-US" sz="2800" b="1" baseline="-25000">
                <a:solidFill>
                  <a:srgbClr val="FF9900"/>
                </a:solidFill>
                <a:latin typeface="Tahoma" pitchFamily="34" charset="0"/>
                <a:sym typeface="Symbol" pitchFamily="18" charset="2"/>
              </a:rPr>
              <a:t>1 </a:t>
            </a:r>
            <a:r>
              <a:rPr kumimoji="1" lang="en-US" altLang="zh-CN" sz="2800" b="1" baseline="30000">
                <a:solidFill>
                  <a:srgbClr val="FF9900"/>
                </a:solidFill>
                <a:latin typeface="Tahoma" pitchFamily="34" charset="0"/>
                <a:sym typeface="Symbol" pitchFamily="18" charset="2"/>
              </a:rPr>
              <a:t></a:t>
            </a:r>
            <a:r>
              <a:rPr kumimoji="1" lang="zh-CN" altLang="zh-CN" sz="2800" b="1">
                <a:latin typeface="Tahoma" pitchFamily="34" charset="0"/>
              </a:rPr>
              <a:t> - </a:t>
            </a:r>
            <a:r>
              <a:rPr kumimoji="1" lang="zh-CN" altLang="en-US" sz="2800" b="1">
                <a:solidFill>
                  <a:srgbClr val="FF0066"/>
                </a:solidFill>
                <a:latin typeface="Tahoma" pitchFamily="34" charset="0"/>
                <a:sym typeface="Symbol" pitchFamily="18" charset="2"/>
              </a:rPr>
              <a:t></a:t>
            </a:r>
            <a:r>
              <a:rPr kumimoji="1" lang="en-US" altLang="en-US" sz="2800" b="1" baseline="-25000">
                <a:solidFill>
                  <a:srgbClr val="FF0066"/>
                </a:solidFill>
                <a:latin typeface="Tahoma" pitchFamily="34" charset="0"/>
                <a:sym typeface="Symbol" pitchFamily="18" charset="2"/>
              </a:rPr>
              <a:t>c</a:t>
            </a:r>
            <a:r>
              <a:rPr kumimoji="1" lang="en-US" altLang="en-US" sz="2800" b="1">
                <a:solidFill>
                  <a:srgbClr val="FF0066"/>
                </a:solidFill>
                <a:latin typeface="Tahoma" pitchFamily="34" charset="0"/>
                <a:sym typeface="Symbol" pitchFamily="18" charset="2"/>
              </a:rPr>
              <a:t>H</a:t>
            </a:r>
            <a:r>
              <a:rPr kumimoji="1" lang="en-US" altLang="en-US" sz="2800" b="1" baseline="-25000">
                <a:solidFill>
                  <a:srgbClr val="FF0066"/>
                </a:solidFill>
                <a:latin typeface="Tahoma" pitchFamily="34" charset="0"/>
                <a:sym typeface="Symbol" pitchFamily="18" charset="2"/>
              </a:rPr>
              <a:t>2 </a:t>
            </a:r>
            <a:r>
              <a:rPr kumimoji="1" lang="en-US" altLang="zh-CN" sz="2800" b="1" baseline="30000">
                <a:solidFill>
                  <a:srgbClr val="FF0066"/>
                </a:solidFill>
                <a:latin typeface="Tahoma" pitchFamily="34" charset="0"/>
                <a:sym typeface="Symbol" pitchFamily="18" charset="2"/>
              </a:rPr>
              <a:t></a:t>
            </a:r>
            <a:endParaRPr kumimoji="1" lang="en-US" altLang="en-US" sz="2800" b="1">
              <a:solidFill>
                <a:srgbClr val="FF0066"/>
              </a:solidFill>
              <a:latin typeface="Tahoma" pitchFamily="34" charset="0"/>
              <a:sym typeface="Symbol" pitchFamily="18" charset="2"/>
            </a:endParaRPr>
          </a:p>
          <a:p>
            <a:pPr eaLnBrk="1" hangingPunct="1">
              <a:spcBef>
                <a:spcPct val="0"/>
              </a:spcBef>
              <a:buClrTx/>
              <a:buSzTx/>
              <a:buFontTx/>
              <a:buNone/>
            </a:pPr>
            <a:endParaRPr kumimoji="1" lang="zh-CN" altLang="zh-CN" sz="2800" b="1">
              <a:latin typeface="Tahoma" pitchFamily="34" charset="0"/>
            </a:endParaRPr>
          </a:p>
          <a:p>
            <a:pPr eaLnBrk="1" hangingPunct="1">
              <a:spcBef>
                <a:spcPct val="0"/>
              </a:spcBef>
              <a:buClrTx/>
              <a:buSzTx/>
              <a:buFontTx/>
              <a:buNone/>
            </a:pPr>
            <a:r>
              <a:rPr kumimoji="1" lang="zh-CN" altLang="zh-CN" sz="2800" b="1">
                <a:latin typeface="Tahoma" pitchFamily="34" charset="0"/>
              </a:rPr>
              <a:t>         =</a:t>
            </a:r>
            <a:r>
              <a:rPr kumimoji="1" lang="en-US" altLang="en-US" sz="2800" b="1" baseline="30000">
                <a:latin typeface="Tahoma" pitchFamily="34" charset="0"/>
                <a:sym typeface="Symbol" pitchFamily="18" charset="2"/>
              </a:rPr>
              <a:t> </a:t>
            </a:r>
            <a:r>
              <a:rPr kumimoji="1" lang="en-US" altLang="en-US" sz="2800" b="1">
                <a:solidFill>
                  <a:srgbClr val="FF9900"/>
                </a:solidFill>
                <a:latin typeface="Tahoma" pitchFamily="34" charset="0"/>
                <a:sym typeface="Symbol" pitchFamily="18" charset="2"/>
              </a:rPr>
              <a:t></a:t>
            </a:r>
            <a:r>
              <a:rPr kumimoji="1" lang="en-US" altLang="zh-CN" sz="2800" b="1">
                <a:solidFill>
                  <a:srgbClr val="FF9900"/>
                </a:solidFill>
                <a:latin typeface="Tahoma" pitchFamily="34" charset="0"/>
                <a:sym typeface="Symbol" pitchFamily="18" charset="2"/>
              </a:rPr>
              <a:t>（</a:t>
            </a:r>
            <a:r>
              <a:rPr kumimoji="1" lang="en-US" altLang="en-US" sz="2800" b="1" baseline="30000">
                <a:solidFill>
                  <a:srgbClr val="FF9900"/>
                </a:solidFill>
                <a:latin typeface="Tahoma" pitchFamily="34" charset="0"/>
                <a:sym typeface="Symbol" pitchFamily="18" charset="2"/>
              </a:rPr>
              <a:t> </a:t>
            </a:r>
            <a:r>
              <a:rPr kumimoji="1" lang="en-US" altLang="en-US" sz="2800" b="1">
                <a:solidFill>
                  <a:srgbClr val="FF9900"/>
                </a:solidFill>
                <a:latin typeface="Tahoma" pitchFamily="34" charset="0"/>
                <a:sym typeface="Symbol" pitchFamily="18" charset="2"/>
              </a:rPr>
              <a:t></a:t>
            </a:r>
            <a:r>
              <a:rPr kumimoji="1" lang="en-US" altLang="en-US" sz="2800" b="1" baseline="-25000">
                <a:solidFill>
                  <a:srgbClr val="FF9900"/>
                </a:solidFill>
                <a:latin typeface="Tahoma" pitchFamily="34" charset="0"/>
                <a:sym typeface="Symbol" pitchFamily="18" charset="2"/>
              </a:rPr>
              <a:t>c</a:t>
            </a:r>
            <a:r>
              <a:rPr kumimoji="1" lang="en-US" altLang="en-US" sz="2800" b="1">
                <a:solidFill>
                  <a:srgbClr val="FF9900"/>
                </a:solidFill>
                <a:latin typeface="Tahoma" pitchFamily="34" charset="0"/>
                <a:sym typeface="Symbol" pitchFamily="18" charset="2"/>
              </a:rPr>
              <a:t>H </a:t>
            </a:r>
            <a:r>
              <a:rPr kumimoji="1" lang="en-US" altLang="zh-CN" sz="2800" b="1" baseline="30000">
                <a:solidFill>
                  <a:srgbClr val="FF9900"/>
                </a:solidFill>
                <a:latin typeface="Tahoma" pitchFamily="34" charset="0"/>
                <a:sym typeface="Symbol" pitchFamily="18" charset="2"/>
              </a:rPr>
              <a:t></a:t>
            </a:r>
            <a:r>
              <a:rPr kumimoji="1" lang="en-US" altLang="en-US" sz="2800" b="1" baseline="30000">
                <a:solidFill>
                  <a:srgbClr val="FF9900"/>
                </a:solidFill>
                <a:latin typeface="Tahoma" pitchFamily="34" charset="0"/>
                <a:sym typeface="Symbol" pitchFamily="18" charset="2"/>
              </a:rPr>
              <a:t> </a:t>
            </a:r>
            <a:r>
              <a:rPr kumimoji="1" lang="en-US" altLang="zh-CN" sz="2800" b="1">
                <a:solidFill>
                  <a:srgbClr val="FF9900"/>
                </a:solidFill>
                <a:latin typeface="Tahoma" pitchFamily="34" charset="0"/>
                <a:sym typeface="Symbol" pitchFamily="18" charset="2"/>
              </a:rPr>
              <a:t>）</a:t>
            </a:r>
            <a:r>
              <a:rPr kumimoji="1" lang="zh-CN" altLang="en-US" sz="2800" b="1" baseline="-25000">
                <a:solidFill>
                  <a:srgbClr val="FF9900"/>
                </a:solidFill>
                <a:latin typeface="Tahoma" pitchFamily="34" charset="0"/>
                <a:sym typeface="Symbol" pitchFamily="18" charset="2"/>
              </a:rPr>
              <a:t>反应</a:t>
            </a:r>
            <a:r>
              <a:rPr kumimoji="1" lang="zh-CN" altLang="en-US" sz="2800" b="1" baseline="-25000">
                <a:latin typeface="Tahoma" pitchFamily="34" charset="0"/>
                <a:sym typeface="Symbol" pitchFamily="18" charset="2"/>
              </a:rPr>
              <a:t> </a:t>
            </a:r>
            <a:r>
              <a:rPr kumimoji="1" lang="zh-CN" altLang="en-US" sz="2800" b="1">
                <a:latin typeface="Tahoma" pitchFamily="34" charset="0"/>
                <a:sym typeface="Symbol" pitchFamily="18" charset="2"/>
              </a:rPr>
              <a:t>-  </a:t>
            </a:r>
            <a:r>
              <a:rPr kumimoji="1" lang="zh-CN" altLang="en-US" sz="2800" b="1">
                <a:solidFill>
                  <a:srgbClr val="FF0066"/>
                </a:solidFill>
                <a:latin typeface="Tahoma" pitchFamily="34" charset="0"/>
                <a:sym typeface="Symbol" pitchFamily="18" charset="2"/>
              </a:rPr>
              <a:t> （</a:t>
            </a:r>
            <a:r>
              <a:rPr kumimoji="1" lang="en-US" altLang="en-US" sz="2800" b="1" baseline="-25000">
                <a:solidFill>
                  <a:srgbClr val="FF0066"/>
                </a:solidFill>
                <a:latin typeface="Tahoma" pitchFamily="34" charset="0"/>
                <a:sym typeface="Symbol" pitchFamily="18" charset="2"/>
              </a:rPr>
              <a:t>c</a:t>
            </a:r>
            <a:r>
              <a:rPr kumimoji="1" lang="en-US" altLang="en-US" sz="2800" b="1">
                <a:solidFill>
                  <a:srgbClr val="FF0066"/>
                </a:solidFill>
                <a:latin typeface="Tahoma" pitchFamily="34" charset="0"/>
                <a:sym typeface="Symbol" pitchFamily="18" charset="2"/>
              </a:rPr>
              <a:t>H</a:t>
            </a:r>
            <a:r>
              <a:rPr kumimoji="1" lang="en-US" altLang="en-US" sz="2800" b="1" baseline="30000">
                <a:solidFill>
                  <a:srgbClr val="FF0066"/>
                </a:solidFill>
                <a:latin typeface="Tahoma" pitchFamily="34" charset="0"/>
                <a:sym typeface="Symbol" pitchFamily="18" charset="2"/>
              </a:rPr>
              <a:t> </a:t>
            </a:r>
            <a:r>
              <a:rPr kumimoji="1" lang="en-US" altLang="zh-CN" sz="2800" b="1" baseline="30000">
                <a:solidFill>
                  <a:srgbClr val="FF0066"/>
                </a:solidFill>
                <a:latin typeface="Tahoma" pitchFamily="34" charset="0"/>
                <a:sym typeface="Symbol" pitchFamily="18" charset="2"/>
              </a:rPr>
              <a:t></a:t>
            </a:r>
            <a:r>
              <a:rPr kumimoji="1" lang="en-US" altLang="en-US" sz="2800" b="1" baseline="30000">
                <a:solidFill>
                  <a:srgbClr val="FF0066"/>
                </a:solidFill>
                <a:latin typeface="Tahoma" pitchFamily="34" charset="0"/>
                <a:sym typeface="Symbol" pitchFamily="18" charset="2"/>
              </a:rPr>
              <a:t> </a:t>
            </a:r>
            <a:r>
              <a:rPr kumimoji="1" lang="en-US" altLang="zh-CN" sz="2800" b="1">
                <a:solidFill>
                  <a:srgbClr val="FF0066"/>
                </a:solidFill>
                <a:latin typeface="Tahoma" pitchFamily="34" charset="0"/>
                <a:sym typeface="Symbol" pitchFamily="18" charset="2"/>
              </a:rPr>
              <a:t>）</a:t>
            </a:r>
            <a:r>
              <a:rPr kumimoji="1" lang="zh-CN" altLang="en-US" sz="2800" b="1" baseline="-25000">
                <a:solidFill>
                  <a:srgbClr val="FF0066"/>
                </a:solidFill>
                <a:latin typeface="Tahoma" pitchFamily="34" charset="0"/>
                <a:sym typeface="Symbol" pitchFamily="18" charset="2"/>
              </a:rPr>
              <a:t>生成 </a:t>
            </a:r>
          </a:p>
        </p:txBody>
      </p:sp>
      <p:sp>
        <p:nvSpPr>
          <p:cNvPr id="157706" name="Rectangle 10"/>
          <p:cNvSpPr>
            <a:spLocks noChangeArrowheads="1"/>
          </p:cNvSpPr>
          <p:nvPr/>
        </p:nvSpPr>
        <p:spPr bwMode="auto">
          <a:xfrm>
            <a:off x="6705600" y="2743200"/>
            <a:ext cx="1322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solidFill>
                  <a:srgbClr val="FF0066"/>
                </a:solidFill>
                <a:latin typeface="Tahoma" pitchFamily="34" charset="0"/>
                <a:sym typeface="Symbol" pitchFamily="18" charset="2"/>
              </a:rPr>
              <a:t></a:t>
            </a:r>
            <a:r>
              <a:rPr kumimoji="1" lang="en-US" altLang="en-US" sz="2800" b="1" baseline="-25000">
                <a:solidFill>
                  <a:srgbClr val="FF0066"/>
                </a:solidFill>
                <a:latin typeface="Tahoma" pitchFamily="34" charset="0"/>
                <a:sym typeface="Symbol" pitchFamily="18" charset="2"/>
              </a:rPr>
              <a:t>c</a:t>
            </a:r>
            <a:r>
              <a:rPr kumimoji="1" lang="en-US" altLang="en-US" sz="2400" b="1">
                <a:solidFill>
                  <a:srgbClr val="FF0066"/>
                </a:solidFill>
                <a:latin typeface="Tahoma" pitchFamily="34" charset="0"/>
                <a:sym typeface="Symbol" pitchFamily="18" charset="2"/>
              </a:rPr>
              <a:t>H</a:t>
            </a:r>
            <a:r>
              <a:rPr kumimoji="1" lang="en-US" altLang="en-US" sz="2800" b="1" baseline="-25000">
                <a:solidFill>
                  <a:srgbClr val="FF0066"/>
                </a:solidFill>
                <a:latin typeface="Tahoma" pitchFamily="34" charset="0"/>
                <a:sym typeface="Symbol" pitchFamily="18" charset="2"/>
              </a:rPr>
              <a:t>2 </a:t>
            </a:r>
            <a:r>
              <a:rPr kumimoji="1" lang="en-US" altLang="zh-CN" sz="2800" b="1" baseline="30000">
                <a:solidFill>
                  <a:srgbClr val="FF0066"/>
                </a:solidFill>
                <a:latin typeface="Tahoma" pitchFamily="34" charset="0"/>
                <a:sym typeface="Symbol" pitchFamily="18" charset="2"/>
              </a:rPr>
              <a:t></a:t>
            </a:r>
          </a:p>
        </p:txBody>
      </p:sp>
      <p:sp>
        <p:nvSpPr>
          <p:cNvPr id="157707" name="Rectangle 11"/>
          <p:cNvSpPr>
            <a:spLocks noChangeArrowheads="1"/>
          </p:cNvSpPr>
          <p:nvPr/>
        </p:nvSpPr>
        <p:spPr bwMode="auto">
          <a:xfrm>
            <a:off x="4211638" y="1412875"/>
            <a:ext cx="1096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solidFill>
                  <a:srgbClr val="FF0066"/>
                </a:solidFill>
                <a:latin typeface="Tahoma" pitchFamily="34" charset="0"/>
                <a:sym typeface="Symbol" pitchFamily="18" charset="2"/>
              </a:rPr>
              <a:t></a:t>
            </a:r>
            <a:r>
              <a:rPr kumimoji="1" lang="en-US" altLang="en-US" sz="2800" b="1" baseline="-25000">
                <a:solidFill>
                  <a:srgbClr val="FF0066"/>
                </a:solidFill>
                <a:latin typeface="Tahoma" pitchFamily="34" charset="0"/>
                <a:sym typeface="Symbol" pitchFamily="18" charset="2"/>
              </a:rPr>
              <a:t>r</a:t>
            </a:r>
            <a:r>
              <a:rPr kumimoji="1" lang="en-US" altLang="en-US" sz="2400" b="1">
                <a:solidFill>
                  <a:srgbClr val="FF0066"/>
                </a:solidFill>
                <a:latin typeface="Tahoma" pitchFamily="34" charset="0"/>
                <a:sym typeface="Symbol" pitchFamily="18" charset="2"/>
              </a:rPr>
              <a:t>H </a:t>
            </a:r>
            <a:r>
              <a:rPr kumimoji="1" lang="en-US" altLang="zh-CN" sz="2800" b="1" baseline="30000">
                <a:solidFill>
                  <a:srgbClr val="FF0066"/>
                </a:solidFill>
                <a:latin typeface="Tahoma" pitchFamily="34" charset="0"/>
                <a:sym typeface="Symbol" pitchFamily="18" charset="2"/>
              </a:rPr>
              <a:t></a:t>
            </a:r>
          </a:p>
        </p:txBody>
      </p:sp>
      <p:sp>
        <p:nvSpPr>
          <p:cNvPr id="157716" name="Rectangle 20"/>
          <p:cNvSpPr>
            <a:spLocks noChangeArrowheads="1"/>
          </p:cNvSpPr>
          <p:nvPr/>
        </p:nvSpPr>
        <p:spPr bwMode="auto">
          <a:xfrm>
            <a:off x="1331913" y="2819400"/>
            <a:ext cx="1266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dirty="0">
                <a:latin typeface="Tahoma" pitchFamily="34" charset="0"/>
                <a:sym typeface="Symbol" pitchFamily="18" charset="2"/>
              </a:rPr>
              <a:t></a:t>
            </a:r>
            <a:r>
              <a:rPr kumimoji="1" lang="en-US" altLang="en-US" sz="2800" b="1" baseline="-25000" dirty="0">
                <a:latin typeface="Tahoma" pitchFamily="34" charset="0"/>
                <a:sym typeface="Symbol" pitchFamily="18" charset="2"/>
              </a:rPr>
              <a:t>c</a:t>
            </a:r>
            <a:r>
              <a:rPr kumimoji="1" lang="en-US" altLang="en-US" sz="2400" b="1" dirty="0">
                <a:latin typeface="Tahoma" pitchFamily="34" charset="0"/>
                <a:sym typeface="Symbol" pitchFamily="18" charset="2"/>
              </a:rPr>
              <a:t>H</a:t>
            </a:r>
            <a:r>
              <a:rPr kumimoji="1" lang="en-US" altLang="en-US" sz="2800" b="1" baseline="-25000" dirty="0">
                <a:latin typeface="Tahoma" pitchFamily="34" charset="0"/>
                <a:sym typeface="Symbol" pitchFamily="18" charset="2"/>
              </a:rPr>
              <a:t>1 </a:t>
            </a:r>
            <a:r>
              <a:rPr kumimoji="1" lang="en-US" altLang="zh-CN" sz="2800" b="1" baseline="30000" dirty="0">
                <a:latin typeface="Tahoma" pitchFamily="34" charset="0"/>
                <a:sym typeface="Symbol" pitchFamily="18" charset="2"/>
              </a:rPr>
              <a:t></a:t>
            </a:r>
          </a:p>
        </p:txBody>
      </p:sp>
      <p:sp>
        <p:nvSpPr>
          <p:cNvPr id="69645" name="Rectangle 22"/>
          <p:cNvSpPr>
            <a:spLocks noChangeArrowheads="1"/>
          </p:cNvSpPr>
          <p:nvPr/>
        </p:nvSpPr>
        <p:spPr bwMode="auto">
          <a:xfrm>
            <a:off x="2514600" y="5156200"/>
            <a:ext cx="184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kumimoji="1" lang="en-US" altLang="zh-CN" sz="2800" b="1" baseline="30000">
              <a:latin typeface="Tahoma" pitchFamily="34" charset="0"/>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70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76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770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770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5770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770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771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5770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770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nodeType="clickEffect">
                                  <p:stCondLst>
                                    <p:cond delay="0"/>
                                  </p:stCondLst>
                                  <p:childTnLst>
                                    <p:set>
                                      <p:cBhvr>
                                        <p:cTn id="44" dur="1" fill="hold">
                                          <p:stCondLst>
                                            <p:cond delay="0"/>
                                          </p:stCondLst>
                                        </p:cTn>
                                        <p:tgtEl>
                                          <p:spTgt spid="157705">
                                            <p:txEl>
                                              <p:pRg st="0" end="0"/>
                                            </p:txEl>
                                          </p:spTgt>
                                        </p:tgtEl>
                                        <p:attrNameLst>
                                          <p:attrName>style.visibility</p:attrName>
                                        </p:attrNameLst>
                                      </p:cBhvr>
                                      <p:to>
                                        <p:strVal val="visible"/>
                                      </p:to>
                                    </p:set>
                                    <p:animEffect transition="in" filter="checkerboard(across)">
                                      <p:cBhvr>
                                        <p:cTn id="45" dur="500"/>
                                        <p:tgtEl>
                                          <p:spTgt spid="157705">
                                            <p:txEl>
                                              <p:pRg st="0" end="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 presetClass="entr" presetSubtype="10" fill="hold" nodeType="clickEffect">
                                  <p:stCondLst>
                                    <p:cond delay="0"/>
                                  </p:stCondLst>
                                  <p:childTnLst>
                                    <p:set>
                                      <p:cBhvr>
                                        <p:cTn id="49" dur="1" fill="hold">
                                          <p:stCondLst>
                                            <p:cond delay="0"/>
                                          </p:stCondLst>
                                        </p:cTn>
                                        <p:tgtEl>
                                          <p:spTgt spid="157705">
                                            <p:txEl>
                                              <p:pRg st="2" end="2"/>
                                            </p:txEl>
                                          </p:spTgt>
                                        </p:tgtEl>
                                        <p:attrNameLst>
                                          <p:attrName>style.visibility</p:attrName>
                                        </p:attrNameLst>
                                      </p:cBhvr>
                                      <p:to>
                                        <p:strVal val="visible"/>
                                      </p:to>
                                    </p:set>
                                    <p:animEffect transition="in" filter="checkerboard(across)">
                                      <p:cBhvr>
                                        <p:cTn id="50" dur="500"/>
                                        <p:tgtEl>
                                          <p:spTgt spid="1577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700" grpId="0" animBg="1"/>
      <p:bldP spid="157701" grpId="0" animBg="1"/>
      <p:bldP spid="157704" grpId="0"/>
      <p:bldP spid="157706" grpId="0"/>
      <p:bldP spid="157707" grpId="0"/>
      <p:bldP spid="1577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9750" y="333375"/>
            <a:ext cx="4103688" cy="1143000"/>
          </a:xfrm>
          <a:extLst>
            <a:ext uri="{909E8E84-426E-40DD-AFC4-6F175D3DCCD1}">
              <a14:hiddenFill xmlns:a14="http://schemas.microsoft.com/office/drawing/2010/main">
                <a:solidFill>
                  <a:schemeClr val="bg1"/>
                </a:solidFill>
              </a14:hiddenFill>
            </a:ext>
          </a:extLst>
        </p:spPr>
        <p:txBody>
          <a:bodyPr/>
          <a:lstStyle/>
          <a:p>
            <a:pPr eaLnBrk="1" hangingPunct="1"/>
            <a:r>
              <a:rPr lang="zh-CN" altLang="en-US" b="1" smtClean="0">
                <a:solidFill>
                  <a:srgbClr val="FF9900"/>
                </a:solidFill>
                <a:ea typeface="黑体" pitchFamily="2" charset="-122"/>
              </a:rPr>
              <a:t>反</a:t>
            </a:r>
            <a:r>
              <a:rPr lang="zh-CN" altLang="en-US" b="1" smtClean="0">
                <a:solidFill>
                  <a:srgbClr val="FF9900"/>
                </a:solidFill>
                <a:latin typeface="Tahoma" pitchFamily="34" charset="0"/>
                <a:ea typeface="黑体" pitchFamily="2" charset="-122"/>
              </a:rPr>
              <a:t>应焓的计算</a:t>
            </a:r>
            <a:endParaRPr lang="zh-CN" altLang="en-US" sz="4800" smtClean="0">
              <a:solidFill>
                <a:srgbClr val="FF9900"/>
              </a:solidFill>
              <a:latin typeface="Tahoma" pitchFamily="34" charset="0"/>
              <a:ea typeface="黑体" pitchFamily="2" charset="-122"/>
            </a:endParaRPr>
          </a:p>
        </p:txBody>
      </p:sp>
      <p:sp>
        <p:nvSpPr>
          <p:cNvPr id="24579" name="Rectangle 3"/>
          <p:cNvSpPr>
            <a:spLocks noChangeArrowheads="1"/>
          </p:cNvSpPr>
          <p:nvPr/>
        </p:nvSpPr>
        <p:spPr bwMode="auto">
          <a:xfrm>
            <a:off x="611188" y="2781300"/>
            <a:ext cx="7632700"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b="1">
                <a:solidFill>
                  <a:srgbClr val="3333CC"/>
                </a:solidFill>
                <a:latin typeface="Tahoma" pitchFamily="34" charset="0"/>
                <a:sym typeface="Symbol" pitchFamily="18" charset="2"/>
              </a:rPr>
              <a:t></a:t>
            </a:r>
            <a:r>
              <a:rPr lang="en-US" altLang="en-US" b="1" baseline="-25000">
                <a:solidFill>
                  <a:srgbClr val="3333CC"/>
                </a:solidFill>
                <a:latin typeface="Tahoma" pitchFamily="34" charset="0"/>
                <a:sym typeface="Symbol" pitchFamily="18" charset="2"/>
              </a:rPr>
              <a:t>r</a:t>
            </a:r>
            <a:r>
              <a:rPr lang="en-US" altLang="en-US" b="1">
                <a:solidFill>
                  <a:srgbClr val="3333CC"/>
                </a:solidFill>
                <a:latin typeface="Tahoma" pitchFamily="34" charset="0"/>
                <a:sym typeface="Symbol" pitchFamily="18" charset="2"/>
              </a:rPr>
              <a:t>H</a:t>
            </a:r>
            <a:r>
              <a:rPr lang="ru-RU" altLang="en-US" b="1" baseline="30000">
                <a:solidFill>
                  <a:srgbClr val="3333CC"/>
                </a:solidFill>
                <a:latin typeface="Tahoma" pitchFamily="34" charset="0"/>
                <a:cs typeface="Tahoma" pitchFamily="34" charset="0"/>
                <a:sym typeface="Symbol" pitchFamily="18" charset="2"/>
              </a:rPr>
              <a:t>Ө</a:t>
            </a:r>
            <a:r>
              <a:rPr lang="en-US" altLang="en-US" b="1" baseline="30000">
                <a:solidFill>
                  <a:srgbClr val="3333CC"/>
                </a:solidFill>
                <a:latin typeface="Tahoma" pitchFamily="34" charset="0"/>
                <a:sym typeface="Symbol" pitchFamily="18" charset="2"/>
              </a:rPr>
              <a:t> </a:t>
            </a:r>
            <a:r>
              <a:rPr lang="zh-CN" altLang="zh-CN" b="1">
                <a:solidFill>
                  <a:srgbClr val="3333CC"/>
                </a:solidFill>
                <a:latin typeface="Tahoma" pitchFamily="34" charset="0"/>
              </a:rPr>
              <a:t>=  </a:t>
            </a:r>
            <a:r>
              <a:rPr lang="en-US" altLang="en-US" b="1">
                <a:solidFill>
                  <a:srgbClr val="3333CC"/>
                </a:solidFill>
                <a:latin typeface="Tahoma" pitchFamily="34" charset="0"/>
                <a:sym typeface="Symbol" pitchFamily="18" charset="2"/>
              </a:rPr>
              <a:t> </a:t>
            </a:r>
            <a:r>
              <a:rPr lang="en-US" altLang="en-US" b="1" baseline="-25000">
                <a:solidFill>
                  <a:srgbClr val="3333CC"/>
                </a:solidFill>
                <a:latin typeface="Tahoma" pitchFamily="34" charset="0"/>
              </a:rPr>
              <a:t>i </a:t>
            </a:r>
            <a:r>
              <a:rPr lang="en-US" altLang="en-US" b="1">
                <a:solidFill>
                  <a:srgbClr val="3333CC"/>
                </a:solidFill>
                <a:latin typeface="Tahoma" pitchFamily="34" charset="0"/>
                <a:sym typeface="Symbol" pitchFamily="18" charset="2"/>
              </a:rPr>
              <a:t></a:t>
            </a:r>
            <a:r>
              <a:rPr lang="en-US" altLang="en-US" b="1" baseline="-25000">
                <a:solidFill>
                  <a:srgbClr val="3333CC"/>
                </a:solidFill>
                <a:latin typeface="Tahoma" pitchFamily="34" charset="0"/>
                <a:sym typeface="Symbol" pitchFamily="18" charset="2"/>
              </a:rPr>
              <a:t>f</a:t>
            </a:r>
            <a:r>
              <a:rPr lang="en-US" altLang="en-US" b="1">
                <a:solidFill>
                  <a:srgbClr val="3333CC"/>
                </a:solidFill>
                <a:latin typeface="Tahoma" pitchFamily="34" charset="0"/>
                <a:sym typeface="Symbol" pitchFamily="18" charset="2"/>
              </a:rPr>
              <a:t>H </a:t>
            </a:r>
            <a:r>
              <a:rPr kumimoji="1" lang="en-US" altLang="zh-CN" b="1" baseline="30000">
                <a:solidFill>
                  <a:srgbClr val="3333CC"/>
                </a:solidFill>
                <a:latin typeface="Tahoma" pitchFamily="34" charset="0"/>
                <a:sym typeface="Symbol" pitchFamily="18" charset="2"/>
              </a:rPr>
              <a:t></a:t>
            </a:r>
            <a:r>
              <a:rPr lang="en-US" altLang="en-US" b="1" baseline="30000">
                <a:solidFill>
                  <a:srgbClr val="3333CC"/>
                </a:solidFill>
                <a:latin typeface="Tahoma" pitchFamily="34" charset="0"/>
                <a:sym typeface="Symbol" pitchFamily="18" charset="2"/>
              </a:rPr>
              <a:t> </a:t>
            </a:r>
          </a:p>
          <a:p>
            <a:pPr eaLnBrk="1" hangingPunct="1">
              <a:lnSpc>
                <a:spcPct val="150000"/>
              </a:lnSpc>
              <a:spcBef>
                <a:spcPct val="0"/>
              </a:spcBef>
              <a:buClrTx/>
              <a:buSzTx/>
              <a:buFontTx/>
              <a:buNone/>
            </a:pPr>
            <a:r>
              <a:rPr lang="en-US" altLang="en-US" b="1" baseline="30000">
                <a:solidFill>
                  <a:srgbClr val="3333CC"/>
                </a:solidFill>
                <a:latin typeface="Tahoma" pitchFamily="34" charset="0"/>
                <a:sym typeface="Symbol" pitchFamily="18" charset="2"/>
              </a:rPr>
              <a:t>             </a:t>
            </a:r>
            <a:r>
              <a:rPr lang="zh-CN" altLang="zh-CN" b="1">
                <a:solidFill>
                  <a:srgbClr val="3333CC"/>
                </a:solidFill>
                <a:latin typeface="Tahoma" pitchFamily="34" charset="0"/>
              </a:rPr>
              <a:t>=</a:t>
            </a:r>
            <a:r>
              <a:rPr lang="en-US" altLang="en-US" b="1" baseline="30000">
                <a:latin typeface="Tahoma" pitchFamily="34" charset="0"/>
                <a:sym typeface="Symbol" pitchFamily="18" charset="2"/>
              </a:rPr>
              <a:t> </a:t>
            </a:r>
            <a:r>
              <a:rPr lang="en-US" altLang="en-US" b="1">
                <a:solidFill>
                  <a:srgbClr val="FF0066"/>
                </a:solidFill>
                <a:latin typeface="Tahoma" pitchFamily="34" charset="0"/>
                <a:sym typeface="Symbol" pitchFamily="18" charset="2"/>
              </a:rPr>
              <a:t></a:t>
            </a:r>
            <a:r>
              <a:rPr lang="en-US" altLang="zh-CN" b="1">
                <a:solidFill>
                  <a:srgbClr val="FF0066"/>
                </a:solidFill>
                <a:latin typeface="Tahoma" pitchFamily="34" charset="0"/>
                <a:sym typeface="Symbol" pitchFamily="18" charset="2"/>
              </a:rPr>
              <a:t>（</a:t>
            </a:r>
            <a:r>
              <a:rPr lang="en-US" altLang="en-US" b="1" baseline="30000">
                <a:solidFill>
                  <a:srgbClr val="FF0066"/>
                </a:solidFill>
                <a:latin typeface="Tahoma" pitchFamily="34" charset="0"/>
                <a:sym typeface="Symbol" pitchFamily="18" charset="2"/>
              </a:rPr>
              <a:t> </a:t>
            </a:r>
            <a:r>
              <a:rPr lang="en-US" altLang="en-US" b="1">
                <a:solidFill>
                  <a:srgbClr val="FF0066"/>
                </a:solidFill>
                <a:latin typeface="Tahoma" pitchFamily="34" charset="0"/>
                <a:sym typeface="Symbol" pitchFamily="18" charset="2"/>
              </a:rPr>
              <a:t></a:t>
            </a:r>
            <a:r>
              <a:rPr lang="en-US" altLang="en-US" b="1" baseline="-25000">
                <a:solidFill>
                  <a:srgbClr val="FF0066"/>
                </a:solidFill>
                <a:latin typeface="Tahoma" pitchFamily="34" charset="0"/>
                <a:sym typeface="Symbol" pitchFamily="18" charset="2"/>
              </a:rPr>
              <a:t>f</a:t>
            </a:r>
            <a:r>
              <a:rPr lang="en-US" altLang="en-US" b="1">
                <a:solidFill>
                  <a:srgbClr val="FF0066"/>
                </a:solidFill>
                <a:latin typeface="Tahoma" pitchFamily="34" charset="0"/>
                <a:sym typeface="Symbol" pitchFamily="18" charset="2"/>
              </a:rPr>
              <a:t>H</a:t>
            </a:r>
            <a:r>
              <a:rPr lang="ru-RU" altLang="en-US" b="1" baseline="30000">
                <a:solidFill>
                  <a:srgbClr val="FF0066"/>
                </a:solidFill>
                <a:latin typeface="Tahoma" pitchFamily="34" charset="0"/>
                <a:cs typeface="Tahoma" pitchFamily="34" charset="0"/>
                <a:sym typeface="Symbol" pitchFamily="18" charset="2"/>
              </a:rPr>
              <a:t>Ө</a:t>
            </a:r>
            <a:r>
              <a:rPr lang="en-US" altLang="en-US" b="1" baseline="30000">
                <a:solidFill>
                  <a:srgbClr val="FF0066"/>
                </a:solidFill>
                <a:latin typeface="Tahoma" pitchFamily="34" charset="0"/>
                <a:sym typeface="Symbol" pitchFamily="18" charset="2"/>
              </a:rPr>
              <a:t> </a:t>
            </a:r>
            <a:r>
              <a:rPr lang="en-US" altLang="zh-CN" b="1">
                <a:solidFill>
                  <a:srgbClr val="FF0066"/>
                </a:solidFill>
                <a:latin typeface="Tahoma" pitchFamily="34" charset="0"/>
                <a:sym typeface="Symbol" pitchFamily="18" charset="2"/>
              </a:rPr>
              <a:t>）</a:t>
            </a:r>
            <a:r>
              <a:rPr lang="zh-CN" altLang="en-US" b="1" baseline="-25000">
                <a:solidFill>
                  <a:srgbClr val="FF0066"/>
                </a:solidFill>
                <a:latin typeface="Tahoma" pitchFamily="34" charset="0"/>
                <a:sym typeface="Symbol" pitchFamily="18" charset="2"/>
              </a:rPr>
              <a:t>生成</a:t>
            </a:r>
            <a:r>
              <a:rPr lang="zh-CN" altLang="en-US" b="1" baseline="-25000">
                <a:latin typeface="Tahoma" pitchFamily="34" charset="0"/>
                <a:sym typeface="Symbol" pitchFamily="18" charset="2"/>
              </a:rPr>
              <a:t>  </a:t>
            </a:r>
            <a:r>
              <a:rPr lang="zh-CN" altLang="en-US" b="1">
                <a:latin typeface="Tahoma" pitchFamily="34" charset="0"/>
                <a:sym typeface="Symbol" pitchFamily="18" charset="2"/>
              </a:rPr>
              <a:t>- </a:t>
            </a:r>
            <a:r>
              <a:rPr lang="zh-CN" altLang="en-US" b="1">
                <a:solidFill>
                  <a:srgbClr val="FF9900"/>
                </a:solidFill>
                <a:latin typeface="Tahoma" pitchFamily="34" charset="0"/>
                <a:sym typeface="Symbol" pitchFamily="18" charset="2"/>
              </a:rPr>
              <a:t>（</a:t>
            </a:r>
            <a:r>
              <a:rPr lang="en-US" altLang="en-US" b="1" baseline="-25000">
                <a:solidFill>
                  <a:srgbClr val="FF9900"/>
                </a:solidFill>
                <a:latin typeface="Tahoma" pitchFamily="34" charset="0"/>
                <a:sym typeface="Symbol" pitchFamily="18" charset="2"/>
              </a:rPr>
              <a:t>f</a:t>
            </a:r>
            <a:r>
              <a:rPr lang="en-US" altLang="en-US" b="1">
                <a:solidFill>
                  <a:srgbClr val="FF9900"/>
                </a:solidFill>
                <a:latin typeface="Tahoma" pitchFamily="34" charset="0"/>
                <a:sym typeface="Symbol" pitchFamily="18" charset="2"/>
              </a:rPr>
              <a:t>H</a:t>
            </a:r>
            <a:r>
              <a:rPr lang="ru-RU" altLang="en-US" b="1" baseline="30000">
                <a:solidFill>
                  <a:srgbClr val="FF9900"/>
                </a:solidFill>
                <a:latin typeface="Tahoma" pitchFamily="34" charset="0"/>
                <a:cs typeface="Tahoma" pitchFamily="34" charset="0"/>
                <a:sym typeface="Symbol" pitchFamily="18" charset="2"/>
              </a:rPr>
              <a:t>Ө</a:t>
            </a:r>
            <a:r>
              <a:rPr lang="en-US" altLang="en-US" b="1" baseline="30000">
                <a:solidFill>
                  <a:srgbClr val="FF9900"/>
                </a:solidFill>
                <a:latin typeface="Tahoma" pitchFamily="34" charset="0"/>
                <a:sym typeface="Symbol" pitchFamily="18" charset="2"/>
              </a:rPr>
              <a:t> </a:t>
            </a:r>
            <a:r>
              <a:rPr lang="en-US" altLang="zh-CN" b="1">
                <a:solidFill>
                  <a:srgbClr val="FF9900"/>
                </a:solidFill>
                <a:latin typeface="Tahoma" pitchFamily="34" charset="0"/>
                <a:sym typeface="Symbol" pitchFamily="18" charset="2"/>
              </a:rPr>
              <a:t>）</a:t>
            </a:r>
            <a:r>
              <a:rPr lang="zh-CN" altLang="en-US" b="1" baseline="-25000">
                <a:solidFill>
                  <a:srgbClr val="FF9900"/>
                </a:solidFill>
                <a:latin typeface="Tahoma" pitchFamily="34" charset="0"/>
                <a:sym typeface="Symbol" pitchFamily="18" charset="2"/>
              </a:rPr>
              <a:t>反应</a:t>
            </a:r>
            <a:endParaRPr lang="zh-CN" altLang="zh-CN" b="1">
              <a:solidFill>
                <a:srgbClr val="FF9900"/>
              </a:solidFill>
              <a:latin typeface="Tahoma" pitchFamily="34" charset="0"/>
              <a:sym typeface="Symbol" pitchFamily="18" charset="2"/>
            </a:endParaRPr>
          </a:p>
          <a:p>
            <a:pPr eaLnBrk="1" hangingPunct="1">
              <a:lnSpc>
                <a:spcPct val="150000"/>
              </a:lnSpc>
              <a:spcBef>
                <a:spcPct val="0"/>
              </a:spcBef>
              <a:buClrTx/>
              <a:buSzTx/>
              <a:buFontTx/>
              <a:buNone/>
            </a:pPr>
            <a:r>
              <a:rPr lang="zh-CN" altLang="en-US" b="1">
                <a:latin typeface="Tahoma" pitchFamily="34" charset="0"/>
                <a:sym typeface="Symbol" pitchFamily="18" charset="2"/>
              </a:rPr>
              <a:t>         =</a:t>
            </a:r>
            <a:r>
              <a:rPr lang="zh-CN" altLang="en-US" b="1">
                <a:solidFill>
                  <a:srgbClr val="FF9900"/>
                </a:solidFill>
                <a:latin typeface="Tahoma" pitchFamily="34" charset="0"/>
                <a:sym typeface="Symbol" pitchFamily="18" charset="2"/>
              </a:rPr>
              <a:t></a:t>
            </a:r>
            <a:r>
              <a:rPr lang="zh-CN" altLang="zh-CN" b="1">
                <a:solidFill>
                  <a:srgbClr val="FF9900"/>
                </a:solidFill>
                <a:latin typeface="Tahoma" pitchFamily="34" charset="0"/>
                <a:sym typeface="Symbol" pitchFamily="18" charset="2"/>
              </a:rPr>
              <a:t>（</a:t>
            </a:r>
            <a:r>
              <a:rPr lang="zh-CN" altLang="en-US" b="1" baseline="30000">
                <a:solidFill>
                  <a:srgbClr val="FF9900"/>
                </a:solidFill>
                <a:latin typeface="Tahoma" pitchFamily="34" charset="0"/>
                <a:sym typeface="Symbol" pitchFamily="18" charset="2"/>
              </a:rPr>
              <a:t> </a:t>
            </a:r>
            <a:r>
              <a:rPr lang="zh-CN" altLang="en-US" b="1">
                <a:solidFill>
                  <a:srgbClr val="FF9900"/>
                </a:solidFill>
                <a:latin typeface="Tahoma" pitchFamily="34" charset="0"/>
                <a:sym typeface="Symbol" pitchFamily="18" charset="2"/>
              </a:rPr>
              <a:t></a:t>
            </a:r>
            <a:r>
              <a:rPr lang="en-US" altLang="en-US" b="1" baseline="-25000">
                <a:solidFill>
                  <a:srgbClr val="FF9900"/>
                </a:solidFill>
                <a:latin typeface="Tahoma" pitchFamily="34" charset="0"/>
                <a:sym typeface="Symbol" pitchFamily="18" charset="2"/>
              </a:rPr>
              <a:t>c</a:t>
            </a:r>
            <a:r>
              <a:rPr lang="en-US" altLang="en-US" b="1">
                <a:solidFill>
                  <a:srgbClr val="FF9900"/>
                </a:solidFill>
                <a:latin typeface="Tahoma" pitchFamily="34" charset="0"/>
                <a:sym typeface="Symbol" pitchFamily="18" charset="2"/>
              </a:rPr>
              <a:t>H</a:t>
            </a:r>
            <a:r>
              <a:rPr lang="ru-RU" altLang="en-US" b="1" baseline="30000">
                <a:solidFill>
                  <a:srgbClr val="FF9900"/>
                </a:solidFill>
                <a:latin typeface="Tahoma" pitchFamily="34" charset="0"/>
                <a:cs typeface="Tahoma" pitchFamily="34" charset="0"/>
                <a:sym typeface="Symbol" pitchFamily="18" charset="2"/>
              </a:rPr>
              <a:t>Ө</a:t>
            </a:r>
            <a:r>
              <a:rPr lang="en-US" altLang="en-US" b="1">
                <a:solidFill>
                  <a:srgbClr val="FF9900"/>
                </a:solidFill>
                <a:latin typeface="Tahoma" pitchFamily="34" charset="0"/>
                <a:sym typeface="Symbol" pitchFamily="18" charset="2"/>
              </a:rPr>
              <a:t> </a:t>
            </a:r>
            <a:r>
              <a:rPr lang="en-US" altLang="zh-CN" b="1">
                <a:solidFill>
                  <a:srgbClr val="FF9900"/>
                </a:solidFill>
                <a:latin typeface="Tahoma" pitchFamily="34" charset="0"/>
                <a:sym typeface="Symbol" pitchFamily="18" charset="2"/>
              </a:rPr>
              <a:t>）</a:t>
            </a:r>
            <a:r>
              <a:rPr lang="zh-CN" altLang="en-US" b="1" baseline="-25000">
                <a:solidFill>
                  <a:srgbClr val="FF9900"/>
                </a:solidFill>
                <a:latin typeface="Tahoma" pitchFamily="34" charset="0"/>
                <a:sym typeface="Symbol" pitchFamily="18" charset="2"/>
              </a:rPr>
              <a:t>反应</a:t>
            </a:r>
            <a:r>
              <a:rPr lang="zh-CN" altLang="en-US" b="1" baseline="-25000">
                <a:latin typeface="Tahoma" pitchFamily="34" charset="0"/>
                <a:sym typeface="Symbol" pitchFamily="18" charset="2"/>
              </a:rPr>
              <a:t>  </a:t>
            </a:r>
            <a:r>
              <a:rPr lang="zh-CN" altLang="en-US" b="1">
                <a:latin typeface="Tahoma" pitchFamily="34" charset="0"/>
                <a:sym typeface="Symbol" pitchFamily="18" charset="2"/>
              </a:rPr>
              <a:t>- </a:t>
            </a:r>
            <a:r>
              <a:rPr lang="zh-CN" altLang="en-US" b="1">
                <a:solidFill>
                  <a:srgbClr val="FF0066"/>
                </a:solidFill>
                <a:latin typeface="Tahoma" pitchFamily="34" charset="0"/>
                <a:sym typeface="Symbol" pitchFamily="18" charset="2"/>
              </a:rPr>
              <a:t> （</a:t>
            </a:r>
            <a:r>
              <a:rPr lang="en-US" altLang="en-US" b="1" baseline="-25000">
                <a:solidFill>
                  <a:srgbClr val="FF0066"/>
                </a:solidFill>
                <a:latin typeface="Tahoma" pitchFamily="34" charset="0"/>
                <a:sym typeface="Symbol" pitchFamily="18" charset="2"/>
              </a:rPr>
              <a:t>c</a:t>
            </a:r>
            <a:r>
              <a:rPr lang="en-US" altLang="en-US" b="1">
                <a:solidFill>
                  <a:srgbClr val="FF0066"/>
                </a:solidFill>
                <a:latin typeface="Tahoma" pitchFamily="34" charset="0"/>
                <a:sym typeface="Symbol" pitchFamily="18" charset="2"/>
              </a:rPr>
              <a:t>H</a:t>
            </a:r>
            <a:r>
              <a:rPr lang="ru-RU" altLang="en-US" b="1" baseline="30000">
                <a:solidFill>
                  <a:srgbClr val="FF0066"/>
                </a:solidFill>
                <a:latin typeface="Tahoma" pitchFamily="34" charset="0"/>
                <a:cs typeface="Tahoma" pitchFamily="34" charset="0"/>
                <a:sym typeface="Symbol" pitchFamily="18" charset="2"/>
              </a:rPr>
              <a:t>Ө</a:t>
            </a:r>
            <a:r>
              <a:rPr lang="en-US" altLang="en-US" b="1">
                <a:solidFill>
                  <a:srgbClr val="FF0066"/>
                </a:solidFill>
                <a:latin typeface="Tahoma" pitchFamily="34" charset="0"/>
                <a:sym typeface="Symbol" pitchFamily="18" charset="2"/>
              </a:rPr>
              <a:t> </a:t>
            </a:r>
            <a:r>
              <a:rPr lang="en-US" altLang="zh-CN" b="1">
                <a:solidFill>
                  <a:srgbClr val="FF0066"/>
                </a:solidFill>
                <a:latin typeface="Tahoma" pitchFamily="34" charset="0"/>
                <a:sym typeface="Symbol" pitchFamily="18" charset="2"/>
              </a:rPr>
              <a:t>）</a:t>
            </a:r>
            <a:r>
              <a:rPr lang="zh-CN" altLang="en-US" b="1" baseline="-25000">
                <a:solidFill>
                  <a:srgbClr val="FF0066"/>
                </a:solidFill>
                <a:latin typeface="Tahoma" pitchFamily="34" charset="0"/>
                <a:sym typeface="Symbol" pitchFamily="18" charset="2"/>
              </a:rPr>
              <a:t>生成</a:t>
            </a:r>
          </a:p>
          <a:p>
            <a:pPr eaLnBrk="1" hangingPunct="1">
              <a:lnSpc>
                <a:spcPct val="150000"/>
              </a:lnSpc>
              <a:spcBef>
                <a:spcPct val="0"/>
              </a:spcBef>
              <a:buClrTx/>
              <a:buSzTx/>
              <a:buFontTx/>
              <a:buNone/>
            </a:pPr>
            <a:r>
              <a:rPr lang="zh-CN" altLang="en-US" b="1" baseline="-25000">
                <a:solidFill>
                  <a:srgbClr val="FF0066"/>
                </a:solidFill>
                <a:latin typeface="Tahoma" pitchFamily="34" charset="0"/>
                <a:sym typeface="Symbol" pitchFamily="18" charset="2"/>
              </a:rPr>
              <a:t>             </a:t>
            </a:r>
            <a:r>
              <a:rPr lang="en-US" altLang="zh-CN" b="1">
                <a:solidFill>
                  <a:srgbClr val="3333CC"/>
                </a:solidFill>
                <a:latin typeface="Tahoma" pitchFamily="34" charset="0"/>
                <a:sym typeface="Symbol" pitchFamily="18" charset="2"/>
              </a:rPr>
              <a:t>= </a:t>
            </a:r>
            <a:r>
              <a:rPr lang="en-US" altLang="zh-CN" b="1">
                <a:latin typeface="Bookman Old Style" pitchFamily="18" charset="0"/>
                <a:sym typeface="Symbol" pitchFamily="18" charset="2"/>
              </a:rPr>
              <a:t>(BE)</a:t>
            </a:r>
            <a:r>
              <a:rPr lang="zh-CN" altLang="en-US" b="1" baseline="-25000">
                <a:latin typeface="Bookman Old Style" pitchFamily="18" charset="0"/>
                <a:sym typeface="Symbol" pitchFamily="18" charset="2"/>
              </a:rPr>
              <a:t>反应</a:t>
            </a:r>
            <a:r>
              <a:rPr lang="en-US" altLang="zh-CN" b="1">
                <a:latin typeface="Bookman Old Style" pitchFamily="18" charset="0"/>
                <a:sym typeface="Symbol" pitchFamily="18" charset="2"/>
              </a:rPr>
              <a:t>- (BE)</a:t>
            </a:r>
            <a:r>
              <a:rPr lang="zh-CN" altLang="en-US" b="1" baseline="-25000">
                <a:latin typeface="Bookman Old Style" pitchFamily="18" charset="0"/>
                <a:sym typeface="Symbol" pitchFamily="18" charset="2"/>
              </a:rPr>
              <a:t>生成</a:t>
            </a:r>
            <a:endParaRPr lang="zh-CN" altLang="zh-CN" b="1" baseline="-25000">
              <a:latin typeface="Bookman Old Style" pitchFamily="18" charset="0"/>
              <a:sym typeface="Symbol" pitchFamily="18" charset="2"/>
            </a:endParaRPr>
          </a:p>
        </p:txBody>
      </p:sp>
      <p:sp>
        <p:nvSpPr>
          <p:cNvPr id="70660" name="Line 16"/>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4579">
                                            <p:txEl>
                                              <p:pRg st="0" end="0"/>
                                            </p:txEl>
                                          </p:spTgt>
                                        </p:tgtEl>
                                        <p:attrNameLst>
                                          <p:attrName>style.visibility</p:attrName>
                                        </p:attrNameLst>
                                      </p:cBhvr>
                                      <p:to>
                                        <p:strVal val="visible"/>
                                      </p:to>
                                    </p:set>
                                    <p:animEffect transition="in" filter="diamond(in)">
                                      <p:cBhvr>
                                        <p:cTn id="11" dur="2000"/>
                                        <p:tgtEl>
                                          <p:spTgt spid="2457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9" presetClass="entr" presetSubtype="0" fill="hold" nodeType="clickEffect">
                                  <p:stCondLst>
                                    <p:cond delay="0"/>
                                  </p:stCondLst>
                                  <p:childTnLst>
                                    <p:set>
                                      <p:cBhvr>
                                        <p:cTn id="15" dur="1" fill="hold">
                                          <p:stCondLst>
                                            <p:cond delay="0"/>
                                          </p:stCondLst>
                                        </p:cTn>
                                        <p:tgtEl>
                                          <p:spTgt spid="24579">
                                            <p:txEl>
                                              <p:pRg st="1" end="1"/>
                                            </p:txEl>
                                          </p:spTgt>
                                        </p:tgtEl>
                                        <p:attrNameLst>
                                          <p:attrName>style.visibility</p:attrName>
                                        </p:attrNameLst>
                                      </p:cBhvr>
                                      <p:to>
                                        <p:strVal val="visible"/>
                                      </p:to>
                                    </p:set>
                                    <p:anim calcmode="lin" valueType="num">
                                      <p:cBhvr>
                                        <p:cTn id="16" dur="1000" fill="hold"/>
                                        <p:tgtEl>
                                          <p:spTgt spid="24579">
                                            <p:txEl>
                                              <p:pRg st="1" end="1"/>
                                            </p:txEl>
                                          </p:spTgt>
                                        </p:tgtEl>
                                        <p:attrNameLst>
                                          <p:attrName>ppt_x</p:attrName>
                                        </p:attrNameLst>
                                      </p:cBhvr>
                                      <p:tavLst>
                                        <p:tav tm="0">
                                          <p:val>
                                            <p:strVal val="#ppt_x-.2"/>
                                          </p:val>
                                        </p:tav>
                                        <p:tav tm="100000">
                                          <p:val>
                                            <p:strVal val="#ppt_x"/>
                                          </p:val>
                                        </p:tav>
                                      </p:tavLst>
                                    </p:anim>
                                    <p:anim calcmode="lin" valueType="num">
                                      <p:cBhvr>
                                        <p:cTn id="17" dur="1000" fill="hold"/>
                                        <p:tgtEl>
                                          <p:spTgt spid="24579">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8" dur="1000"/>
                                        <p:tgtEl>
                                          <p:spTgt spid="2457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nodeType="clickEffect">
                                  <p:stCondLst>
                                    <p:cond delay="0"/>
                                  </p:stCondLst>
                                  <p:childTnLst>
                                    <p:set>
                                      <p:cBhvr>
                                        <p:cTn id="22" dur="1" fill="hold">
                                          <p:stCondLst>
                                            <p:cond delay="0"/>
                                          </p:stCondLst>
                                        </p:cTn>
                                        <p:tgtEl>
                                          <p:spTgt spid="24579">
                                            <p:txEl>
                                              <p:pRg st="2" end="2"/>
                                            </p:txEl>
                                          </p:spTgt>
                                        </p:tgtEl>
                                        <p:attrNameLst>
                                          <p:attrName>style.visibility</p:attrName>
                                        </p:attrNameLst>
                                      </p:cBhvr>
                                      <p:to>
                                        <p:strVal val="visible"/>
                                      </p:to>
                                    </p:set>
                                    <p:anim calcmode="lin" valueType="num">
                                      <p:cBhvr>
                                        <p:cTn id="23" dur="1000" fill="hold"/>
                                        <p:tgtEl>
                                          <p:spTgt spid="24579">
                                            <p:txEl>
                                              <p:pRg st="2" end="2"/>
                                            </p:txEl>
                                          </p:spTgt>
                                        </p:tgtEl>
                                        <p:attrNameLst>
                                          <p:attrName>ppt_x</p:attrName>
                                        </p:attrNameLst>
                                      </p:cBhvr>
                                      <p:tavLst>
                                        <p:tav tm="0">
                                          <p:val>
                                            <p:strVal val="#ppt_x-.2"/>
                                          </p:val>
                                        </p:tav>
                                        <p:tav tm="100000">
                                          <p:val>
                                            <p:strVal val="#ppt_x"/>
                                          </p:val>
                                        </p:tav>
                                      </p:tavLst>
                                    </p:anim>
                                    <p:anim calcmode="lin" valueType="num">
                                      <p:cBhvr>
                                        <p:cTn id="24" dur="1000" fill="hold"/>
                                        <p:tgtEl>
                                          <p:spTgt spid="2457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5" dur="1000"/>
                                        <p:tgtEl>
                                          <p:spTgt spid="24579">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9" presetClass="entr" presetSubtype="0" fill="hold" nodeType="clickEffect">
                                  <p:stCondLst>
                                    <p:cond delay="0"/>
                                  </p:stCondLst>
                                  <p:childTnLst>
                                    <p:set>
                                      <p:cBhvr>
                                        <p:cTn id="29" dur="1" fill="hold">
                                          <p:stCondLst>
                                            <p:cond delay="0"/>
                                          </p:stCondLst>
                                        </p:cTn>
                                        <p:tgtEl>
                                          <p:spTgt spid="24579">
                                            <p:txEl>
                                              <p:pRg st="3" end="3"/>
                                            </p:txEl>
                                          </p:spTgt>
                                        </p:tgtEl>
                                        <p:attrNameLst>
                                          <p:attrName>style.visibility</p:attrName>
                                        </p:attrNameLst>
                                      </p:cBhvr>
                                      <p:to>
                                        <p:strVal val="visible"/>
                                      </p:to>
                                    </p:set>
                                    <p:anim calcmode="lin" valueType="num">
                                      <p:cBhvr>
                                        <p:cTn id="30" dur="1000" fill="hold"/>
                                        <p:tgtEl>
                                          <p:spTgt spid="24579">
                                            <p:txEl>
                                              <p:pRg st="3" end="3"/>
                                            </p:txEl>
                                          </p:spTgt>
                                        </p:tgtEl>
                                        <p:attrNameLst>
                                          <p:attrName>ppt_x</p:attrName>
                                        </p:attrNameLst>
                                      </p:cBhvr>
                                      <p:tavLst>
                                        <p:tav tm="0">
                                          <p:val>
                                            <p:strVal val="#ppt_x-.2"/>
                                          </p:val>
                                        </p:tav>
                                        <p:tav tm="100000">
                                          <p:val>
                                            <p:strVal val="#ppt_x"/>
                                          </p:val>
                                        </p:tav>
                                      </p:tavLst>
                                    </p:anim>
                                    <p:anim calcmode="lin" valueType="num">
                                      <p:cBhvr>
                                        <p:cTn id="31" dur="1000" fill="hold"/>
                                        <p:tgtEl>
                                          <p:spTgt spid="24579">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2" dur="1000"/>
                                        <p:tgtEl>
                                          <p:spTgt spid="24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6548" name="Picture 4" descr="H"/>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1763713" y="2695575"/>
            <a:ext cx="5689600" cy="2965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6546" name="Rectangle 2"/>
          <p:cNvSpPr>
            <a:spLocks noGrp="1" noChangeArrowheads="1"/>
          </p:cNvSpPr>
          <p:nvPr>
            <p:ph type="title"/>
          </p:nvPr>
        </p:nvSpPr>
        <p:spPr>
          <a:xfrm>
            <a:off x="468313" y="414338"/>
            <a:ext cx="7793037" cy="1143000"/>
          </a:xfrm>
        </p:spPr>
        <p:txBody>
          <a:bodyPr/>
          <a:lstStyle/>
          <a:p>
            <a:pPr eaLnBrk="1" hangingPunct="1"/>
            <a:r>
              <a:rPr lang="en-US" altLang="zh-CN" sz="4000" b="1" dirty="0" smtClean="0">
                <a:solidFill>
                  <a:srgbClr val="3333CC"/>
                </a:solidFill>
              </a:rPr>
              <a:t>4.3.5     </a:t>
            </a:r>
            <a:r>
              <a:rPr lang="en-US" altLang="en-US" sz="4000" b="1" dirty="0" smtClean="0">
                <a:solidFill>
                  <a:srgbClr val="3333CC"/>
                </a:solidFill>
                <a:latin typeface="黑体" pitchFamily="2" charset="-122"/>
                <a:ea typeface="黑体" pitchFamily="2" charset="-122"/>
              </a:rPr>
              <a:t>Hess</a:t>
            </a:r>
            <a:r>
              <a:rPr lang="zh-CN" altLang="en-US" sz="4000" b="1" dirty="0" smtClean="0">
                <a:solidFill>
                  <a:srgbClr val="3333CC"/>
                </a:solidFill>
                <a:latin typeface="黑体" pitchFamily="2" charset="-122"/>
                <a:ea typeface="黑体" pitchFamily="2" charset="-122"/>
              </a:rPr>
              <a:t>定律</a:t>
            </a:r>
          </a:p>
        </p:txBody>
      </p:sp>
      <p:sp>
        <p:nvSpPr>
          <p:cNvPr id="236547" name="Rectangle 3"/>
          <p:cNvSpPr>
            <a:spLocks noGrp="1" noChangeArrowheads="1"/>
          </p:cNvSpPr>
          <p:nvPr>
            <p:ph type="body" sz="half" idx="1"/>
          </p:nvPr>
        </p:nvSpPr>
        <p:spPr>
          <a:xfrm>
            <a:off x="228600" y="1655763"/>
            <a:ext cx="8447088" cy="4652962"/>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b="1" smtClean="0">
                <a:solidFill>
                  <a:srgbClr val="000000"/>
                </a:solidFill>
              </a:rPr>
              <a:t>        </a:t>
            </a:r>
            <a:r>
              <a:rPr lang="zh-CN" altLang="en-US" b="1" smtClean="0">
                <a:solidFill>
                  <a:srgbClr val="3333CC"/>
                </a:solidFill>
                <a:ea typeface="黑体" pitchFamily="2" charset="-122"/>
              </a:rPr>
              <a:t>化学反应无论是一步完成还是分几步完成，该过程的热效应相等，称为</a:t>
            </a:r>
            <a:r>
              <a:rPr lang="zh-CN" altLang="en-US" b="1" smtClean="0">
                <a:solidFill>
                  <a:srgbClr val="FF0066"/>
                </a:solidFill>
                <a:ea typeface="黑体" pitchFamily="2" charset="-122"/>
              </a:rPr>
              <a:t>盖斯定理</a:t>
            </a:r>
            <a:endParaRPr lang="en-US" altLang="zh-CN" sz="2800" smtClean="0">
              <a:solidFill>
                <a:srgbClr val="FF0066"/>
              </a:solidFill>
              <a:ea typeface="黑体" pitchFamily="2" charset="-122"/>
            </a:endParaRPr>
          </a:p>
          <a:p>
            <a:pPr eaLnBrk="1" hangingPunct="1"/>
            <a:endParaRPr lang="en-US" altLang="zh-CN" sz="3600" b="1" smtClean="0">
              <a:ea typeface="黑体" pitchFamily="2" charset="-122"/>
              <a:sym typeface="Symbol" pitchFamily="18" charset="2"/>
            </a:endParaRPr>
          </a:p>
          <a:p>
            <a:pPr eaLnBrk="1" hangingPunct="1"/>
            <a:endParaRPr lang="en-US" altLang="zh-CN" sz="3600" b="1" smtClean="0">
              <a:sym typeface="Symbol" pitchFamily="18" charset="2"/>
            </a:endParaRPr>
          </a:p>
          <a:p>
            <a:pPr eaLnBrk="1" hangingPunct="1"/>
            <a:endParaRPr lang="en-US" altLang="zh-CN" sz="3600" b="1" smtClean="0">
              <a:sym typeface="Symbol" pitchFamily="18" charset="2"/>
            </a:endParaRPr>
          </a:p>
          <a:p>
            <a:pPr eaLnBrk="1" hangingPunct="1"/>
            <a:endParaRPr lang="en-US" altLang="zh-CN" sz="3600" b="1" smtClean="0">
              <a:sym typeface="Symbol" pitchFamily="18" charset="2"/>
            </a:endParaRPr>
          </a:p>
          <a:p>
            <a:pPr eaLnBrk="1" hangingPunct="1">
              <a:buFont typeface="Wingdings" pitchFamily="2" charset="2"/>
              <a:buNone/>
            </a:pPr>
            <a:r>
              <a:rPr lang="en-US" altLang="zh-CN" sz="3600" b="1" smtClean="0">
                <a:latin typeface="Tahoma" pitchFamily="34" charset="0"/>
                <a:sym typeface="Symbol" pitchFamily="18" charset="2"/>
              </a:rPr>
              <a:t>           </a:t>
            </a:r>
            <a:r>
              <a:rPr lang="en-US" altLang="en-US" sz="3600" b="1" smtClean="0">
                <a:solidFill>
                  <a:srgbClr val="FF0066"/>
                </a:solidFill>
                <a:latin typeface="Tahoma" pitchFamily="34" charset="0"/>
                <a:sym typeface="Symbol" pitchFamily="18" charset="2"/>
              </a:rPr>
              <a:t>H</a:t>
            </a:r>
            <a:r>
              <a:rPr lang="en-US" altLang="zh-CN" sz="3600" b="1" baseline="-25000" smtClean="0">
                <a:solidFill>
                  <a:srgbClr val="FF0066"/>
                </a:solidFill>
                <a:latin typeface="Tahoma" pitchFamily="34" charset="0"/>
                <a:sym typeface="Symbol" pitchFamily="18" charset="2"/>
              </a:rPr>
              <a:t>1</a:t>
            </a:r>
            <a:r>
              <a:rPr lang="en-US" altLang="en-US" sz="3600" b="1" baseline="-25000" smtClean="0">
                <a:solidFill>
                  <a:srgbClr val="FF0066"/>
                </a:solidFill>
                <a:latin typeface="Tahoma" pitchFamily="34" charset="0"/>
                <a:sym typeface="Symbol" pitchFamily="18" charset="2"/>
              </a:rPr>
              <a:t> </a:t>
            </a:r>
            <a:r>
              <a:rPr lang="en-US" altLang="zh-CN" sz="2800" b="1" smtClean="0">
                <a:solidFill>
                  <a:srgbClr val="FF0066"/>
                </a:solidFill>
                <a:latin typeface="Tahoma" pitchFamily="34" charset="0"/>
                <a:sym typeface="Symbol" pitchFamily="18" charset="2"/>
              </a:rPr>
              <a:t>= </a:t>
            </a:r>
            <a:r>
              <a:rPr lang="en-US" altLang="en-US" sz="3600" b="1" smtClean="0">
                <a:solidFill>
                  <a:srgbClr val="FF0066"/>
                </a:solidFill>
                <a:latin typeface="Tahoma" pitchFamily="34" charset="0"/>
                <a:sym typeface="Symbol" pitchFamily="18" charset="2"/>
              </a:rPr>
              <a:t>H</a:t>
            </a:r>
            <a:r>
              <a:rPr lang="en-US" altLang="zh-CN" sz="3600" b="1" baseline="-25000" smtClean="0">
                <a:solidFill>
                  <a:srgbClr val="FF0066"/>
                </a:solidFill>
                <a:latin typeface="Tahoma" pitchFamily="34" charset="0"/>
                <a:sym typeface="Symbol" pitchFamily="18" charset="2"/>
              </a:rPr>
              <a:t>2</a:t>
            </a:r>
            <a:r>
              <a:rPr lang="en-US" altLang="en-US" sz="3600" b="1" baseline="-25000" smtClean="0">
                <a:solidFill>
                  <a:srgbClr val="FF0066"/>
                </a:solidFill>
                <a:latin typeface="Tahoma" pitchFamily="34" charset="0"/>
                <a:sym typeface="Symbol" pitchFamily="18" charset="2"/>
              </a:rPr>
              <a:t> </a:t>
            </a:r>
            <a:r>
              <a:rPr lang="en-US" altLang="zh-CN" sz="3600" b="1" smtClean="0">
                <a:solidFill>
                  <a:srgbClr val="FF0066"/>
                </a:solidFill>
                <a:latin typeface="Tahoma" pitchFamily="34" charset="0"/>
                <a:sym typeface="Symbol" pitchFamily="18" charset="2"/>
              </a:rPr>
              <a:t>＋ </a:t>
            </a:r>
            <a:r>
              <a:rPr lang="en-US" altLang="en-US" sz="3600" b="1" smtClean="0">
                <a:solidFill>
                  <a:srgbClr val="FF0066"/>
                </a:solidFill>
                <a:latin typeface="Tahoma" pitchFamily="34" charset="0"/>
                <a:sym typeface="Symbol" pitchFamily="18" charset="2"/>
              </a:rPr>
              <a:t>H</a:t>
            </a:r>
            <a:r>
              <a:rPr lang="en-US" altLang="zh-CN" sz="3600" b="1" baseline="-25000" smtClean="0">
                <a:solidFill>
                  <a:srgbClr val="FF0066"/>
                </a:solidFill>
                <a:latin typeface="Tahoma" pitchFamily="34" charset="0"/>
                <a:sym typeface="Symbol" pitchFamily="18" charset="2"/>
              </a:rPr>
              <a:t>3</a:t>
            </a:r>
            <a:r>
              <a:rPr lang="en-US" altLang="en-US" sz="3600" b="1" baseline="-25000" smtClean="0">
                <a:sym typeface="Symbol" pitchFamily="18" charset="2"/>
              </a:rPr>
              <a:t> </a:t>
            </a:r>
            <a:endParaRPr lang="zh-CN" altLang="en-US" sz="3600" b="1" baseline="-25000" smtClean="0">
              <a:sym typeface="Symbol" pitchFamily="18" charset="2"/>
            </a:endParaRPr>
          </a:p>
        </p:txBody>
      </p:sp>
      <p:sp>
        <p:nvSpPr>
          <p:cNvPr id="71685"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36546"/>
                                        </p:tgtEl>
                                        <p:attrNameLst>
                                          <p:attrName>style.visibility</p:attrName>
                                        </p:attrNameLst>
                                      </p:cBhvr>
                                      <p:to>
                                        <p:strVal val="visible"/>
                                      </p:to>
                                    </p:set>
                                    <p:animEffect transition="in" filter="dissolve">
                                      <p:cBhvr>
                                        <p:cTn id="7" dur="500"/>
                                        <p:tgtEl>
                                          <p:spTgt spid="2365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6547">
                                            <p:txEl>
                                              <p:pRg st="0" end="0"/>
                                            </p:txEl>
                                          </p:spTgt>
                                        </p:tgtEl>
                                        <p:attrNameLst>
                                          <p:attrName>style.visibility</p:attrName>
                                        </p:attrNameLst>
                                      </p:cBhvr>
                                      <p:to>
                                        <p:strVal val="visible"/>
                                      </p:to>
                                    </p:set>
                                    <p:animEffect transition="in" filter="dissolve">
                                      <p:cBhvr>
                                        <p:cTn id="12" dur="500"/>
                                        <p:tgtEl>
                                          <p:spTgt spid="2365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36548"/>
                                        </p:tgtEl>
                                        <p:attrNameLst>
                                          <p:attrName>style.visibility</p:attrName>
                                        </p:attrNameLst>
                                      </p:cBhvr>
                                      <p:to>
                                        <p:strVal val="visible"/>
                                      </p:to>
                                    </p:set>
                                    <p:animEffect transition="in" filter="dissolve">
                                      <p:cBhvr>
                                        <p:cTn id="17" dur="500"/>
                                        <p:tgtEl>
                                          <p:spTgt spid="2365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6547">
                                            <p:txEl>
                                              <p:pRg st="5" end="5"/>
                                            </p:txEl>
                                          </p:spTgt>
                                        </p:tgtEl>
                                        <p:attrNameLst>
                                          <p:attrName>style.visibility</p:attrName>
                                        </p:attrNameLst>
                                      </p:cBhvr>
                                      <p:to>
                                        <p:strVal val="visible"/>
                                      </p:to>
                                    </p:set>
                                    <p:animEffect transition="in" filter="dissolve">
                                      <p:cBhvr>
                                        <p:cTn id="22" dur="500"/>
                                        <p:tgtEl>
                                          <p:spTgt spid="2365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p:bldP spid="23654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ChangeArrowheads="1"/>
          </p:cNvSpPr>
          <p:nvPr/>
        </p:nvSpPr>
        <p:spPr bwMode="auto">
          <a:xfrm>
            <a:off x="4038600" y="2976563"/>
            <a:ext cx="18288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800" b="1">
                <a:solidFill>
                  <a:schemeClr val="bg1"/>
                </a:solidFill>
                <a:latin typeface="Bookman Old Style" pitchFamily="18" charset="0"/>
              </a:rPr>
              <a:t>NH</a:t>
            </a:r>
            <a:r>
              <a:rPr lang="en-US" altLang="zh-CN" sz="2800" b="1" baseline="-25000">
                <a:solidFill>
                  <a:schemeClr val="bg1"/>
                </a:solidFill>
                <a:latin typeface="Bookman Old Style" pitchFamily="18" charset="0"/>
              </a:rPr>
              <a:t>4</a:t>
            </a:r>
            <a:r>
              <a:rPr lang="en-US" altLang="zh-CN" sz="2800" b="1">
                <a:solidFill>
                  <a:schemeClr val="bg1"/>
                </a:solidFill>
                <a:latin typeface="Bookman Old Style" pitchFamily="18" charset="0"/>
              </a:rPr>
              <a:t>Cl(s)</a:t>
            </a:r>
            <a:endParaRPr kumimoji="1" lang="zh-CN" altLang="en-US" sz="2400">
              <a:solidFill>
                <a:schemeClr val="bg1"/>
              </a:solidFill>
              <a:latin typeface="Bookman Old Style" pitchFamily="18" charset="0"/>
            </a:endParaRPr>
          </a:p>
        </p:txBody>
      </p:sp>
      <p:sp>
        <p:nvSpPr>
          <p:cNvPr id="237571" name="Rectangle 3"/>
          <p:cNvSpPr>
            <a:spLocks noChangeArrowheads="1"/>
          </p:cNvSpPr>
          <p:nvPr/>
        </p:nvSpPr>
        <p:spPr bwMode="auto">
          <a:xfrm>
            <a:off x="609600" y="1681163"/>
            <a:ext cx="3505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37572" name="Rectangle 4"/>
          <p:cNvSpPr>
            <a:spLocks noChangeArrowheads="1"/>
          </p:cNvSpPr>
          <p:nvPr/>
        </p:nvSpPr>
        <p:spPr bwMode="auto">
          <a:xfrm>
            <a:off x="5867400" y="1681163"/>
            <a:ext cx="19050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lang="zh-CN" altLang="en-US" sz="1800">
              <a:solidFill>
                <a:schemeClr val="bg1"/>
              </a:solidFill>
              <a:latin typeface="Bookman Old Style" pitchFamily="18" charset="0"/>
            </a:endParaRPr>
          </a:p>
        </p:txBody>
      </p:sp>
      <p:sp>
        <p:nvSpPr>
          <p:cNvPr id="237573" name="Rectangle 5"/>
          <p:cNvSpPr>
            <a:spLocks noChangeArrowheads="1"/>
          </p:cNvSpPr>
          <p:nvPr/>
        </p:nvSpPr>
        <p:spPr bwMode="auto">
          <a:xfrm>
            <a:off x="1066800" y="1757363"/>
            <a:ext cx="2657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800" b="1">
                <a:solidFill>
                  <a:schemeClr val="bg1"/>
                </a:solidFill>
                <a:latin typeface="Bookman Old Style" pitchFamily="18" charset="0"/>
              </a:rPr>
              <a:t>NH</a:t>
            </a:r>
            <a:r>
              <a:rPr lang="en-US" altLang="zh-CN" sz="2800" b="1" baseline="-25000">
                <a:solidFill>
                  <a:schemeClr val="bg1"/>
                </a:solidFill>
                <a:latin typeface="Bookman Old Style" pitchFamily="18" charset="0"/>
              </a:rPr>
              <a:t>3</a:t>
            </a:r>
            <a:r>
              <a:rPr lang="en-US" altLang="zh-CN" sz="2800" b="1">
                <a:solidFill>
                  <a:schemeClr val="bg1"/>
                </a:solidFill>
                <a:latin typeface="Bookman Old Style" pitchFamily="18" charset="0"/>
              </a:rPr>
              <a:t>(g)+HCl(g)</a:t>
            </a:r>
            <a:endParaRPr lang="zh-CN" altLang="en-US" sz="2800" b="1">
              <a:solidFill>
                <a:schemeClr val="bg1"/>
              </a:solidFill>
              <a:latin typeface="Bookman Old Style" pitchFamily="18" charset="0"/>
            </a:endParaRPr>
          </a:p>
        </p:txBody>
      </p:sp>
      <p:sp>
        <p:nvSpPr>
          <p:cNvPr id="237574" name="Rectangle 6"/>
          <p:cNvSpPr>
            <a:spLocks noChangeArrowheads="1"/>
          </p:cNvSpPr>
          <p:nvPr/>
        </p:nvSpPr>
        <p:spPr bwMode="auto">
          <a:xfrm>
            <a:off x="5878513" y="1757363"/>
            <a:ext cx="19383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800" b="1">
                <a:solidFill>
                  <a:schemeClr val="bg1"/>
                </a:solidFill>
                <a:latin typeface="Bookman Old Style" pitchFamily="18" charset="0"/>
              </a:rPr>
              <a:t>NH</a:t>
            </a:r>
            <a:r>
              <a:rPr lang="en-US" altLang="zh-CN" sz="2800" b="1" baseline="-25000">
                <a:solidFill>
                  <a:schemeClr val="bg1"/>
                </a:solidFill>
                <a:latin typeface="Bookman Old Style" pitchFamily="18" charset="0"/>
              </a:rPr>
              <a:t>4</a:t>
            </a:r>
            <a:r>
              <a:rPr lang="en-US" altLang="zh-CN" sz="2800" b="1">
                <a:solidFill>
                  <a:schemeClr val="bg1"/>
                </a:solidFill>
                <a:latin typeface="Bookman Old Style" pitchFamily="18" charset="0"/>
              </a:rPr>
              <a:t>Cl(aq)</a:t>
            </a:r>
            <a:endParaRPr lang="zh-CN" altLang="en-US" sz="2800" b="1">
              <a:solidFill>
                <a:schemeClr val="bg1"/>
              </a:solidFill>
              <a:latin typeface="Bookman Old Style" pitchFamily="18" charset="0"/>
            </a:endParaRPr>
          </a:p>
        </p:txBody>
      </p:sp>
      <p:sp>
        <p:nvSpPr>
          <p:cNvPr id="72711" name="Rectangle 7"/>
          <p:cNvSpPr>
            <a:spLocks noChangeArrowheads="1"/>
          </p:cNvSpPr>
          <p:nvPr/>
        </p:nvSpPr>
        <p:spPr bwMode="auto">
          <a:xfrm>
            <a:off x="4354513" y="534352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lang="zh-CN" altLang="en-US" sz="2800" b="1">
              <a:latin typeface="Bookman Old Style" pitchFamily="18" charset="0"/>
            </a:endParaRPr>
          </a:p>
        </p:txBody>
      </p:sp>
      <p:sp>
        <p:nvSpPr>
          <p:cNvPr id="72712" name="Rectangle 8"/>
          <p:cNvSpPr>
            <a:spLocks noChangeArrowheads="1"/>
          </p:cNvSpPr>
          <p:nvPr/>
        </p:nvSpPr>
        <p:spPr bwMode="auto">
          <a:xfrm>
            <a:off x="1598613" y="60198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lang="zh-CN" altLang="en-US" sz="2800" b="1">
              <a:latin typeface="Bookman Old Style" pitchFamily="18" charset="0"/>
            </a:endParaRPr>
          </a:p>
        </p:txBody>
      </p:sp>
      <p:sp>
        <p:nvSpPr>
          <p:cNvPr id="72713" name="Rectangle 9"/>
          <p:cNvSpPr>
            <a:spLocks noChangeArrowheads="1"/>
          </p:cNvSpPr>
          <p:nvPr/>
        </p:nvSpPr>
        <p:spPr bwMode="auto">
          <a:xfrm>
            <a:off x="4025900" y="60198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lang="zh-CN" altLang="en-US" sz="2800" b="1">
              <a:latin typeface="Bookman Old Style" pitchFamily="18" charset="0"/>
            </a:endParaRPr>
          </a:p>
        </p:txBody>
      </p:sp>
      <p:sp>
        <p:nvSpPr>
          <p:cNvPr id="237578" name="Text Box 10"/>
          <p:cNvSpPr txBox="1">
            <a:spLocks noChangeArrowheads="1"/>
          </p:cNvSpPr>
          <p:nvPr/>
        </p:nvSpPr>
        <p:spPr bwMode="auto">
          <a:xfrm>
            <a:off x="323850" y="549275"/>
            <a:ext cx="8820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zh-CN" altLang="en-US" sz="2800" b="1">
                <a:solidFill>
                  <a:srgbClr val="3333CC"/>
                </a:solidFill>
                <a:latin typeface="Bookman Old Style" pitchFamily="18" charset="0"/>
                <a:ea typeface="黑体" pitchFamily="2" charset="-122"/>
              </a:rPr>
              <a:t>例如</a:t>
            </a:r>
            <a:r>
              <a:rPr lang="en-US" altLang="zh-CN" sz="2800" b="1">
                <a:solidFill>
                  <a:srgbClr val="3333CC"/>
                </a:solidFill>
                <a:latin typeface="Bookman Old Style" pitchFamily="18" charset="0"/>
                <a:ea typeface="黑体" pitchFamily="2" charset="-122"/>
              </a:rPr>
              <a:t>1</a:t>
            </a:r>
            <a:r>
              <a:rPr lang="zh-CN" altLang="en-US" sz="2800" b="1">
                <a:solidFill>
                  <a:srgbClr val="3333CC"/>
                </a:solidFill>
                <a:latin typeface="Bookman Old Style" pitchFamily="18" charset="0"/>
                <a:ea typeface="黑体" pitchFamily="2" charset="-122"/>
              </a:rPr>
              <a:t>：由</a:t>
            </a:r>
            <a:r>
              <a:rPr lang="en-US" altLang="zh-CN" sz="2800" b="1">
                <a:solidFill>
                  <a:srgbClr val="3333CC"/>
                </a:solidFill>
                <a:latin typeface="Bookman Old Style" pitchFamily="18" charset="0"/>
                <a:ea typeface="黑体" pitchFamily="2" charset="-122"/>
              </a:rPr>
              <a:t>HCl</a:t>
            </a:r>
            <a:r>
              <a:rPr lang="zh-CN" altLang="en-US" sz="2800" b="1">
                <a:solidFill>
                  <a:srgbClr val="3333CC"/>
                </a:solidFill>
                <a:latin typeface="Bookman Old Style" pitchFamily="18" charset="0"/>
                <a:ea typeface="黑体" pitchFamily="2" charset="-122"/>
              </a:rPr>
              <a:t>和</a:t>
            </a:r>
            <a:r>
              <a:rPr lang="en-US" altLang="zh-CN" sz="2800" b="1">
                <a:solidFill>
                  <a:srgbClr val="3333CC"/>
                </a:solidFill>
                <a:latin typeface="Bookman Old Style" pitchFamily="18" charset="0"/>
                <a:ea typeface="黑体" pitchFamily="2" charset="-122"/>
              </a:rPr>
              <a:t>NH</a:t>
            </a:r>
            <a:r>
              <a:rPr lang="en-US" altLang="zh-CN" sz="2800" b="1" baseline="-25000">
                <a:solidFill>
                  <a:srgbClr val="3333CC"/>
                </a:solidFill>
                <a:latin typeface="Bookman Old Style" pitchFamily="18" charset="0"/>
                <a:ea typeface="黑体" pitchFamily="2" charset="-122"/>
              </a:rPr>
              <a:t>3</a:t>
            </a:r>
            <a:r>
              <a:rPr lang="zh-CN" altLang="en-US" sz="2800" b="1">
                <a:solidFill>
                  <a:srgbClr val="3333CC"/>
                </a:solidFill>
                <a:latin typeface="Bookman Old Style" pitchFamily="18" charset="0"/>
                <a:ea typeface="黑体" pitchFamily="2" charset="-122"/>
              </a:rPr>
              <a:t>生成</a:t>
            </a:r>
            <a:r>
              <a:rPr lang="en-US" altLang="zh-CN" sz="2800" b="1">
                <a:solidFill>
                  <a:srgbClr val="FF0066"/>
                </a:solidFill>
                <a:latin typeface="Bookman Old Style" pitchFamily="18" charset="0"/>
                <a:ea typeface="黑体" pitchFamily="2" charset="-122"/>
              </a:rPr>
              <a:t>NH</a:t>
            </a:r>
            <a:r>
              <a:rPr lang="en-US" altLang="zh-CN" sz="2800" b="1" baseline="-25000">
                <a:solidFill>
                  <a:srgbClr val="FF0066"/>
                </a:solidFill>
                <a:latin typeface="Bookman Old Style" pitchFamily="18" charset="0"/>
                <a:ea typeface="黑体" pitchFamily="2" charset="-122"/>
              </a:rPr>
              <a:t>4</a:t>
            </a:r>
            <a:r>
              <a:rPr lang="en-US" altLang="zh-CN" sz="2800" b="1">
                <a:solidFill>
                  <a:srgbClr val="FF0066"/>
                </a:solidFill>
                <a:latin typeface="Bookman Old Style" pitchFamily="18" charset="0"/>
                <a:ea typeface="黑体" pitchFamily="2" charset="-122"/>
              </a:rPr>
              <a:t>Cl(aq)</a:t>
            </a:r>
            <a:r>
              <a:rPr lang="zh-CN" altLang="en-US" sz="2800" b="1">
                <a:solidFill>
                  <a:srgbClr val="3333CC"/>
                </a:solidFill>
                <a:latin typeface="Bookman Old Style" pitchFamily="18" charset="0"/>
                <a:ea typeface="黑体" pitchFamily="2" charset="-122"/>
              </a:rPr>
              <a:t>可有两种途径</a:t>
            </a:r>
          </a:p>
        </p:txBody>
      </p:sp>
      <p:sp>
        <p:nvSpPr>
          <p:cNvPr id="237579" name="Rectangle 11"/>
          <p:cNvSpPr>
            <a:spLocks noChangeArrowheads="1"/>
          </p:cNvSpPr>
          <p:nvPr/>
        </p:nvSpPr>
        <p:spPr bwMode="auto">
          <a:xfrm>
            <a:off x="179388" y="4987925"/>
            <a:ext cx="88217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914400" indent="-45720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371600" indent="-4572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828800" indent="-4572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286000" indent="-4572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743200" indent="-4572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3200400" indent="-4572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657600" indent="-4572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4114800" indent="-4572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AutoNum type="arabicParenR"/>
            </a:pPr>
            <a:r>
              <a:rPr lang="en-US" altLang="zh-CN" sz="2400" b="1">
                <a:solidFill>
                  <a:srgbClr val="3333CC"/>
                </a:solidFill>
                <a:latin typeface="Bookman Old Style" pitchFamily="18" charset="0"/>
              </a:rPr>
              <a:t>NH</a:t>
            </a:r>
            <a:r>
              <a:rPr lang="en-US" altLang="zh-CN" sz="2400" b="1" baseline="-25000">
                <a:solidFill>
                  <a:srgbClr val="3333CC"/>
                </a:solidFill>
                <a:latin typeface="Bookman Old Style" pitchFamily="18" charset="0"/>
              </a:rPr>
              <a:t>3</a:t>
            </a:r>
            <a:r>
              <a:rPr lang="en-US" altLang="zh-CN" sz="2000" b="1">
                <a:solidFill>
                  <a:srgbClr val="3333CC"/>
                </a:solidFill>
                <a:latin typeface="Bookman Old Style" pitchFamily="18" charset="0"/>
              </a:rPr>
              <a:t>(g)</a:t>
            </a:r>
            <a:r>
              <a:rPr lang="en-US" altLang="zh-CN" sz="2400" b="1">
                <a:solidFill>
                  <a:srgbClr val="3333CC"/>
                </a:solidFill>
                <a:latin typeface="Bookman Old Style" pitchFamily="18" charset="0"/>
              </a:rPr>
              <a:t>+HCl</a:t>
            </a:r>
            <a:r>
              <a:rPr lang="en-US" altLang="zh-CN" sz="2000" b="1">
                <a:solidFill>
                  <a:srgbClr val="3333CC"/>
                </a:solidFill>
                <a:latin typeface="Bookman Old Style" pitchFamily="18" charset="0"/>
              </a:rPr>
              <a:t>(g) </a:t>
            </a:r>
            <a:r>
              <a:rPr lang="en-US" altLang="zh-CN" sz="2400" b="1">
                <a:solidFill>
                  <a:srgbClr val="3333CC"/>
                </a:solidFill>
                <a:latin typeface="Bookman Old Style" pitchFamily="18" charset="0"/>
              </a:rPr>
              <a:t>     NH</a:t>
            </a:r>
            <a:r>
              <a:rPr lang="en-US" altLang="zh-CN" sz="2400" b="1" baseline="-25000">
                <a:solidFill>
                  <a:srgbClr val="3333CC"/>
                </a:solidFill>
                <a:latin typeface="Bookman Old Style" pitchFamily="18" charset="0"/>
              </a:rPr>
              <a:t>4</a:t>
            </a:r>
            <a:r>
              <a:rPr lang="en-US" altLang="zh-CN" sz="2400" b="1">
                <a:solidFill>
                  <a:srgbClr val="3333CC"/>
                </a:solidFill>
                <a:latin typeface="Bookman Old Style" pitchFamily="18" charset="0"/>
              </a:rPr>
              <a:t>Cl</a:t>
            </a:r>
            <a:r>
              <a:rPr lang="en-US" altLang="zh-CN" sz="2000" b="1">
                <a:solidFill>
                  <a:srgbClr val="3333CC"/>
                </a:solidFill>
                <a:latin typeface="Bookman Old Style" pitchFamily="18" charset="0"/>
              </a:rPr>
              <a:t>(s)</a:t>
            </a:r>
            <a:r>
              <a:rPr lang="en-US" altLang="zh-CN" sz="2400" b="1">
                <a:solidFill>
                  <a:srgbClr val="3333CC"/>
                </a:solidFill>
                <a:latin typeface="Bookman Old Style" pitchFamily="18" charset="0"/>
              </a:rPr>
              <a:t> , </a:t>
            </a:r>
            <a:r>
              <a:rPr kumimoji="1" lang="en-US" altLang="en-US" sz="2400" b="1">
                <a:solidFill>
                  <a:srgbClr val="3333CC"/>
                </a:solidFill>
                <a:latin typeface="Bookman Old Style" pitchFamily="18" charset="0"/>
                <a:sym typeface="Symbol" pitchFamily="18" charset="2"/>
              </a:rPr>
              <a:t>H</a:t>
            </a:r>
            <a:r>
              <a:rPr lang="en-US" altLang="zh-CN" sz="2400" b="1">
                <a:solidFill>
                  <a:srgbClr val="3333CC"/>
                </a:solidFill>
                <a:latin typeface="Bookman Old Style" pitchFamily="18" charset="0"/>
              </a:rPr>
              <a:t> </a:t>
            </a:r>
            <a:r>
              <a:rPr lang="en-US" altLang="zh-CN" sz="2400" b="1" baseline="-25000">
                <a:solidFill>
                  <a:srgbClr val="3333CC"/>
                </a:solidFill>
                <a:latin typeface="Bookman Old Style" pitchFamily="18" charset="0"/>
              </a:rPr>
              <a:t>2 </a:t>
            </a:r>
            <a:r>
              <a:rPr lang="en-US" altLang="zh-CN" sz="2400" b="1">
                <a:solidFill>
                  <a:srgbClr val="3333CC"/>
                </a:solidFill>
                <a:latin typeface="Bookman Old Style" pitchFamily="18" charset="0"/>
              </a:rPr>
              <a:t>= -176.1kJ/mol</a:t>
            </a:r>
          </a:p>
          <a:p>
            <a:pPr algn="ctr" eaLnBrk="1" hangingPunct="1">
              <a:spcBef>
                <a:spcPct val="0"/>
              </a:spcBef>
              <a:buClrTx/>
              <a:buSzTx/>
              <a:buFontTx/>
              <a:buAutoNum type="arabicParenR"/>
            </a:pPr>
            <a:r>
              <a:rPr lang="zh-CN" altLang="en-US" sz="2400" b="1">
                <a:solidFill>
                  <a:srgbClr val="3333CC"/>
                </a:solidFill>
                <a:latin typeface="Bookman Old Style" pitchFamily="18" charset="0"/>
              </a:rPr>
              <a:t> </a:t>
            </a:r>
            <a:r>
              <a:rPr lang="en-US" altLang="zh-CN" sz="2400" b="1">
                <a:solidFill>
                  <a:srgbClr val="3333CC"/>
                </a:solidFill>
                <a:latin typeface="Bookman Old Style" pitchFamily="18" charset="0"/>
              </a:rPr>
              <a:t>NH</a:t>
            </a:r>
            <a:r>
              <a:rPr lang="en-US" altLang="zh-CN" sz="2400" b="1" baseline="-25000">
                <a:solidFill>
                  <a:srgbClr val="3333CC"/>
                </a:solidFill>
                <a:latin typeface="Bookman Old Style" pitchFamily="18" charset="0"/>
              </a:rPr>
              <a:t>4</a:t>
            </a:r>
            <a:r>
              <a:rPr lang="en-US" altLang="zh-CN" sz="2400" b="1">
                <a:solidFill>
                  <a:srgbClr val="3333CC"/>
                </a:solidFill>
                <a:latin typeface="Bookman Old Style" pitchFamily="18" charset="0"/>
              </a:rPr>
              <a:t>Cl</a:t>
            </a:r>
            <a:r>
              <a:rPr lang="en-US" altLang="zh-CN" sz="2000" b="1">
                <a:solidFill>
                  <a:srgbClr val="3333CC"/>
                </a:solidFill>
                <a:latin typeface="Bookman Old Style" pitchFamily="18" charset="0"/>
              </a:rPr>
              <a:t>(s) </a:t>
            </a:r>
            <a:r>
              <a:rPr lang="en-US" altLang="zh-CN" sz="2400" b="1">
                <a:solidFill>
                  <a:srgbClr val="3333CC"/>
                </a:solidFill>
                <a:latin typeface="Bookman Old Style" pitchFamily="18" charset="0"/>
              </a:rPr>
              <a:t>+ aq         NH</a:t>
            </a:r>
            <a:r>
              <a:rPr lang="en-US" altLang="zh-CN" sz="2400" b="1" baseline="-25000">
                <a:solidFill>
                  <a:srgbClr val="3333CC"/>
                </a:solidFill>
                <a:latin typeface="Bookman Old Style" pitchFamily="18" charset="0"/>
              </a:rPr>
              <a:t>4</a:t>
            </a:r>
            <a:r>
              <a:rPr lang="en-US" altLang="zh-CN" sz="2400" b="1">
                <a:solidFill>
                  <a:srgbClr val="3333CC"/>
                </a:solidFill>
                <a:latin typeface="Bookman Old Style" pitchFamily="18" charset="0"/>
              </a:rPr>
              <a:t>Cl</a:t>
            </a:r>
            <a:r>
              <a:rPr lang="en-US" altLang="zh-CN" sz="2000" b="1">
                <a:solidFill>
                  <a:srgbClr val="3333CC"/>
                </a:solidFill>
                <a:latin typeface="Bookman Old Style" pitchFamily="18" charset="0"/>
              </a:rPr>
              <a:t>(aq)</a:t>
            </a:r>
            <a:r>
              <a:rPr lang="en-US" altLang="zh-CN" sz="2400" b="1">
                <a:solidFill>
                  <a:srgbClr val="3333CC"/>
                </a:solidFill>
                <a:latin typeface="Bookman Old Style" pitchFamily="18" charset="0"/>
              </a:rPr>
              <a:t> , </a:t>
            </a:r>
            <a:r>
              <a:rPr kumimoji="1" lang="en-US" altLang="en-US" sz="2400" b="1">
                <a:solidFill>
                  <a:srgbClr val="3333CC"/>
                </a:solidFill>
                <a:latin typeface="Bookman Old Style" pitchFamily="18" charset="0"/>
                <a:sym typeface="Symbol" pitchFamily="18" charset="2"/>
              </a:rPr>
              <a:t>H </a:t>
            </a:r>
            <a:r>
              <a:rPr lang="en-US" altLang="zh-CN" sz="2400" b="1" baseline="-25000">
                <a:solidFill>
                  <a:srgbClr val="3333CC"/>
                </a:solidFill>
                <a:latin typeface="Bookman Old Style" pitchFamily="18" charset="0"/>
              </a:rPr>
              <a:t>3</a:t>
            </a:r>
            <a:r>
              <a:rPr lang="en-US" altLang="zh-CN" sz="2400" b="1">
                <a:solidFill>
                  <a:srgbClr val="3333CC"/>
                </a:solidFill>
                <a:latin typeface="Bookman Old Style" pitchFamily="18" charset="0"/>
              </a:rPr>
              <a:t>= 16.3kJ/mol                                                                      </a:t>
            </a:r>
            <a:endParaRPr lang="zh-CN" altLang="en-US" sz="2400" b="1">
              <a:solidFill>
                <a:srgbClr val="3333CC"/>
              </a:solidFill>
              <a:latin typeface="Bookman Old Style" pitchFamily="18" charset="0"/>
            </a:endParaRPr>
          </a:p>
        </p:txBody>
      </p:sp>
      <p:sp>
        <p:nvSpPr>
          <p:cNvPr id="237580" name="Line 12"/>
          <p:cNvSpPr>
            <a:spLocks noChangeShapeType="1"/>
          </p:cNvSpPr>
          <p:nvPr/>
        </p:nvSpPr>
        <p:spPr bwMode="auto">
          <a:xfrm>
            <a:off x="4114800" y="2062163"/>
            <a:ext cx="1752600"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81" name="Line 13"/>
          <p:cNvSpPr>
            <a:spLocks noChangeShapeType="1"/>
          </p:cNvSpPr>
          <p:nvPr/>
        </p:nvSpPr>
        <p:spPr bwMode="auto">
          <a:xfrm flipV="1">
            <a:off x="6934200" y="2443163"/>
            <a:ext cx="0" cy="91440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82" name="Rectangle 14"/>
          <p:cNvSpPr>
            <a:spLocks noChangeArrowheads="1"/>
          </p:cNvSpPr>
          <p:nvPr/>
        </p:nvSpPr>
        <p:spPr bwMode="auto">
          <a:xfrm>
            <a:off x="2484438" y="2852738"/>
            <a:ext cx="129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en-US" sz="3600" b="1">
                <a:solidFill>
                  <a:srgbClr val="3333CC"/>
                </a:solidFill>
                <a:latin typeface="Bookman Old Style" pitchFamily="18" charset="0"/>
                <a:sym typeface="Symbol" pitchFamily="18" charset="2"/>
              </a:rPr>
              <a:t>H </a:t>
            </a:r>
            <a:r>
              <a:rPr lang="en-US" altLang="zh-CN" sz="2800" b="1" baseline="-25000">
                <a:solidFill>
                  <a:srgbClr val="3333CC"/>
                </a:solidFill>
                <a:latin typeface="Bookman Old Style" pitchFamily="18" charset="0"/>
              </a:rPr>
              <a:t>2</a:t>
            </a:r>
            <a:endParaRPr lang="zh-CN" altLang="en-US" sz="2800" b="1" baseline="-25000">
              <a:solidFill>
                <a:srgbClr val="3333CC"/>
              </a:solidFill>
              <a:latin typeface="Bookman Old Style" pitchFamily="18" charset="0"/>
            </a:endParaRPr>
          </a:p>
        </p:txBody>
      </p:sp>
      <p:sp>
        <p:nvSpPr>
          <p:cNvPr id="237583" name="Rectangle 15"/>
          <p:cNvSpPr>
            <a:spLocks noChangeArrowheads="1"/>
          </p:cNvSpPr>
          <p:nvPr/>
        </p:nvSpPr>
        <p:spPr bwMode="auto">
          <a:xfrm>
            <a:off x="6834188" y="2609850"/>
            <a:ext cx="1152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en-US" sz="3600" b="1">
                <a:solidFill>
                  <a:srgbClr val="3333CC"/>
                </a:solidFill>
                <a:latin typeface="Bookman Old Style" pitchFamily="18" charset="0"/>
                <a:sym typeface="Symbol" pitchFamily="18" charset="2"/>
              </a:rPr>
              <a:t>H </a:t>
            </a:r>
            <a:r>
              <a:rPr lang="en-US" altLang="zh-CN" sz="2800" b="1" baseline="-25000">
                <a:solidFill>
                  <a:srgbClr val="3333CC"/>
                </a:solidFill>
                <a:latin typeface="Bookman Old Style" pitchFamily="18" charset="0"/>
              </a:rPr>
              <a:t>3</a:t>
            </a:r>
            <a:endParaRPr lang="zh-CN" altLang="en-US" sz="2800" b="1" baseline="-25000">
              <a:solidFill>
                <a:srgbClr val="3333CC"/>
              </a:solidFill>
              <a:latin typeface="Bookman Old Style" pitchFamily="18" charset="0"/>
            </a:endParaRPr>
          </a:p>
        </p:txBody>
      </p:sp>
      <p:sp>
        <p:nvSpPr>
          <p:cNvPr id="237584" name="Line 16"/>
          <p:cNvSpPr>
            <a:spLocks noChangeShapeType="1"/>
          </p:cNvSpPr>
          <p:nvPr/>
        </p:nvSpPr>
        <p:spPr bwMode="auto">
          <a:xfrm>
            <a:off x="539750" y="5995988"/>
            <a:ext cx="82296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85" name="Line 17"/>
          <p:cNvSpPr>
            <a:spLocks noChangeShapeType="1"/>
          </p:cNvSpPr>
          <p:nvPr/>
        </p:nvSpPr>
        <p:spPr bwMode="auto">
          <a:xfrm>
            <a:off x="3203575" y="5229225"/>
            <a:ext cx="504825" cy="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86" name="Line 18"/>
          <p:cNvSpPr>
            <a:spLocks noChangeShapeType="1"/>
          </p:cNvSpPr>
          <p:nvPr/>
        </p:nvSpPr>
        <p:spPr bwMode="auto">
          <a:xfrm flipV="1">
            <a:off x="3348038" y="5589588"/>
            <a:ext cx="504825" cy="0"/>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87" name="Rectangle 19"/>
          <p:cNvSpPr>
            <a:spLocks noChangeArrowheads="1"/>
          </p:cNvSpPr>
          <p:nvPr/>
        </p:nvSpPr>
        <p:spPr bwMode="auto">
          <a:xfrm>
            <a:off x="361950" y="6140450"/>
            <a:ext cx="869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400" b="1">
                <a:solidFill>
                  <a:srgbClr val="3333CC"/>
                </a:solidFill>
                <a:latin typeface="Bookman Old Style" pitchFamily="18" charset="0"/>
              </a:rPr>
              <a:t>NH</a:t>
            </a:r>
            <a:r>
              <a:rPr lang="en-US" altLang="zh-CN" sz="2400" b="1" baseline="-25000">
                <a:solidFill>
                  <a:srgbClr val="3333CC"/>
                </a:solidFill>
                <a:latin typeface="Bookman Old Style" pitchFamily="18" charset="0"/>
              </a:rPr>
              <a:t>3</a:t>
            </a:r>
            <a:r>
              <a:rPr lang="en-US" altLang="zh-CN" sz="2000" b="1">
                <a:solidFill>
                  <a:srgbClr val="3333CC"/>
                </a:solidFill>
                <a:latin typeface="Bookman Old Style" pitchFamily="18" charset="0"/>
              </a:rPr>
              <a:t>(g)</a:t>
            </a:r>
            <a:r>
              <a:rPr lang="en-US" altLang="zh-CN" sz="2400" b="1">
                <a:solidFill>
                  <a:srgbClr val="3333CC"/>
                </a:solidFill>
                <a:latin typeface="Bookman Old Style" pitchFamily="18" charset="0"/>
              </a:rPr>
              <a:t>+HCl</a:t>
            </a:r>
            <a:r>
              <a:rPr lang="en-US" altLang="zh-CN" sz="2000" b="1">
                <a:solidFill>
                  <a:srgbClr val="3333CC"/>
                </a:solidFill>
                <a:latin typeface="Bookman Old Style" pitchFamily="18" charset="0"/>
              </a:rPr>
              <a:t>(g)</a:t>
            </a:r>
            <a:r>
              <a:rPr lang="en-US" altLang="zh-CN" sz="2400" b="1">
                <a:solidFill>
                  <a:srgbClr val="3333CC"/>
                </a:solidFill>
                <a:latin typeface="Bookman Old Style" pitchFamily="18" charset="0"/>
              </a:rPr>
              <a:t> + aq        NH</a:t>
            </a:r>
            <a:r>
              <a:rPr lang="en-US" altLang="zh-CN" sz="2400" b="1" baseline="-25000">
                <a:solidFill>
                  <a:srgbClr val="3333CC"/>
                </a:solidFill>
                <a:latin typeface="Bookman Old Style" pitchFamily="18" charset="0"/>
              </a:rPr>
              <a:t>4</a:t>
            </a:r>
            <a:r>
              <a:rPr lang="en-US" altLang="zh-CN" sz="2400" b="1">
                <a:solidFill>
                  <a:srgbClr val="3333CC"/>
                </a:solidFill>
                <a:latin typeface="Bookman Old Style" pitchFamily="18" charset="0"/>
              </a:rPr>
              <a:t>Cl</a:t>
            </a:r>
            <a:r>
              <a:rPr lang="en-US" altLang="zh-CN" sz="2000" b="1">
                <a:solidFill>
                  <a:srgbClr val="3333CC"/>
                </a:solidFill>
                <a:latin typeface="Bookman Old Style" pitchFamily="18" charset="0"/>
              </a:rPr>
              <a:t>(aq)</a:t>
            </a:r>
            <a:r>
              <a:rPr lang="en-US" altLang="zh-CN" sz="2400" b="1">
                <a:solidFill>
                  <a:srgbClr val="3333CC"/>
                </a:solidFill>
                <a:latin typeface="Bookman Old Style" pitchFamily="18" charset="0"/>
              </a:rPr>
              <a:t> , </a:t>
            </a:r>
            <a:r>
              <a:rPr kumimoji="1" lang="en-US" altLang="en-US" sz="2400" b="1">
                <a:solidFill>
                  <a:srgbClr val="3333CC"/>
                </a:solidFill>
                <a:latin typeface="Bookman Old Style" pitchFamily="18" charset="0"/>
                <a:sym typeface="Symbol" pitchFamily="18" charset="2"/>
              </a:rPr>
              <a:t>H </a:t>
            </a:r>
            <a:r>
              <a:rPr lang="en-US" altLang="zh-CN" sz="2400" b="1" baseline="-25000">
                <a:solidFill>
                  <a:srgbClr val="3333CC"/>
                </a:solidFill>
                <a:latin typeface="Bookman Old Style" pitchFamily="18" charset="0"/>
              </a:rPr>
              <a:t>1 </a:t>
            </a:r>
            <a:r>
              <a:rPr lang="en-US" altLang="zh-CN" sz="2400" b="1">
                <a:solidFill>
                  <a:srgbClr val="3333CC"/>
                </a:solidFill>
                <a:latin typeface="Bookman Old Style" pitchFamily="18" charset="0"/>
              </a:rPr>
              <a:t>=-159.8 kJ/mol</a:t>
            </a:r>
            <a:endParaRPr lang="zh-CN" altLang="zh-CN" sz="2400" b="1">
              <a:solidFill>
                <a:srgbClr val="3333CC"/>
              </a:solidFill>
              <a:latin typeface="Bookman Old Style" pitchFamily="18" charset="0"/>
            </a:endParaRPr>
          </a:p>
        </p:txBody>
      </p:sp>
      <p:sp>
        <p:nvSpPr>
          <p:cNvPr id="237588" name="Line 20"/>
          <p:cNvSpPr>
            <a:spLocks noChangeShapeType="1"/>
          </p:cNvSpPr>
          <p:nvPr/>
        </p:nvSpPr>
        <p:spPr bwMode="auto">
          <a:xfrm>
            <a:off x="5943600" y="3357563"/>
            <a:ext cx="990600"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89" name="Line 21"/>
          <p:cNvSpPr>
            <a:spLocks noChangeShapeType="1"/>
          </p:cNvSpPr>
          <p:nvPr/>
        </p:nvSpPr>
        <p:spPr bwMode="auto">
          <a:xfrm>
            <a:off x="2209800" y="2443163"/>
            <a:ext cx="0" cy="106680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0" name="Line 22"/>
          <p:cNvSpPr>
            <a:spLocks noChangeShapeType="1"/>
          </p:cNvSpPr>
          <p:nvPr/>
        </p:nvSpPr>
        <p:spPr bwMode="auto">
          <a:xfrm>
            <a:off x="2209800" y="3509963"/>
            <a:ext cx="1828800" cy="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1" name="Rectangle 23"/>
          <p:cNvSpPr>
            <a:spLocks noChangeArrowheads="1"/>
          </p:cNvSpPr>
          <p:nvPr/>
        </p:nvSpPr>
        <p:spPr bwMode="auto">
          <a:xfrm>
            <a:off x="4384675" y="1341438"/>
            <a:ext cx="1152525"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en-US" sz="3600" b="1">
                <a:solidFill>
                  <a:srgbClr val="FF0066"/>
                </a:solidFill>
                <a:latin typeface="Bookman Old Style" pitchFamily="18" charset="0"/>
                <a:sym typeface="Symbol" pitchFamily="18" charset="2"/>
              </a:rPr>
              <a:t>H</a:t>
            </a:r>
            <a:r>
              <a:rPr kumimoji="1" lang="en-US" altLang="en-US" sz="3600" b="1">
                <a:solidFill>
                  <a:srgbClr val="FF99CC"/>
                </a:solidFill>
                <a:latin typeface="Bookman Old Style" pitchFamily="18" charset="0"/>
                <a:sym typeface="Symbol" pitchFamily="18" charset="2"/>
              </a:rPr>
              <a:t> </a:t>
            </a:r>
            <a:r>
              <a:rPr lang="en-US" altLang="zh-CN" sz="2800" b="1" baseline="-25000">
                <a:solidFill>
                  <a:srgbClr val="FF0066"/>
                </a:solidFill>
                <a:latin typeface="Bookman Old Style" pitchFamily="18" charset="0"/>
              </a:rPr>
              <a:t>1</a:t>
            </a:r>
            <a:endParaRPr lang="zh-CN" altLang="en-US" sz="2800" b="1" baseline="-25000">
              <a:solidFill>
                <a:srgbClr val="FF0066"/>
              </a:solidFill>
              <a:latin typeface="Bookman Old Style" pitchFamily="18" charset="0"/>
            </a:endParaRPr>
          </a:p>
        </p:txBody>
      </p:sp>
      <p:sp>
        <p:nvSpPr>
          <p:cNvPr id="237592" name="Line 24"/>
          <p:cNvSpPr>
            <a:spLocks noChangeShapeType="1"/>
          </p:cNvSpPr>
          <p:nvPr/>
        </p:nvSpPr>
        <p:spPr bwMode="auto">
          <a:xfrm>
            <a:off x="3419475" y="6381750"/>
            <a:ext cx="533400" cy="0"/>
          </a:xfrm>
          <a:prstGeom prst="line">
            <a:avLst/>
          </a:prstGeom>
          <a:noFill/>
          <a:ln w="571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593" name="Text Box 25"/>
          <p:cNvSpPr txBox="1">
            <a:spLocks noChangeArrowheads="1"/>
          </p:cNvSpPr>
          <p:nvPr/>
        </p:nvSpPr>
        <p:spPr bwMode="auto">
          <a:xfrm>
            <a:off x="755650" y="4221163"/>
            <a:ext cx="41052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en-US" altLang="en-US" sz="2800" b="1" dirty="0">
                <a:solidFill>
                  <a:srgbClr val="FF0066"/>
                </a:solidFill>
                <a:latin typeface="Bookman Old Style" pitchFamily="18" charset="0"/>
                <a:sym typeface="Symbol" pitchFamily="18" charset="2"/>
              </a:rPr>
              <a:t>H </a:t>
            </a:r>
            <a:r>
              <a:rPr kumimoji="1" lang="en-US" altLang="zh-CN" sz="2800" b="1" baseline="-25000" dirty="0">
                <a:solidFill>
                  <a:srgbClr val="FF0066"/>
                </a:solidFill>
                <a:latin typeface="Bookman Old Style" pitchFamily="18" charset="0"/>
                <a:sym typeface="Symbol" pitchFamily="18" charset="2"/>
              </a:rPr>
              <a:t>1</a:t>
            </a:r>
            <a:r>
              <a:rPr lang="en-US" altLang="zh-CN" sz="2800" b="1" dirty="0">
                <a:solidFill>
                  <a:srgbClr val="FF0066"/>
                </a:solidFill>
                <a:latin typeface="Bookman Old Style" pitchFamily="18" charset="0"/>
              </a:rPr>
              <a:t>=</a:t>
            </a:r>
            <a:r>
              <a:rPr lang="en-US" altLang="zh-CN" sz="2800" b="1" dirty="0">
                <a:solidFill>
                  <a:srgbClr val="FF99CC"/>
                </a:solidFill>
                <a:latin typeface="Bookman Old Style" pitchFamily="18" charset="0"/>
              </a:rPr>
              <a:t> </a:t>
            </a:r>
            <a:r>
              <a:rPr kumimoji="1" lang="en-US" altLang="en-US" sz="2800" b="1" dirty="0">
                <a:solidFill>
                  <a:srgbClr val="3333CC"/>
                </a:solidFill>
                <a:latin typeface="Bookman Old Style" pitchFamily="18" charset="0"/>
                <a:sym typeface="Symbol" pitchFamily="18" charset="2"/>
              </a:rPr>
              <a:t>H </a:t>
            </a:r>
            <a:r>
              <a:rPr lang="en-US" altLang="zh-CN" sz="2800" b="1" baseline="-25000" dirty="0">
                <a:solidFill>
                  <a:srgbClr val="3333CC"/>
                </a:solidFill>
                <a:latin typeface="Bookman Old Style" pitchFamily="18" charset="0"/>
              </a:rPr>
              <a:t>2</a:t>
            </a:r>
            <a:r>
              <a:rPr lang="en-US" altLang="zh-CN" sz="2800" b="1" dirty="0">
                <a:latin typeface="Bookman Old Style" pitchFamily="18" charset="0"/>
              </a:rPr>
              <a:t>+ </a:t>
            </a:r>
            <a:r>
              <a:rPr kumimoji="1" lang="en-US" altLang="en-US" sz="2800" b="1" dirty="0">
                <a:solidFill>
                  <a:srgbClr val="3333CC"/>
                </a:solidFill>
                <a:latin typeface="Bookman Old Style" pitchFamily="18" charset="0"/>
                <a:sym typeface="Symbol" pitchFamily="18" charset="2"/>
              </a:rPr>
              <a:t>H </a:t>
            </a:r>
            <a:r>
              <a:rPr lang="en-US" altLang="zh-CN" sz="2800" b="1" baseline="-25000" dirty="0">
                <a:solidFill>
                  <a:srgbClr val="3333CC"/>
                </a:solidFill>
                <a:latin typeface="Bookman Old Style" pitchFamily="18" charset="0"/>
              </a:rPr>
              <a:t>3</a:t>
            </a:r>
            <a:endParaRPr lang="zh-CN" altLang="en-US" sz="2800" b="1" baseline="-25000" dirty="0">
              <a:solidFill>
                <a:srgbClr val="3333CC"/>
              </a:solidFill>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5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75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757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758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75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757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759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758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759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75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758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758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758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758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759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757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75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75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7584"/>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758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7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0" grpId="0" animBg="1"/>
      <p:bldP spid="237571" grpId="0" animBg="1"/>
      <p:bldP spid="237572" grpId="0" animBg="1"/>
      <p:bldP spid="237573" grpId="0"/>
      <p:bldP spid="237574" grpId="0"/>
      <p:bldP spid="237578" grpId="0"/>
      <p:bldP spid="237579" grpId="0"/>
      <p:bldP spid="237580" grpId="0" animBg="1"/>
      <p:bldP spid="237581" grpId="0" animBg="1"/>
      <p:bldP spid="237582" grpId="0"/>
      <p:bldP spid="237583" grpId="0"/>
      <p:bldP spid="237584" grpId="0" animBg="1"/>
      <p:bldP spid="237585" grpId="0" animBg="1"/>
      <p:bldP spid="237586" grpId="0" animBg="1"/>
      <p:bldP spid="237587" grpId="0"/>
      <p:bldP spid="237588" grpId="0" animBg="1"/>
      <p:bldP spid="237589" grpId="0" animBg="1"/>
      <p:bldP spid="237590" grpId="0" animBg="1"/>
      <p:bldP spid="237591" grpId="0"/>
      <p:bldP spid="237592" grpId="0" animBg="1"/>
      <p:bldP spid="23759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ChangeArrowheads="1"/>
          </p:cNvSpPr>
          <p:nvPr/>
        </p:nvSpPr>
        <p:spPr bwMode="auto">
          <a:xfrm>
            <a:off x="4479925" y="3170238"/>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lang="zh-CN" altLang="en-US" sz="2800" b="1">
              <a:latin typeface="Bookman Old Style" pitchFamily="18" charset="0"/>
            </a:endParaRPr>
          </a:p>
        </p:txBody>
      </p:sp>
      <p:sp>
        <p:nvSpPr>
          <p:cNvPr id="239619" name="Rectangle 3"/>
          <p:cNvSpPr>
            <a:spLocks noChangeArrowheads="1"/>
          </p:cNvSpPr>
          <p:nvPr/>
        </p:nvSpPr>
        <p:spPr bwMode="auto">
          <a:xfrm>
            <a:off x="304800" y="2133600"/>
            <a:ext cx="21336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800" b="1">
                <a:solidFill>
                  <a:schemeClr val="bg1"/>
                </a:solidFill>
                <a:latin typeface="Bookman Old Style" pitchFamily="18" charset="0"/>
              </a:rPr>
              <a:t>NH</a:t>
            </a:r>
            <a:r>
              <a:rPr lang="en-US" altLang="zh-CN" sz="2800" b="1" baseline="-25000">
                <a:solidFill>
                  <a:schemeClr val="bg1"/>
                </a:solidFill>
                <a:latin typeface="Bookman Old Style" pitchFamily="18" charset="0"/>
              </a:rPr>
              <a:t>3</a:t>
            </a:r>
            <a:r>
              <a:rPr lang="en-US" altLang="zh-CN" sz="2800" b="1">
                <a:solidFill>
                  <a:schemeClr val="bg1"/>
                </a:solidFill>
                <a:latin typeface="Bookman Old Style" pitchFamily="18" charset="0"/>
              </a:rPr>
              <a:t>(g) + aq</a:t>
            </a:r>
            <a:endParaRPr lang="zh-CN" altLang="en-US" sz="2800" b="1">
              <a:solidFill>
                <a:schemeClr val="bg1"/>
              </a:solidFill>
              <a:latin typeface="Bookman Old Style" pitchFamily="18" charset="0"/>
            </a:endParaRPr>
          </a:p>
        </p:txBody>
      </p:sp>
      <p:sp>
        <p:nvSpPr>
          <p:cNvPr id="239620" name="Rectangle 4"/>
          <p:cNvSpPr>
            <a:spLocks noChangeArrowheads="1"/>
          </p:cNvSpPr>
          <p:nvPr/>
        </p:nvSpPr>
        <p:spPr bwMode="auto">
          <a:xfrm>
            <a:off x="3657600" y="2133600"/>
            <a:ext cx="2057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800" b="1">
                <a:solidFill>
                  <a:schemeClr val="bg1"/>
                </a:solidFill>
                <a:latin typeface="Bookman Old Style" pitchFamily="18" charset="0"/>
              </a:rPr>
              <a:t>HCl(g) + aq</a:t>
            </a:r>
            <a:endParaRPr kumimoji="1" lang="zh-CN" altLang="en-US" sz="2400">
              <a:solidFill>
                <a:schemeClr val="bg1"/>
              </a:solidFill>
              <a:latin typeface="Bookman Old Style" pitchFamily="18" charset="0"/>
            </a:endParaRPr>
          </a:p>
        </p:txBody>
      </p:sp>
      <p:sp>
        <p:nvSpPr>
          <p:cNvPr id="239621" name="Rectangle 5"/>
          <p:cNvSpPr>
            <a:spLocks noChangeArrowheads="1"/>
          </p:cNvSpPr>
          <p:nvPr/>
        </p:nvSpPr>
        <p:spPr bwMode="auto">
          <a:xfrm>
            <a:off x="533400" y="3352800"/>
            <a:ext cx="50292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800" b="1">
                <a:solidFill>
                  <a:schemeClr val="bg1"/>
                </a:solidFill>
                <a:latin typeface="Bookman Old Style" pitchFamily="18" charset="0"/>
              </a:rPr>
              <a:t>NH</a:t>
            </a:r>
            <a:r>
              <a:rPr lang="en-US" altLang="zh-CN" sz="2800" b="1" baseline="-25000">
                <a:solidFill>
                  <a:schemeClr val="bg1"/>
                </a:solidFill>
                <a:latin typeface="Bookman Old Style" pitchFamily="18" charset="0"/>
              </a:rPr>
              <a:t>3</a:t>
            </a:r>
            <a:r>
              <a:rPr lang="en-US" altLang="zh-CN" sz="2800" b="1">
                <a:solidFill>
                  <a:schemeClr val="bg1"/>
                </a:solidFill>
                <a:latin typeface="Bookman Old Style" pitchFamily="18" charset="0"/>
              </a:rPr>
              <a:t>(aq) + HCl(aq)</a:t>
            </a:r>
            <a:endParaRPr lang="zh-CN" altLang="en-US" sz="2800" b="1">
              <a:solidFill>
                <a:schemeClr val="bg1"/>
              </a:solidFill>
              <a:latin typeface="Bookman Old Style" pitchFamily="18" charset="0"/>
            </a:endParaRPr>
          </a:p>
        </p:txBody>
      </p:sp>
      <p:sp>
        <p:nvSpPr>
          <p:cNvPr id="239622" name="Rectangle 6"/>
          <p:cNvSpPr>
            <a:spLocks noChangeArrowheads="1"/>
          </p:cNvSpPr>
          <p:nvPr/>
        </p:nvSpPr>
        <p:spPr bwMode="auto">
          <a:xfrm>
            <a:off x="6553200" y="838200"/>
            <a:ext cx="18288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800" b="1">
                <a:solidFill>
                  <a:schemeClr val="bg1"/>
                </a:solidFill>
                <a:latin typeface="Bookman Old Style" pitchFamily="18" charset="0"/>
              </a:rPr>
              <a:t>NH</a:t>
            </a:r>
            <a:r>
              <a:rPr lang="en-US" altLang="zh-CN" sz="2800" b="1" baseline="-25000">
                <a:solidFill>
                  <a:schemeClr val="bg1"/>
                </a:solidFill>
                <a:latin typeface="Bookman Old Style" pitchFamily="18" charset="0"/>
              </a:rPr>
              <a:t>4</a:t>
            </a:r>
            <a:r>
              <a:rPr lang="en-US" altLang="zh-CN" sz="2800" b="1">
                <a:solidFill>
                  <a:schemeClr val="bg1"/>
                </a:solidFill>
                <a:latin typeface="Bookman Old Style" pitchFamily="18" charset="0"/>
              </a:rPr>
              <a:t>Cl(aq)</a:t>
            </a:r>
            <a:endParaRPr lang="zh-CN" altLang="en-US" sz="2800" b="1">
              <a:solidFill>
                <a:schemeClr val="bg1"/>
              </a:solidFill>
              <a:latin typeface="Bookman Old Style" pitchFamily="18" charset="0"/>
            </a:endParaRPr>
          </a:p>
        </p:txBody>
      </p:sp>
      <p:sp>
        <p:nvSpPr>
          <p:cNvPr id="239623" name="Rectangle 7"/>
          <p:cNvSpPr>
            <a:spLocks noChangeArrowheads="1"/>
          </p:cNvSpPr>
          <p:nvPr/>
        </p:nvSpPr>
        <p:spPr bwMode="auto">
          <a:xfrm>
            <a:off x="366713" y="4316413"/>
            <a:ext cx="875823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zh-CN" altLang="zh-CN" sz="2400" b="1">
                <a:solidFill>
                  <a:srgbClr val="3333CC"/>
                </a:solidFill>
                <a:latin typeface="Bookman Old Style" pitchFamily="18" charset="0"/>
              </a:rPr>
              <a:t>2) </a:t>
            </a:r>
            <a:r>
              <a:rPr lang="en-US" altLang="zh-CN" sz="2400" b="1">
                <a:solidFill>
                  <a:srgbClr val="3333CC"/>
                </a:solidFill>
                <a:latin typeface="Bookman Old Style" pitchFamily="18" charset="0"/>
              </a:rPr>
              <a:t>NH</a:t>
            </a:r>
            <a:r>
              <a:rPr lang="en-US" altLang="zh-CN" sz="2400" b="1" baseline="-25000">
                <a:solidFill>
                  <a:srgbClr val="3333CC"/>
                </a:solidFill>
                <a:latin typeface="Bookman Old Style" pitchFamily="18" charset="0"/>
              </a:rPr>
              <a:t>3</a:t>
            </a:r>
            <a:r>
              <a:rPr lang="en-US" altLang="zh-CN" sz="2400" b="1">
                <a:solidFill>
                  <a:srgbClr val="3333CC"/>
                </a:solidFill>
                <a:latin typeface="Bookman Old Style" pitchFamily="18" charset="0"/>
              </a:rPr>
              <a:t>(g) + aq </a:t>
            </a:r>
            <a:r>
              <a:rPr lang="en-US" altLang="zh-CN" sz="2400" b="1">
                <a:solidFill>
                  <a:srgbClr val="3333CC"/>
                </a:solidFill>
                <a:latin typeface="Bookman Old Style" pitchFamily="18" charset="0"/>
                <a:sym typeface="Wingdings" pitchFamily="2" charset="2"/>
              </a:rPr>
              <a:t></a:t>
            </a:r>
            <a:r>
              <a:rPr lang="en-US" altLang="zh-CN" sz="2400" b="1">
                <a:solidFill>
                  <a:srgbClr val="3333CC"/>
                </a:solidFill>
                <a:latin typeface="Bookman Old Style" pitchFamily="18" charset="0"/>
              </a:rPr>
              <a:t> NH</a:t>
            </a:r>
            <a:r>
              <a:rPr lang="en-US" altLang="zh-CN" sz="2400" b="1" baseline="-25000">
                <a:solidFill>
                  <a:srgbClr val="3333CC"/>
                </a:solidFill>
                <a:latin typeface="Bookman Old Style" pitchFamily="18" charset="0"/>
              </a:rPr>
              <a:t>3</a:t>
            </a:r>
            <a:r>
              <a:rPr lang="en-US" altLang="zh-CN" sz="2400" b="1">
                <a:solidFill>
                  <a:srgbClr val="3333CC"/>
                </a:solidFill>
                <a:latin typeface="Bookman Old Style" pitchFamily="18" charset="0"/>
              </a:rPr>
              <a:t>(aq) , </a:t>
            </a:r>
            <a:r>
              <a:rPr kumimoji="1" lang="en-US" altLang="en-US" sz="2400" b="1">
                <a:solidFill>
                  <a:srgbClr val="3333CC"/>
                </a:solidFill>
                <a:latin typeface="Bookman Old Style" pitchFamily="18" charset="0"/>
                <a:sym typeface="Symbol" pitchFamily="18" charset="2"/>
              </a:rPr>
              <a:t>H </a:t>
            </a:r>
            <a:r>
              <a:rPr lang="en-US" altLang="zh-CN" sz="2400" b="1" baseline="-25000">
                <a:solidFill>
                  <a:srgbClr val="3333CC"/>
                </a:solidFill>
                <a:latin typeface="Bookman Old Style" pitchFamily="18" charset="0"/>
              </a:rPr>
              <a:t>4</a:t>
            </a:r>
            <a:r>
              <a:rPr lang="en-US" altLang="zh-CN" sz="2400" b="1">
                <a:solidFill>
                  <a:srgbClr val="3333CC"/>
                </a:solidFill>
                <a:latin typeface="Bookman Old Style" pitchFamily="18" charset="0"/>
              </a:rPr>
              <a:t>= - 35.1kJ/mol</a:t>
            </a:r>
          </a:p>
          <a:p>
            <a:pPr algn="ctr" eaLnBrk="1" hangingPunct="1">
              <a:spcBef>
                <a:spcPct val="0"/>
              </a:spcBef>
              <a:buClrTx/>
              <a:buSzTx/>
              <a:buFontTx/>
              <a:buNone/>
            </a:pPr>
            <a:r>
              <a:rPr lang="en-US" altLang="zh-CN" sz="2400" b="1">
                <a:solidFill>
                  <a:srgbClr val="3333CC"/>
                </a:solidFill>
                <a:latin typeface="Bookman Old Style" pitchFamily="18" charset="0"/>
              </a:rPr>
              <a:t>     HCl(g) + aq  </a:t>
            </a:r>
            <a:r>
              <a:rPr lang="en-US" altLang="zh-CN" sz="2400" b="1">
                <a:solidFill>
                  <a:srgbClr val="3333CC"/>
                </a:solidFill>
                <a:latin typeface="Bookman Old Style" pitchFamily="18" charset="0"/>
                <a:sym typeface="Wingdings" pitchFamily="2" charset="2"/>
              </a:rPr>
              <a:t></a:t>
            </a:r>
            <a:r>
              <a:rPr lang="en-US" altLang="zh-CN" sz="2400" b="1">
                <a:solidFill>
                  <a:srgbClr val="3333CC"/>
                </a:solidFill>
                <a:latin typeface="Bookman Old Style" pitchFamily="18" charset="0"/>
              </a:rPr>
              <a:t>  HCl(aq) , </a:t>
            </a:r>
            <a:r>
              <a:rPr kumimoji="1" lang="en-US" altLang="en-US" sz="2400" b="1">
                <a:solidFill>
                  <a:srgbClr val="3333CC"/>
                </a:solidFill>
                <a:latin typeface="Bookman Old Style" pitchFamily="18" charset="0"/>
                <a:sym typeface="Symbol" pitchFamily="18" charset="2"/>
              </a:rPr>
              <a:t>H </a:t>
            </a:r>
            <a:r>
              <a:rPr lang="en-US" altLang="zh-CN" sz="2400" b="1" baseline="-25000">
                <a:solidFill>
                  <a:srgbClr val="3333CC"/>
                </a:solidFill>
                <a:latin typeface="Bookman Old Style" pitchFamily="18" charset="0"/>
              </a:rPr>
              <a:t>5</a:t>
            </a:r>
            <a:r>
              <a:rPr lang="en-US" altLang="zh-CN" sz="2400" b="1">
                <a:solidFill>
                  <a:srgbClr val="3333CC"/>
                </a:solidFill>
                <a:latin typeface="Bookman Old Style" pitchFamily="18" charset="0"/>
              </a:rPr>
              <a:t>=  -72.4kJ/mol</a:t>
            </a:r>
          </a:p>
          <a:p>
            <a:pPr algn="ctr" eaLnBrk="1" hangingPunct="1">
              <a:spcBef>
                <a:spcPct val="0"/>
              </a:spcBef>
              <a:buClrTx/>
              <a:buSzTx/>
              <a:buFontTx/>
              <a:buNone/>
            </a:pPr>
            <a:r>
              <a:rPr lang="en-US" altLang="zh-CN" sz="2400" b="1">
                <a:solidFill>
                  <a:srgbClr val="3333CC"/>
                </a:solidFill>
                <a:latin typeface="Bookman Old Style" pitchFamily="18" charset="0"/>
              </a:rPr>
              <a:t>  NH</a:t>
            </a:r>
            <a:r>
              <a:rPr lang="en-US" altLang="zh-CN" sz="2400" b="1" baseline="-25000">
                <a:solidFill>
                  <a:srgbClr val="3333CC"/>
                </a:solidFill>
                <a:latin typeface="Bookman Old Style" pitchFamily="18" charset="0"/>
              </a:rPr>
              <a:t>3</a:t>
            </a:r>
            <a:r>
              <a:rPr lang="en-US" altLang="zh-CN" sz="2400" b="1">
                <a:solidFill>
                  <a:srgbClr val="3333CC"/>
                </a:solidFill>
                <a:latin typeface="Bookman Old Style" pitchFamily="18" charset="0"/>
              </a:rPr>
              <a:t>(aq) + HCl(aq)  </a:t>
            </a:r>
            <a:r>
              <a:rPr lang="en-US" altLang="zh-CN" sz="2400" b="1">
                <a:solidFill>
                  <a:srgbClr val="3333CC"/>
                </a:solidFill>
                <a:latin typeface="Bookman Old Style" pitchFamily="18" charset="0"/>
                <a:sym typeface="Wingdings" pitchFamily="2" charset="2"/>
              </a:rPr>
              <a:t></a:t>
            </a:r>
            <a:r>
              <a:rPr lang="en-US" altLang="zh-CN" sz="2400" b="1">
                <a:solidFill>
                  <a:srgbClr val="3333CC"/>
                </a:solidFill>
                <a:latin typeface="Bookman Old Style" pitchFamily="18" charset="0"/>
              </a:rPr>
              <a:t> NH</a:t>
            </a:r>
            <a:r>
              <a:rPr lang="en-US" altLang="zh-CN" sz="2400" b="1" baseline="-25000">
                <a:solidFill>
                  <a:srgbClr val="3333CC"/>
                </a:solidFill>
                <a:latin typeface="Bookman Old Style" pitchFamily="18" charset="0"/>
              </a:rPr>
              <a:t>4</a:t>
            </a:r>
            <a:r>
              <a:rPr lang="en-US" altLang="zh-CN" sz="2400" b="1">
                <a:solidFill>
                  <a:srgbClr val="3333CC"/>
                </a:solidFill>
                <a:latin typeface="Bookman Old Style" pitchFamily="18" charset="0"/>
              </a:rPr>
              <a:t>Cl(aq) , </a:t>
            </a:r>
            <a:r>
              <a:rPr kumimoji="1" lang="en-US" altLang="en-US" sz="2400" b="1">
                <a:solidFill>
                  <a:srgbClr val="3333CC"/>
                </a:solidFill>
                <a:latin typeface="Bookman Old Style" pitchFamily="18" charset="0"/>
                <a:sym typeface="Symbol" pitchFamily="18" charset="2"/>
              </a:rPr>
              <a:t>H </a:t>
            </a:r>
            <a:r>
              <a:rPr lang="en-US" altLang="zh-CN" sz="2400" b="1" baseline="-25000">
                <a:solidFill>
                  <a:srgbClr val="3333CC"/>
                </a:solidFill>
                <a:latin typeface="Bookman Old Style" pitchFamily="18" charset="0"/>
              </a:rPr>
              <a:t>6</a:t>
            </a:r>
            <a:r>
              <a:rPr lang="en-US" altLang="zh-CN" sz="2400" b="1">
                <a:solidFill>
                  <a:srgbClr val="3333CC"/>
                </a:solidFill>
                <a:latin typeface="Bookman Old Style" pitchFamily="18" charset="0"/>
              </a:rPr>
              <a:t>= - 51.46kJ/mol</a:t>
            </a:r>
          </a:p>
          <a:p>
            <a:pPr algn="ctr" eaLnBrk="1" hangingPunct="1">
              <a:spcBef>
                <a:spcPct val="0"/>
              </a:spcBef>
              <a:buClrTx/>
              <a:buSzTx/>
              <a:buFontTx/>
              <a:buNone/>
            </a:pPr>
            <a:r>
              <a:rPr lang="en-US" altLang="zh-CN" sz="2400" b="1">
                <a:solidFill>
                  <a:srgbClr val="3333CC"/>
                </a:solidFill>
                <a:latin typeface="Bookman Old Style" pitchFamily="18" charset="0"/>
              </a:rPr>
              <a:t>                                                                                  </a:t>
            </a:r>
          </a:p>
        </p:txBody>
      </p:sp>
      <p:sp>
        <p:nvSpPr>
          <p:cNvPr id="239624" name="Rectangle 8"/>
          <p:cNvSpPr>
            <a:spLocks noChangeArrowheads="1"/>
          </p:cNvSpPr>
          <p:nvPr/>
        </p:nvSpPr>
        <p:spPr bwMode="auto">
          <a:xfrm>
            <a:off x="395288" y="5734050"/>
            <a:ext cx="8580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400" b="1">
                <a:solidFill>
                  <a:srgbClr val="FF0066"/>
                </a:solidFill>
                <a:latin typeface="Bookman Old Style" pitchFamily="18" charset="0"/>
              </a:rPr>
              <a:t>NH</a:t>
            </a:r>
            <a:r>
              <a:rPr lang="en-US" altLang="zh-CN" sz="2400" b="1" baseline="-25000">
                <a:solidFill>
                  <a:srgbClr val="FF0066"/>
                </a:solidFill>
                <a:latin typeface="Bookman Old Style" pitchFamily="18" charset="0"/>
              </a:rPr>
              <a:t>3</a:t>
            </a:r>
            <a:r>
              <a:rPr lang="en-US" altLang="zh-CN" sz="2400" b="1">
                <a:solidFill>
                  <a:srgbClr val="FF0066"/>
                </a:solidFill>
                <a:latin typeface="Bookman Old Style" pitchFamily="18" charset="0"/>
              </a:rPr>
              <a:t>(g)+HCl(g) + aq</a:t>
            </a:r>
            <a:r>
              <a:rPr lang="en-US" altLang="zh-CN" sz="2400" b="1">
                <a:solidFill>
                  <a:srgbClr val="FF0066"/>
                </a:solidFill>
                <a:latin typeface="Bookman Old Style" pitchFamily="18" charset="0"/>
                <a:sym typeface="Wingdings" pitchFamily="2" charset="2"/>
              </a:rPr>
              <a:t></a:t>
            </a:r>
            <a:r>
              <a:rPr lang="en-US" altLang="zh-CN" sz="2400" b="1">
                <a:solidFill>
                  <a:srgbClr val="FF0066"/>
                </a:solidFill>
                <a:latin typeface="Bookman Old Style" pitchFamily="18" charset="0"/>
              </a:rPr>
              <a:t>NH</a:t>
            </a:r>
            <a:r>
              <a:rPr lang="en-US" altLang="zh-CN" sz="2400" b="1" baseline="-25000">
                <a:solidFill>
                  <a:srgbClr val="FF0066"/>
                </a:solidFill>
                <a:latin typeface="Bookman Old Style" pitchFamily="18" charset="0"/>
              </a:rPr>
              <a:t>4</a:t>
            </a:r>
            <a:r>
              <a:rPr lang="en-US" altLang="zh-CN" sz="2400" b="1">
                <a:solidFill>
                  <a:srgbClr val="FF0066"/>
                </a:solidFill>
                <a:latin typeface="Bookman Old Style" pitchFamily="18" charset="0"/>
              </a:rPr>
              <a:t>Cl(aq) , </a:t>
            </a:r>
            <a:r>
              <a:rPr kumimoji="1" lang="en-US" altLang="en-US" sz="2400" b="1">
                <a:solidFill>
                  <a:srgbClr val="FF0066"/>
                </a:solidFill>
                <a:latin typeface="Bookman Old Style" pitchFamily="18" charset="0"/>
                <a:sym typeface="Symbol" pitchFamily="18" charset="2"/>
              </a:rPr>
              <a:t>H </a:t>
            </a:r>
            <a:r>
              <a:rPr lang="en-US" altLang="zh-CN" sz="2400" b="1" baseline="-25000">
                <a:solidFill>
                  <a:srgbClr val="FF0066"/>
                </a:solidFill>
                <a:latin typeface="Bookman Old Style" pitchFamily="18" charset="0"/>
              </a:rPr>
              <a:t>1 </a:t>
            </a:r>
            <a:r>
              <a:rPr lang="en-US" altLang="zh-CN" sz="2400" b="1">
                <a:solidFill>
                  <a:srgbClr val="FF0066"/>
                </a:solidFill>
                <a:latin typeface="Bookman Old Style" pitchFamily="18" charset="0"/>
              </a:rPr>
              <a:t>=-159.96 kJ/mol</a:t>
            </a:r>
            <a:endParaRPr lang="zh-CN" altLang="en-US" sz="2400" b="1">
              <a:solidFill>
                <a:srgbClr val="FF0066"/>
              </a:solidFill>
              <a:latin typeface="Bookman Old Style" pitchFamily="18" charset="0"/>
            </a:endParaRPr>
          </a:p>
        </p:txBody>
      </p:sp>
      <p:sp>
        <p:nvSpPr>
          <p:cNvPr id="239625" name="Line 9"/>
          <p:cNvSpPr>
            <a:spLocks noChangeShapeType="1"/>
          </p:cNvSpPr>
          <p:nvPr/>
        </p:nvSpPr>
        <p:spPr bwMode="auto">
          <a:xfrm>
            <a:off x="1219200" y="2667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6" name="Line 10"/>
          <p:cNvSpPr>
            <a:spLocks noChangeShapeType="1"/>
          </p:cNvSpPr>
          <p:nvPr/>
        </p:nvSpPr>
        <p:spPr bwMode="auto">
          <a:xfrm>
            <a:off x="4648200" y="2667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27" name="Rectangle 11"/>
          <p:cNvSpPr>
            <a:spLocks noChangeArrowheads="1"/>
          </p:cNvSpPr>
          <p:nvPr/>
        </p:nvSpPr>
        <p:spPr bwMode="auto">
          <a:xfrm>
            <a:off x="201613" y="2681288"/>
            <a:ext cx="1008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en-US" sz="2800" b="1">
                <a:solidFill>
                  <a:srgbClr val="3333CC"/>
                </a:solidFill>
                <a:latin typeface="Bookman Old Style" pitchFamily="18" charset="0"/>
                <a:sym typeface="Symbol" pitchFamily="18" charset="2"/>
              </a:rPr>
              <a:t>H</a:t>
            </a:r>
            <a:r>
              <a:rPr kumimoji="1" lang="en-US" altLang="en-US" sz="3600" b="1">
                <a:solidFill>
                  <a:srgbClr val="3333CC"/>
                </a:solidFill>
                <a:latin typeface="Bookman Old Style" pitchFamily="18" charset="0"/>
                <a:sym typeface="Symbol" pitchFamily="18" charset="2"/>
              </a:rPr>
              <a:t> </a:t>
            </a:r>
            <a:r>
              <a:rPr lang="en-US" altLang="zh-CN" sz="2800" b="1" baseline="-25000">
                <a:solidFill>
                  <a:srgbClr val="3333CC"/>
                </a:solidFill>
                <a:latin typeface="Bookman Old Style" pitchFamily="18" charset="0"/>
              </a:rPr>
              <a:t>4</a:t>
            </a:r>
            <a:endParaRPr lang="zh-CN" altLang="en-US" sz="2800" b="1" baseline="-25000">
              <a:solidFill>
                <a:srgbClr val="3333CC"/>
              </a:solidFill>
              <a:latin typeface="Bookman Old Style" pitchFamily="18" charset="0"/>
            </a:endParaRPr>
          </a:p>
        </p:txBody>
      </p:sp>
      <p:sp>
        <p:nvSpPr>
          <p:cNvPr id="239628" name="Rectangle 12"/>
          <p:cNvSpPr>
            <a:spLocks noChangeArrowheads="1"/>
          </p:cNvSpPr>
          <p:nvPr/>
        </p:nvSpPr>
        <p:spPr bwMode="auto">
          <a:xfrm>
            <a:off x="4621213" y="2681288"/>
            <a:ext cx="1008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en-US" sz="2800" b="1">
                <a:solidFill>
                  <a:srgbClr val="3333CC"/>
                </a:solidFill>
                <a:latin typeface="Bookman Old Style" pitchFamily="18" charset="0"/>
                <a:sym typeface="Symbol" pitchFamily="18" charset="2"/>
              </a:rPr>
              <a:t>H</a:t>
            </a:r>
            <a:r>
              <a:rPr kumimoji="1" lang="en-US" altLang="en-US" sz="3600" b="1">
                <a:solidFill>
                  <a:srgbClr val="3333CC"/>
                </a:solidFill>
                <a:latin typeface="Bookman Old Style" pitchFamily="18" charset="0"/>
                <a:sym typeface="Symbol" pitchFamily="18" charset="2"/>
              </a:rPr>
              <a:t> </a:t>
            </a:r>
            <a:r>
              <a:rPr lang="en-US" altLang="zh-CN" sz="2800" b="1" baseline="-25000">
                <a:solidFill>
                  <a:srgbClr val="3333CC"/>
                </a:solidFill>
                <a:latin typeface="Bookman Old Style" pitchFamily="18" charset="0"/>
              </a:rPr>
              <a:t>5</a:t>
            </a:r>
            <a:endParaRPr lang="zh-CN" altLang="en-US" sz="2800" b="1" baseline="-25000">
              <a:solidFill>
                <a:srgbClr val="3333CC"/>
              </a:solidFill>
              <a:latin typeface="Bookman Old Style" pitchFamily="18" charset="0"/>
            </a:endParaRPr>
          </a:p>
        </p:txBody>
      </p:sp>
      <p:sp>
        <p:nvSpPr>
          <p:cNvPr id="239629" name="Rectangle 13"/>
          <p:cNvSpPr>
            <a:spLocks noChangeArrowheads="1"/>
          </p:cNvSpPr>
          <p:nvPr/>
        </p:nvSpPr>
        <p:spPr bwMode="auto">
          <a:xfrm>
            <a:off x="5535613" y="3290888"/>
            <a:ext cx="1008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en-US" sz="2800" b="1">
                <a:solidFill>
                  <a:srgbClr val="3333CC"/>
                </a:solidFill>
                <a:latin typeface="Bookman Old Style" pitchFamily="18" charset="0"/>
                <a:sym typeface="Symbol" pitchFamily="18" charset="2"/>
              </a:rPr>
              <a:t>H</a:t>
            </a:r>
            <a:r>
              <a:rPr kumimoji="1" lang="en-US" altLang="en-US" sz="3600" b="1">
                <a:solidFill>
                  <a:srgbClr val="3333CC"/>
                </a:solidFill>
                <a:latin typeface="Bookman Old Style" pitchFamily="18" charset="0"/>
                <a:sym typeface="Symbol" pitchFamily="18" charset="2"/>
              </a:rPr>
              <a:t> </a:t>
            </a:r>
            <a:r>
              <a:rPr lang="en-US" altLang="zh-CN" sz="2800" b="1" baseline="-25000">
                <a:solidFill>
                  <a:srgbClr val="3333CC"/>
                </a:solidFill>
                <a:latin typeface="Bookman Old Style" pitchFamily="18" charset="0"/>
              </a:rPr>
              <a:t>6</a:t>
            </a:r>
            <a:endParaRPr lang="zh-CN" altLang="en-US" sz="2800" b="1" baseline="-25000">
              <a:solidFill>
                <a:srgbClr val="3333CC"/>
              </a:solidFill>
              <a:latin typeface="Bookman Old Style" pitchFamily="18" charset="0"/>
            </a:endParaRPr>
          </a:p>
        </p:txBody>
      </p:sp>
      <p:sp>
        <p:nvSpPr>
          <p:cNvPr id="239630" name="Rectangle 14"/>
          <p:cNvSpPr>
            <a:spLocks noChangeArrowheads="1"/>
          </p:cNvSpPr>
          <p:nvPr/>
        </p:nvSpPr>
        <p:spPr bwMode="auto">
          <a:xfrm>
            <a:off x="1447800" y="838200"/>
            <a:ext cx="35052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en-US" altLang="zh-CN" sz="2800" b="1">
                <a:solidFill>
                  <a:schemeClr val="bg1"/>
                </a:solidFill>
                <a:latin typeface="Bookman Old Style" pitchFamily="18" charset="0"/>
              </a:rPr>
              <a:t>NH</a:t>
            </a:r>
            <a:r>
              <a:rPr lang="en-US" altLang="zh-CN" sz="2800" b="1" baseline="-25000">
                <a:solidFill>
                  <a:schemeClr val="bg1"/>
                </a:solidFill>
                <a:latin typeface="Bookman Old Style" pitchFamily="18" charset="0"/>
              </a:rPr>
              <a:t>3</a:t>
            </a:r>
            <a:r>
              <a:rPr lang="en-US" altLang="zh-CN" sz="2800" b="1">
                <a:solidFill>
                  <a:schemeClr val="bg1"/>
                </a:solidFill>
                <a:latin typeface="Bookman Old Style" pitchFamily="18" charset="0"/>
              </a:rPr>
              <a:t>(g)+HCl(g)</a:t>
            </a:r>
            <a:endParaRPr lang="zh-CN" altLang="en-US" sz="2800" b="1">
              <a:solidFill>
                <a:schemeClr val="bg1"/>
              </a:solidFill>
              <a:latin typeface="Bookman Old Style" pitchFamily="18" charset="0"/>
            </a:endParaRPr>
          </a:p>
        </p:txBody>
      </p:sp>
      <p:sp>
        <p:nvSpPr>
          <p:cNvPr id="239631" name="Line 15"/>
          <p:cNvSpPr>
            <a:spLocks noChangeShapeType="1"/>
          </p:cNvSpPr>
          <p:nvPr/>
        </p:nvSpPr>
        <p:spPr bwMode="auto">
          <a:xfrm>
            <a:off x="5562600" y="3886200"/>
            <a:ext cx="1828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2" name="Line 16"/>
          <p:cNvSpPr>
            <a:spLocks noChangeShapeType="1"/>
          </p:cNvSpPr>
          <p:nvPr/>
        </p:nvSpPr>
        <p:spPr bwMode="auto">
          <a:xfrm flipV="1">
            <a:off x="7391400" y="1447800"/>
            <a:ext cx="0" cy="2438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3" name="Line 17"/>
          <p:cNvSpPr>
            <a:spLocks noChangeShapeType="1"/>
          </p:cNvSpPr>
          <p:nvPr/>
        </p:nvSpPr>
        <p:spPr bwMode="auto">
          <a:xfrm>
            <a:off x="4953000" y="1143000"/>
            <a:ext cx="1600200" cy="0"/>
          </a:xfrm>
          <a:prstGeom prst="line">
            <a:avLst/>
          </a:prstGeom>
          <a:noFill/>
          <a:ln w="952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4" name="Line 18"/>
          <p:cNvSpPr>
            <a:spLocks noChangeShapeType="1"/>
          </p:cNvSpPr>
          <p:nvPr/>
        </p:nvSpPr>
        <p:spPr bwMode="auto">
          <a:xfrm flipH="1">
            <a:off x="1371600" y="1447800"/>
            <a:ext cx="1752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5" name="Line 19"/>
          <p:cNvSpPr>
            <a:spLocks noChangeShapeType="1"/>
          </p:cNvSpPr>
          <p:nvPr/>
        </p:nvSpPr>
        <p:spPr bwMode="auto">
          <a:xfrm>
            <a:off x="3124200" y="1447800"/>
            <a:ext cx="1524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636" name="Rectangle 20"/>
          <p:cNvSpPr>
            <a:spLocks noChangeArrowheads="1"/>
          </p:cNvSpPr>
          <p:nvPr/>
        </p:nvSpPr>
        <p:spPr bwMode="auto">
          <a:xfrm>
            <a:off x="5230813" y="547688"/>
            <a:ext cx="10080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en-US" sz="2800" b="1">
                <a:solidFill>
                  <a:srgbClr val="3333CC"/>
                </a:solidFill>
                <a:latin typeface="Bookman Old Style" pitchFamily="18" charset="0"/>
                <a:sym typeface="Symbol" pitchFamily="18" charset="2"/>
              </a:rPr>
              <a:t>H</a:t>
            </a:r>
            <a:r>
              <a:rPr kumimoji="1" lang="en-US" altLang="en-US" sz="3600" b="1">
                <a:solidFill>
                  <a:srgbClr val="3333CC"/>
                </a:solidFill>
                <a:latin typeface="Bookman Old Style" pitchFamily="18" charset="0"/>
                <a:sym typeface="Symbol" pitchFamily="18" charset="2"/>
              </a:rPr>
              <a:t> </a:t>
            </a:r>
            <a:r>
              <a:rPr lang="en-US" altLang="zh-CN" sz="2800" b="1" baseline="-25000">
                <a:solidFill>
                  <a:srgbClr val="3333CC"/>
                </a:solidFill>
                <a:latin typeface="Bookman Old Style" pitchFamily="18" charset="0"/>
              </a:rPr>
              <a:t>1</a:t>
            </a:r>
            <a:endParaRPr lang="zh-CN" altLang="en-US" sz="2800" b="1" baseline="-25000">
              <a:solidFill>
                <a:srgbClr val="3333CC"/>
              </a:solidFill>
              <a:latin typeface="Bookman Old Style" pitchFamily="18" charset="0"/>
            </a:endParaRPr>
          </a:p>
        </p:txBody>
      </p:sp>
      <p:sp>
        <p:nvSpPr>
          <p:cNvPr id="239641" name="Line 25"/>
          <p:cNvSpPr>
            <a:spLocks noChangeShapeType="1"/>
          </p:cNvSpPr>
          <p:nvPr/>
        </p:nvSpPr>
        <p:spPr bwMode="auto">
          <a:xfrm>
            <a:off x="468313" y="5661025"/>
            <a:ext cx="8675687" cy="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239618"/>
                                        </p:tgtEl>
                                        <p:attrNameLst>
                                          <p:attrName>style.visibility</p:attrName>
                                        </p:attrNameLst>
                                      </p:cBhvr>
                                      <p:to>
                                        <p:strVal val="visible"/>
                                      </p:to>
                                    </p:set>
                                    <p:animEffect transition="in" filter="dissolve">
                                      <p:cBhvr>
                                        <p:cTn id="7" dur="500"/>
                                        <p:tgtEl>
                                          <p:spTgt spid="2396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9619"/>
                                        </p:tgtEl>
                                        <p:attrNameLst>
                                          <p:attrName>style.visibility</p:attrName>
                                        </p:attrNameLst>
                                      </p:cBhvr>
                                      <p:to>
                                        <p:strVal val="visible"/>
                                      </p:to>
                                    </p:set>
                                    <p:animEffect transition="in" filter="dissolve">
                                      <p:cBhvr>
                                        <p:cTn id="10" dur="500"/>
                                        <p:tgtEl>
                                          <p:spTgt spid="2396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9620"/>
                                        </p:tgtEl>
                                        <p:attrNameLst>
                                          <p:attrName>style.visibility</p:attrName>
                                        </p:attrNameLst>
                                      </p:cBhvr>
                                      <p:to>
                                        <p:strVal val="visible"/>
                                      </p:to>
                                    </p:set>
                                    <p:animEffect transition="in" filter="dissolve">
                                      <p:cBhvr>
                                        <p:cTn id="13" dur="500"/>
                                        <p:tgtEl>
                                          <p:spTgt spid="2396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9621"/>
                                        </p:tgtEl>
                                        <p:attrNameLst>
                                          <p:attrName>style.visibility</p:attrName>
                                        </p:attrNameLst>
                                      </p:cBhvr>
                                      <p:to>
                                        <p:strVal val="visible"/>
                                      </p:to>
                                    </p:set>
                                    <p:animEffect transition="in" filter="dissolve">
                                      <p:cBhvr>
                                        <p:cTn id="16" dur="500"/>
                                        <p:tgtEl>
                                          <p:spTgt spid="2396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9622"/>
                                        </p:tgtEl>
                                        <p:attrNameLst>
                                          <p:attrName>style.visibility</p:attrName>
                                        </p:attrNameLst>
                                      </p:cBhvr>
                                      <p:to>
                                        <p:strVal val="visible"/>
                                      </p:to>
                                    </p:set>
                                    <p:animEffect transition="in" filter="dissolve">
                                      <p:cBhvr>
                                        <p:cTn id="19" dur="500"/>
                                        <p:tgtEl>
                                          <p:spTgt spid="23962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9625"/>
                                        </p:tgtEl>
                                        <p:attrNameLst>
                                          <p:attrName>style.visibility</p:attrName>
                                        </p:attrNameLst>
                                      </p:cBhvr>
                                      <p:to>
                                        <p:strVal val="visible"/>
                                      </p:to>
                                    </p:set>
                                    <p:animEffect transition="in" filter="dissolve">
                                      <p:cBhvr>
                                        <p:cTn id="22" dur="500"/>
                                        <p:tgtEl>
                                          <p:spTgt spid="23962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626"/>
                                        </p:tgtEl>
                                        <p:attrNameLst>
                                          <p:attrName>style.visibility</p:attrName>
                                        </p:attrNameLst>
                                      </p:cBhvr>
                                      <p:to>
                                        <p:strVal val="visible"/>
                                      </p:to>
                                    </p:set>
                                    <p:animEffect transition="in" filter="dissolve">
                                      <p:cBhvr>
                                        <p:cTn id="25" dur="500"/>
                                        <p:tgtEl>
                                          <p:spTgt spid="23962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9627"/>
                                        </p:tgtEl>
                                        <p:attrNameLst>
                                          <p:attrName>style.visibility</p:attrName>
                                        </p:attrNameLst>
                                      </p:cBhvr>
                                      <p:to>
                                        <p:strVal val="visible"/>
                                      </p:to>
                                    </p:set>
                                    <p:animEffect transition="in" filter="dissolve">
                                      <p:cBhvr>
                                        <p:cTn id="28" dur="500"/>
                                        <p:tgtEl>
                                          <p:spTgt spid="23962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9628"/>
                                        </p:tgtEl>
                                        <p:attrNameLst>
                                          <p:attrName>style.visibility</p:attrName>
                                        </p:attrNameLst>
                                      </p:cBhvr>
                                      <p:to>
                                        <p:strVal val="visible"/>
                                      </p:to>
                                    </p:set>
                                    <p:animEffect transition="in" filter="dissolve">
                                      <p:cBhvr>
                                        <p:cTn id="31" dur="500"/>
                                        <p:tgtEl>
                                          <p:spTgt spid="23962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39629"/>
                                        </p:tgtEl>
                                        <p:attrNameLst>
                                          <p:attrName>style.visibility</p:attrName>
                                        </p:attrNameLst>
                                      </p:cBhvr>
                                      <p:to>
                                        <p:strVal val="visible"/>
                                      </p:to>
                                    </p:set>
                                    <p:animEffect transition="in" filter="dissolve">
                                      <p:cBhvr>
                                        <p:cTn id="34" dur="500"/>
                                        <p:tgtEl>
                                          <p:spTgt spid="23962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9630"/>
                                        </p:tgtEl>
                                        <p:attrNameLst>
                                          <p:attrName>style.visibility</p:attrName>
                                        </p:attrNameLst>
                                      </p:cBhvr>
                                      <p:to>
                                        <p:strVal val="visible"/>
                                      </p:to>
                                    </p:set>
                                    <p:animEffect transition="in" filter="dissolve">
                                      <p:cBhvr>
                                        <p:cTn id="37" dur="500"/>
                                        <p:tgtEl>
                                          <p:spTgt spid="23963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39631"/>
                                        </p:tgtEl>
                                        <p:attrNameLst>
                                          <p:attrName>style.visibility</p:attrName>
                                        </p:attrNameLst>
                                      </p:cBhvr>
                                      <p:to>
                                        <p:strVal val="visible"/>
                                      </p:to>
                                    </p:set>
                                    <p:animEffect transition="in" filter="dissolve">
                                      <p:cBhvr>
                                        <p:cTn id="40" dur="500"/>
                                        <p:tgtEl>
                                          <p:spTgt spid="23963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39632"/>
                                        </p:tgtEl>
                                        <p:attrNameLst>
                                          <p:attrName>style.visibility</p:attrName>
                                        </p:attrNameLst>
                                      </p:cBhvr>
                                      <p:to>
                                        <p:strVal val="visible"/>
                                      </p:to>
                                    </p:set>
                                    <p:animEffect transition="in" filter="dissolve">
                                      <p:cBhvr>
                                        <p:cTn id="43" dur="500"/>
                                        <p:tgtEl>
                                          <p:spTgt spid="23963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39633"/>
                                        </p:tgtEl>
                                        <p:attrNameLst>
                                          <p:attrName>style.visibility</p:attrName>
                                        </p:attrNameLst>
                                      </p:cBhvr>
                                      <p:to>
                                        <p:strVal val="visible"/>
                                      </p:to>
                                    </p:set>
                                    <p:animEffect transition="in" filter="dissolve">
                                      <p:cBhvr>
                                        <p:cTn id="46" dur="500"/>
                                        <p:tgtEl>
                                          <p:spTgt spid="239633"/>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39634"/>
                                        </p:tgtEl>
                                        <p:attrNameLst>
                                          <p:attrName>style.visibility</p:attrName>
                                        </p:attrNameLst>
                                      </p:cBhvr>
                                      <p:to>
                                        <p:strVal val="visible"/>
                                      </p:to>
                                    </p:set>
                                    <p:animEffect transition="in" filter="dissolve">
                                      <p:cBhvr>
                                        <p:cTn id="49" dur="500"/>
                                        <p:tgtEl>
                                          <p:spTgt spid="239634"/>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39635"/>
                                        </p:tgtEl>
                                        <p:attrNameLst>
                                          <p:attrName>style.visibility</p:attrName>
                                        </p:attrNameLst>
                                      </p:cBhvr>
                                      <p:to>
                                        <p:strVal val="visible"/>
                                      </p:to>
                                    </p:set>
                                    <p:animEffect transition="in" filter="dissolve">
                                      <p:cBhvr>
                                        <p:cTn id="52" dur="500"/>
                                        <p:tgtEl>
                                          <p:spTgt spid="2396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9636"/>
                                        </p:tgtEl>
                                        <p:attrNameLst>
                                          <p:attrName>style.visibility</p:attrName>
                                        </p:attrNameLst>
                                      </p:cBhvr>
                                      <p:to>
                                        <p:strVal val="visible"/>
                                      </p:to>
                                    </p:set>
                                    <p:animEffect transition="in" filter="dissolve">
                                      <p:cBhvr>
                                        <p:cTn id="55" dur="500"/>
                                        <p:tgtEl>
                                          <p:spTgt spid="23963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39623"/>
                                        </p:tgtEl>
                                        <p:attrNameLst>
                                          <p:attrName>style.visibility</p:attrName>
                                        </p:attrNameLst>
                                      </p:cBhvr>
                                      <p:to>
                                        <p:strVal val="visible"/>
                                      </p:to>
                                    </p:set>
                                    <p:animEffect transition="in" filter="dissolve">
                                      <p:cBhvr>
                                        <p:cTn id="60" dur="500"/>
                                        <p:tgtEl>
                                          <p:spTgt spid="23962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9" presetClass="entr" presetSubtype="0" fill="hold" grpId="0" nodeType="clickEffect">
                                  <p:stCondLst>
                                    <p:cond delay="0"/>
                                  </p:stCondLst>
                                  <p:childTnLst>
                                    <p:set>
                                      <p:cBhvr>
                                        <p:cTn id="64" dur="1" fill="hold">
                                          <p:stCondLst>
                                            <p:cond delay="0"/>
                                          </p:stCondLst>
                                        </p:cTn>
                                        <p:tgtEl>
                                          <p:spTgt spid="239641"/>
                                        </p:tgtEl>
                                        <p:attrNameLst>
                                          <p:attrName>style.visibility</p:attrName>
                                        </p:attrNameLst>
                                      </p:cBhvr>
                                      <p:to>
                                        <p:strVal val="visible"/>
                                      </p:to>
                                    </p:set>
                                    <p:anim calcmode="lin" valueType="num">
                                      <p:cBhvr>
                                        <p:cTn id="65" dur="1000" fill="hold"/>
                                        <p:tgtEl>
                                          <p:spTgt spid="239641"/>
                                        </p:tgtEl>
                                        <p:attrNameLst>
                                          <p:attrName>ppt_x</p:attrName>
                                        </p:attrNameLst>
                                      </p:cBhvr>
                                      <p:tavLst>
                                        <p:tav tm="0">
                                          <p:val>
                                            <p:strVal val="#ppt_x-.2"/>
                                          </p:val>
                                        </p:tav>
                                        <p:tav tm="100000">
                                          <p:val>
                                            <p:strVal val="#ppt_x"/>
                                          </p:val>
                                        </p:tav>
                                      </p:tavLst>
                                    </p:anim>
                                    <p:anim calcmode="lin" valueType="num">
                                      <p:cBhvr>
                                        <p:cTn id="66" dur="1000" fill="hold"/>
                                        <p:tgtEl>
                                          <p:spTgt spid="239641"/>
                                        </p:tgtEl>
                                        <p:attrNameLst>
                                          <p:attrName>ppt_y</p:attrName>
                                        </p:attrNameLst>
                                      </p:cBhvr>
                                      <p:tavLst>
                                        <p:tav tm="0">
                                          <p:val>
                                            <p:strVal val="#ppt_y"/>
                                          </p:val>
                                        </p:tav>
                                        <p:tav tm="100000">
                                          <p:val>
                                            <p:strVal val="#ppt_y"/>
                                          </p:val>
                                        </p:tav>
                                      </p:tavLst>
                                    </p:anim>
                                    <p:animEffect transition="in" filter="wipe(right)" prLst="gradientSize: 0.1">
                                      <p:cBhvr>
                                        <p:cTn id="67" dur="1000"/>
                                        <p:tgtEl>
                                          <p:spTgt spid="23964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239624"/>
                                        </p:tgtEl>
                                        <p:attrNameLst>
                                          <p:attrName>style.visibility</p:attrName>
                                        </p:attrNameLst>
                                      </p:cBhvr>
                                      <p:to>
                                        <p:strVal val="visible"/>
                                      </p:to>
                                    </p:set>
                                    <p:animEffect transition="in" filter="checkerboard(across)">
                                      <p:cBhvr>
                                        <p:cTn id="72" dur="500"/>
                                        <p:tgtEl>
                                          <p:spTgt spid="239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8" grpId="0"/>
      <p:bldP spid="239619" grpId="0" animBg="1"/>
      <p:bldP spid="239620" grpId="0" animBg="1"/>
      <p:bldP spid="239621" grpId="0" animBg="1"/>
      <p:bldP spid="239622" grpId="0" animBg="1"/>
      <p:bldP spid="239623" grpId="0"/>
      <p:bldP spid="239624" grpId="0"/>
      <p:bldP spid="239625" grpId="0" animBg="1"/>
      <p:bldP spid="239626" grpId="0" animBg="1"/>
      <p:bldP spid="239627" grpId="0"/>
      <p:bldP spid="239628" grpId="0"/>
      <p:bldP spid="239629" grpId="0"/>
      <p:bldP spid="239630" grpId="0" animBg="1"/>
      <p:bldP spid="239631" grpId="0" animBg="1"/>
      <p:bldP spid="239632" grpId="0" animBg="1"/>
      <p:bldP spid="239633" grpId="0" animBg="1"/>
      <p:bldP spid="239634" grpId="0" animBg="1"/>
      <p:bldP spid="239635" grpId="0" animBg="1"/>
      <p:bldP spid="239636" grpId="0"/>
      <p:bldP spid="2396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467544" y="476672"/>
            <a:ext cx="7239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en-US" altLang="zh-CN" sz="4000" b="1" dirty="0">
                <a:solidFill>
                  <a:srgbClr val="3333CC"/>
                </a:solidFill>
                <a:latin typeface="Tahoma" pitchFamily="34" charset="0"/>
              </a:rPr>
              <a:t>  </a:t>
            </a:r>
            <a:r>
              <a:rPr kumimoji="1" lang="en-US" altLang="zh-CN" sz="4000" b="1" dirty="0" smtClean="0">
                <a:solidFill>
                  <a:srgbClr val="3333CC"/>
                </a:solidFill>
                <a:latin typeface="黑体" pitchFamily="2" charset="-122"/>
                <a:ea typeface="黑体" pitchFamily="2" charset="-122"/>
              </a:rPr>
              <a:t>4.1  </a:t>
            </a:r>
            <a:r>
              <a:rPr kumimoji="1" lang="zh-CN" altLang="en-US" sz="4000" b="1" dirty="0">
                <a:solidFill>
                  <a:srgbClr val="3333CC"/>
                </a:solidFill>
                <a:latin typeface="黑体" pitchFamily="2" charset="-122"/>
                <a:ea typeface="黑体" pitchFamily="2" charset="-122"/>
              </a:rPr>
              <a:t>基本概念</a:t>
            </a:r>
          </a:p>
        </p:txBody>
      </p:sp>
      <p:sp>
        <p:nvSpPr>
          <p:cNvPr id="13315" name="Text Box 3"/>
          <p:cNvSpPr txBox="1">
            <a:spLocks noChangeArrowheads="1"/>
          </p:cNvSpPr>
          <p:nvPr/>
        </p:nvSpPr>
        <p:spPr bwMode="auto">
          <a:xfrm>
            <a:off x="1403350" y="2060575"/>
            <a:ext cx="4876800" cy="220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30000"/>
              </a:lnSpc>
              <a:buClr>
                <a:schemeClr val="folHlink"/>
              </a:buClr>
              <a:buSzPct val="60000"/>
              <a:buFont typeface="Wingdings" pitchFamily="2" charset="2"/>
              <a:buNone/>
            </a:pPr>
            <a:r>
              <a:rPr kumimoji="1" lang="zh-CN" altLang="en-US" dirty="0">
                <a:solidFill>
                  <a:srgbClr val="3333CC"/>
                </a:solidFill>
                <a:latin typeface="微软雅黑" pitchFamily="34" charset="-122"/>
                <a:ea typeface="微软雅黑" pitchFamily="34" charset="-122"/>
              </a:rPr>
              <a:t>1  系统与环境</a:t>
            </a:r>
          </a:p>
          <a:p>
            <a:pPr eaLnBrk="1" hangingPunct="1">
              <a:lnSpc>
                <a:spcPct val="130000"/>
              </a:lnSpc>
              <a:buClr>
                <a:schemeClr val="folHlink"/>
              </a:buClr>
              <a:buSzPct val="60000"/>
              <a:buFont typeface="Wingdings" pitchFamily="2" charset="2"/>
              <a:buNone/>
            </a:pPr>
            <a:r>
              <a:rPr kumimoji="1" lang="zh-CN" altLang="en-US" dirty="0">
                <a:solidFill>
                  <a:srgbClr val="3333CC"/>
                </a:solidFill>
                <a:latin typeface="微软雅黑" pitchFamily="34" charset="-122"/>
                <a:ea typeface="微软雅黑" pitchFamily="34" charset="-122"/>
              </a:rPr>
              <a:t>2  状态与状态函数</a:t>
            </a:r>
          </a:p>
          <a:p>
            <a:pPr eaLnBrk="1" hangingPunct="1">
              <a:lnSpc>
                <a:spcPct val="130000"/>
              </a:lnSpc>
              <a:buClr>
                <a:schemeClr val="folHlink"/>
              </a:buClr>
              <a:buSzPct val="60000"/>
              <a:buFont typeface="Wingdings" pitchFamily="2" charset="2"/>
              <a:buNone/>
            </a:pPr>
            <a:r>
              <a:rPr kumimoji="1" lang="zh-CN" altLang="en-US" dirty="0">
                <a:solidFill>
                  <a:srgbClr val="3333CC"/>
                </a:solidFill>
                <a:latin typeface="微软雅黑" pitchFamily="34" charset="-122"/>
                <a:ea typeface="微软雅黑" pitchFamily="34" charset="-122"/>
              </a:rPr>
              <a:t>3  </a:t>
            </a:r>
            <a:r>
              <a:rPr kumimoji="1" lang="zh-CN" altLang="zh-CN" dirty="0">
                <a:solidFill>
                  <a:srgbClr val="3333CC"/>
                </a:solidFill>
                <a:latin typeface="微软雅黑" pitchFamily="34" charset="-122"/>
                <a:ea typeface="微软雅黑" pitchFamily="34" charset="-122"/>
              </a:rPr>
              <a:t>过程与途径</a:t>
            </a:r>
            <a:endParaRPr kumimoji="1" lang="zh-CN" altLang="en-US" dirty="0">
              <a:solidFill>
                <a:srgbClr val="3333CC"/>
              </a:solidFill>
              <a:latin typeface="微软雅黑" pitchFamily="34" charset="-122"/>
              <a:ea typeface="微软雅黑" pitchFamily="34" charset="-122"/>
            </a:endParaRPr>
          </a:p>
        </p:txBody>
      </p:sp>
      <p:sp>
        <p:nvSpPr>
          <p:cNvPr id="13316" name="Line 7"/>
          <p:cNvSpPr>
            <a:spLocks noChangeShapeType="1"/>
          </p:cNvSpPr>
          <p:nvPr/>
        </p:nvSpPr>
        <p:spPr bwMode="auto">
          <a:xfrm>
            <a:off x="468313" y="1341438"/>
            <a:ext cx="8208962" cy="0"/>
          </a:xfrm>
          <a:prstGeom prst="line">
            <a:avLst/>
          </a:prstGeom>
          <a:noFill/>
          <a:ln w="6985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323850" y="260350"/>
            <a:ext cx="7112000" cy="1190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3600" b="1">
                <a:solidFill>
                  <a:srgbClr val="3333CC"/>
                </a:solidFill>
                <a:latin typeface="Bookman Old Style" pitchFamily="18" charset="0"/>
              </a:rPr>
              <a:t>例</a:t>
            </a:r>
            <a:r>
              <a:rPr kumimoji="1" lang="en-US" altLang="zh-CN" sz="3600" b="1">
                <a:solidFill>
                  <a:srgbClr val="3333CC"/>
                </a:solidFill>
                <a:latin typeface="Bookman Old Style" pitchFamily="18" charset="0"/>
              </a:rPr>
              <a:t>2</a:t>
            </a:r>
            <a:r>
              <a:rPr kumimoji="1" lang="zh-CN" altLang="en-US" sz="3600" b="1">
                <a:solidFill>
                  <a:srgbClr val="3333CC"/>
                </a:solidFill>
                <a:latin typeface="Bookman Old Style" pitchFamily="18" charset="0"/>
              </a:rPr>
              <a:t>：根据</a:t>
            </a:r>
            <a:r>
              <a:rPr kumimoji="1" lang="zh-CN" altLang="en-US" sz="3600" b="1">
                <a:solidFill>
                  <a:srgbClr val="3333CC"/>
                </a:solidFill>
                <a:latin typeface="Bookman Old Style" pitchFamily="18" charset="0"/>
                <a:sym typeface="Symbol" pitchFamily="18" charset="2"/>
              </a:rPr>
              <a:t></a:t>
            </a:r>
            <a:r>
              <a:rPr kumimoji="1" lang="en-US" altLang="en-US" sz="3600" b="1" baseline="-25000">
                <a:solidFill>
                  <a:srgbClr val="3333CC"/>
                </a:solidFill>
                <a:latin typeface="Bookman Old Style" pitchFamily="18" charset="0"/>
                <a:sym typeface="Symbol" pitchFamily="18" charset="2"/>
              </a:rPr>
              <a:t>c</a:t>
            </a:r>
            <a:r>
              <a:rPr kumimoji="1" lang="en-US" altLang="en-US" sz="3600" b="1">
                <a:solidFill>
                  <a:srgbClr val="3333CC"/>
                </a:solidFill>
                <a:latin typeface="Bookman Old Style" pitchFamily="18" charset="0"/>
                <a:sym typeface="Symbol" pitchFamily="18" charset="2"/>
              </a:rPr>
              <a:t>H</a:t>
            </a:r>
            <a:r>
              <a:rPr kumimoji="1" lang="en-US" altLang="en-US" sz="3600" b="1" baseline="-25000">
                <a:solidFill>
                  <a:srgbClr val="3333CC"/>
                </a:solidFill>
                <a:latin typeface="Bookman Old Style" pitchFamily="18" charset="0"/>
                <a:sym typeface="Symbol" pitchFamily="18" charset="2"/>
              </a:rPr>
              <a:t> </a:t>
            </a:r>
            <a:r>
              <a:rPr kumimoji="1" lang="ru-RU" altLang="zh-CN" sz="3600" b="1" baseline="30000">
                <a:solidFill>
                  <a:srgbClr val="3333CC"/>
                </a:solidFill>
                <a:latin typeface="Bookman Old Style" pitchFamily="18" charset="0"/>
                <a:cs typeface="Tahoma" pitchFamily="34" charset="0"/>
                <a:sym typeface="Symbol" pitchFamily="18" charset="2"/>
              </a:rPr>
              <a:t>Ө</a:t>
            </a:r>
            <a:r>
              <a:rPr kumimoji="1" lang="en-US" altLang="en-US" sz="3600" b="1" baseline="-25000">
                <a:solidFill>
                  <a:srgbClr val="3333CC"/>
                </a:solidFill>
                <a:latin typeface="Bookman Old Style" pitchFamily="18" charset="0"/>
                <a:sym typeface="Symbol" pitchFamily="18" charset="2"/>
              </a:rPr>
              <a:t>m</a:t>
            </a:r>
            <a:r>
              <a:rPr kumimoji="1" lang="zh-CN" altLang="en-US" sz="3600" b="1">
                <a:solidFill>
                  <a:srgbClr val="3333CC"/>
                </a:solidFill>
                <a:latin typeface="Bookman Old Style" pitchFamily="18" charset="0"/>
                <a:sym typeface="Symbol" pitchFamily="18" charset="2"/>
              </a:rPr>
              <a:t>计算</a:t>
            </a:r>
          </a:p>
          <a:p>
            <a:pPr eaLnBrk="1" hangingPunct="1">
              <a:spcBef>
                <a:spcPct val="0"/>
              </a:spcBef>
              <a:buClrTx/>
              <a:buSzTx/>
              <a:buFontTx/>
              <a:buNone/>
            </a:pPr>
            <a:r>
              <a:rPr kumimoji="1" lang="en-US" altLang="en-US" sz="3600" b="1">
                <a:solidFill>
                  <a:srgbClr val="3333CC"/>
                </a:solidFill>
                <a:latin typeface="Bookman Old Style" pitchFamily="18" charset="0"/>
              </a:rPr>
              <a:t>      </a:t>
            </a:r>
            <a:r>
              <a:rPr kumimoji="1" lang="en-US" altLang="en-US" sz="2800" b="1">
                <a:solidFill>
                  <a:srgbClr val="3333CC"/>
                </a:solidFill>
                <a:latin typeface="Bookman Old Style" pitchFamily="18" charset="0"/>
              </a:rPr>
              <a:t>C</a:t>
            </a:r>
            <a:r>
              <a:rPr kumimoji="1" lang="en-US" altLang="en-US" sz="2800" b="1" baseline="-25000">
                <a:solidFill>
                  <a:srgbClr val="3333CC"/>
                </a:solidFill>
                <a:latin typeface="Bookman Old Style" pitchFamily="18" charset="0"/>
              </a:rPr>
              <a:t>2</a:t>
            </a:r>
            <a:r>
              <a:rPr kumimoji="1" lang="en-US" altLang="en-US" sz="2800" b="1">
                <a:solidFill>
                  <a:srgbClr val="3333CC"/>
                </a:solidFill>
                <a:latin typeface="Bookman Old Style" pitchFamily="18" charset="0"/>
              </a:rPr>
              <a:t>H</a:t>
            </a:r>
            <a:r>
              <a:rPr kumimoji="1" lang="en-US" altLang="en-US" sz="2800" b="1" baseline="-25000">
                <a:solidFill>
                  <a:srgbClr val="3333CC"/>
                </a:solidFill>
                <a:latin typeface="Bookman Old Style" pitchFamily="18" charset="0"/>
              </a:rPr>
              <a:t>4</a:t>
            </a:r>
            <a:r>
              <a:rPr kumimoji="1" lang="en-US" altLang="en-US" sz="2800" b="1">
                <a:solidFill>
                  <a:srgbClr val="3333CC"/>
                </a:solidFill>
                <a:latin typeface="Bookman Old Style" pitchFamily="18" charset="0"/>
              </a:rPr>
              <a:t>(g)+H</a:t>
            </a:r>
            <a:r>
              <a:rPr kumimoji="1" lang="en-US" altLang="en-US" sz="2800" b="1" baseline="-25000">
                <a:solidFill>
                  <a:srgbClr val="3333CC"/>
                </a:solidFill>
                <a:latin typeface="Bookman Old Style" pitchFamily="18" charset="0"/>
              </a:rPr>
              <a:t>2</a:t>
            </a:r>
            <a:r>
              <a:rPr kumimoji="1" lang="en-US" altLang="en-US" sz="2800" b="1">
                <a:solidFill>
                  <a:srgbClr val="3333CC"/>
                </a:solidFill>
                <a:latin typeface="Bookman Old Style" pitchFamily="18" charset="0"/>
              </a:rPr>
              <a:t>(g)</a:t>
            </a:r>
            <a:r>
              <a:rPr kumimoji="1" lang="en-US" altLang="zh-CN" sz="2800" b="1">
                <a:solidFill>
                  <a:srgbClr val="3333CC"/>
                </a:solidFill>
                <a:latin typeface="Bookman Old Style" pitchFamily="18" charset="0"/>
              </a:rPr>
              <a:t> </a:t>
            </a:r>
            <a:r>
              <a:rPr kumimoji="1" lang="en-US" altLang="zh-CN" sz="2800" b="1">
                <a:solidFill>
                  <a:srgbClr val="3333CC"/>
                </a:solidFill>
                <a:latin typeface="Bookman Old Style" pitchFamily="18" charset="0"/>
                <a:sym typeface="Wingdings" pitchFamily="2" charset="2"/>
              </a:rPr>
              <a:t></a:t>
            </a:r>
            <a:r>
              <a:rPr kumimoji="1" lang="en-US" altLang="en-US" sz="2800" b="1">
                <a:solidFill>
                  <a:srgbClr val="3333CC"/>
                </a:solidFill>
                <a:latin typeface="Bookman Old Style" pitchFamily="18" charset="0"/>
              </a:rPr>
              <a:t>C</a:t>
            </a:r>
            <a:r>
              <a:rPr kumimoji="1" lang="en-US" altLang="en-US" sz="2800" b="1" baseline="-25000">
                <a:solidFill>
                  <a:srgbClr val="3333CC"/>
                </a:solidFill>
                <a:latin typeface="Bookman Old Style" pitchFamily="18" charset="0"/>
              </a:rPr>
              <a:t>2</a:t>
            </a:r>
            <a:r>
              <a:rPr kumimoji="1" lang="en-US" altLang="en-US" sz="2800" b="1">
                <a:solidFill>
                  <a:srgbClr val="3333CC"/>
                </a:solidFill>
                <a:latin typeface="Bookman Old Style" pitchFamily="18" charset="0"/>
              </a:rPr>
              <a:t>H</a:t>
            </a:r>
            <a:r>
              <a:rPr kumimoji="1" lang="en-US" altLang="en-US" sz="2800" b="1" baseline="-25000">
                <a:solidFill>
                  <a:srgbClr val="3333CC"/>
                </a:solidFill>
                <a:latin typeface="Bookman Old Style" pitchFamily="18" charset="0"/>
              </a:rPr>
              <a:t>6</a:t>
            </a:r>
            <a:r>
              <a:rPr kumimoji="1" lang="en-US" altLang="en-US" sz="2800" b="1">
                <a:solidFill>
                  <a:srgbClr val="3333CC"/>
                </a:solidFill>
                <a:latin typeface="Bookman Old Style" pitchFamily="18" charset="0"/>
              </a:rPr>
              <a:t>(g)</a:t>
            </a:r>
            <a:r>
              <a:rPr kumimoji="1" lang="zh-CN" altLang="en-US" sz="2800" b="1">
                <a:solidFill>
                  <a:srgbClr val="3333CC"/>
                </a:solidFill>
                <a:latin typeface="Bookman Old Style" pitchFamily="18" charset="0"/>
              </a:rPr>
              <a:t>的</a:t>
            </a:r>
            <a:r>
              <a:rPr kumimoji="1" lang="zh-CN" altLang="en-US" sz="2800" b="1">
                <a:solidFill>
                  <a:srgbClr val="3333CC"/>
                </a:solidFill>
                <a:latin typeface="Bookman Old Style" pitchFamily="18" charset="0"/>
                <a:sym typeface="Symbol" pitchFamily="18" charset="2"/>
              </a:rPr>
              <a:t></a:t>
            </a:r>
            <a:r>
              <a:rPr kumimoji="1" lang="en-US" altLang="en-US" sz="2800" b="1" baseline="-25000">
                <a:solidFill>
                  <a:srgbClr val="3333CC"/>
                </a:solidFill>
                <a:latin typeface="Bookman Old Style" pitchFamily="18" charset="0"/>
                <a:sym typeface="Symbol" pitchFamily="18" charset="2"/>
              </a:rPr>
              <a:t>r</a:t>
            </a:r>
            <a:r>
              <a:rPr kumimoji="1" lang="en-US" altLang="en-US" sz="2800" b="1">
                <a:solidFill>
                  <a:srgbClr val="3333CC"/>
                </a:solidFill>
                <a:latin typeface="Bookman Old Style" pitchFamily="18" charset="0"/>
                <a:sym typeface="Symbol" pitchFamily="18" charset="2"/>
              </a:rPr>
              <a:t>H</a:t>
            </a:r>
            <a:r>
              <a:rPr kumimoji="1" lang="ru-RU" altLang="zh-CN" sz="2800" b="1" baseline="30000">
                <a:solidFill>
                  <a:srgbClr val="3333CC"/>
                </a:solidFill>
                <a:latin typeface="Bookman Old Style" pitchFamily="18" charset="0"/>
                <a:sym typeface="Symbol" pitchFamily="18" charset="2"/>
              </a:rPr>
              <a:t>Ө</a:t>
            </a:r>
            <a:endParaRPr kumimoji="1" lang="zh-CN" altLang="en-US" sz="2800" b="1" baseline="30000">
              <a:solidFill>
                <a:srgbClr val="3333CC"/>
              </a:solidFill>
              <a:latin typeface="Bookman Old Style" pitchFamily="18" charset="0"/>
              <a:sym typeface="Symbol" pitchFamily="18" charset="2"/>
            </a:endParaRPr>
          </a:p>
        </p:txBody>
      </p:sp>
      <p:sp>
        <p:nvSpPr>
          <p:cNvPr id="158726" name="AutoShape 6"/>
          <p:cNvSpPr>
            <a:spLocks noChangeArrowheads="1"/>
          </p:cNvSpPr>
          <p:nvPr/>
        </p:nvSpPr>
        <p:spPr bwMode="auto">
          <a:xfrm>
            <a:off x="914400" y="1785938"/>
            <a:ext cx="3124200" cy="7620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400">
                <a:solidFill>
                  <a:schemeClr val="bg1"/>
                </a:solidFill>
                <a:latin typeface="Bookman Old Style" pitchFamily="18" charset="0"/>
              </a:rPr>
              <a:t>C</a:t>
            </a:r>
            <a:r>
              <a:rPr kumimoji="1" lang="en-US" altLang="zh-CN" sz="1800">
                <a:solidFill>
                  <a:schemeClr val="bg1"/>
                </a:solidFill>
                <a:latin typeface="Bookman Old Style" pitchFamily="18" charset="0"/>
              </a:rPr>
              <a:t>2</a:t>
            </a:r>
            <a:r>
              <a:rPr kumimoji="1" lang="en-US" altLang="zh-CN" sz="2400">
                <a:solidFill>
                  <a:schemeClr val="bg1"/>
                </a:solidFill>
                <a:latin typeface="Bookman Old Style" pitchFamily="18" charset="0"/>
              </a:rPr>
              <a:t>H</a:t>
            </a:r>
            <a:r>
              <a:rPr kumimoji="1" lang="en-US" altLang="zh-CN" sz="1600">
                <a:solidFill>
                  <a:schemeClr val="bg1"/>
                </a:solidFill>
                <a:latin typeface="Bookman Old Style" pitchFamily="18" charset="0"/>
              </a:rPr>
              <a:t>4</a:t>
            </a:r>
            <a:r>
              <a:rPr kumimoji="1" lang="en-US" altLang="zh-CN" sz="2400">
                <a:solidFill>
                  <a:schemeClr val="bg1"/>
                </a:solidFill>
                <a:latin typeface="Bookman Old Style" pitchFamily="18" charset="0"/>
              </a:rPr>
              <a:t>+H</a:t>
            </a:r>
            <a:r>
              <a:rPr kumimoji="1" lang="en-US" altLang="zh-CN" sz="1600">
                <a:solidFill>
                  <a:schemeClr val="bg1"/>
                </a:solidFill>
                <a:latin typeface="Bookman Old Style" pitchFamily="18" charset="0"/>
              </a:rPr>
              <a:t>2 </a:t>
            </a:r>
            <a:r>
              <a:rPr kumimoji="1" lang="en-US" altLang="zh-CN" sz="1600">
                <a:latin typeface="Bookman Old Style" pitchFamily="18" charset="0"/>
              </a:rPr>
              <a:t>                   </a:t>
            </a:r>
            <a:endParaRPr kumimoji="1" lang="en-US" altLang="zh-CN" sz="2400">
              <a:latin typeface="Bookman Old Style" pitchFamily="18" charset="0"/>
            </a:endParaRPr>
          </a:p>
        </p:txBody>
      </p:sp>
      <p:sp>
        <p:nvSpPr>
          <p:cNvPr id="158727" name="AutoShape 7"/>
          <p:cNvSpPr>
            <a:spLocks noChangeArrowheads="1"/>
          </p:cNvSpPr>
          <p:nvPr/>
        </p:nvSpPr>
        <p:spPr bwMode="auto">
          <a:xfrm>
            <a:off x="5257800" y="1785938"/>
            <a:ext cx="2819400" cy="7620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400">
                <a:solidFill>
                  <a:schemeClr val="bg1"/>
                </a:solidFill>
                <a:latin typeface="Bookman Old Style" pitchFamily="18" charset="0"/>
              </a:rPr>
              <a:t>C</a:t>
            </a:r>
            <a:r>
              <a:rPr kumimoji="1" lang="en-US" altLang="zh-CN" sz="1600">
                <a:solidFill>
                  <a:schemeClr val="bg1"/>
                </a:solidFill>
                <a:latin typeface="Bookman Old Style" pitchFamily="18" charset="0"/>
              </a:rPr>
              <a:t>2</a:t>
            </a:r>
            <a:r>
              <a:rPr kumimoji="1" lang="en-US" altLang="zh-CN" sz="2400">
                <a:solidFill>
                  <a:schemeClr val="bg1"/>
                </a:solidFill>
                <a:latin typeface="Bookman Old Style" pitchFamily="18" charset="0"/>
              </a:rPr>
              <a:t>H</a:t>
            </a:r>
            <a:r>
              <a:rPr kumimoji="1" lang="en-US" altLang="zh-CN" sz="1600">
                <a:solidFill>
                  <a:schemeClr val="bg1"/>
                </a:solidFill>
                <a:latin typeface="Bookman Old Style" pitchFamily="18" charset="0"/>
              </a:rPr>
              <a:t>6</a:t>
            </a:r>
            <a:r>
              <a:rPr kumimoji="1" lang="en-US" altLang="zh-CN" sz="2400">
                <a:latin typeface="Bookman Old Style" pitchFamily="18" charset="0"/>
              </a:rPr>
              <a:t>              </a:t>
            </a:r>
            <a:r>
              <a:rPr kumimoji="1" lang="en-US" altLang="zh-CN" sz="2000">
                <a:latin typeface="Bookman Old Style" pitchFamily="18" charset="0"/>
              </a:rPr>
              <a:t> </a:t>
            </a:r>
            <a:endParaRPr kumimoji="1" lang="en-US" altLang="zh-CN" sz="1400">
              <a:latin typeface="Bookman Old Style" pitchFamily="18" charset="0"/>
            </a:endParaRPr>
          </a:p>
        </p:txBody>
      </p:sp>
      <p:sp>
        <p:nvSpPr>
          <p:cNvPr id="158728" name="Rectangle 8"/>
          <p:cNvSpPr>
            <a:spLocks noChangeArrowheads="1"/>
          </p:cNvSpPr>
          <p:nvPr/>
        </p:nvSpPr>
        <p:spPr bwMode="auto">
          <a:xfrm>
            <a:off x="3124200" y="3386138"/>
            <a:ext cx="30480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zh-CN" altLang="en-US" sz="2400">
                <a:solidFill>
                  <a:schemeClr val="bg1"/>
                </a:solidFill>
                <a:latin typeface="Bookman Old Style" pitchFamily="18" charset="0"/>
              </a:rPr>
              <a:t>2</a:t>
            </a:r>
            <a:r>
              <a:rPr kumimoji="1" lang="en-US" altLang="zh-CN" sz="2400">
                <a:solidFill>
                  <a:schemeClr val="bg1"/>
                </a:solidFill>
                <a:latin typeface="Bookman Old Style" pitchFamily="18" charset="0"/>
              </a:rPr>
              <a:t>CO</a:t>
            </a:r>
            <a:r>
              <a:rPr kumimoji="1" lang="en-US" altLang="zh-CN" sz="1800">
                <a:solidFill>
                  <a:schemeClr val="bg1"/>
                </a:solidFill>
                <a:latin typeface="Bookman Old Style" pitchFamily="18" charset="0"/>
              </a:rPr>
              <a:t>2</a:t>
            </a:r>
            <a:r>
              <a:rPr kumimoji="1" lang="en-US" altLang="zh-CN" sz="2400">
                <a:solidFill>
                  <a:schemeClr val="bg1"/>
                </a:solidFill>
                <a:latin typeface="Bookman Old Style" pitchFamily="18" charset="0"/>
              </a:rPr>
              <a:t>+3H</a:t>
            </a:r>
            <a:r>
              <a:rPr kumimoji="1" lang="en-US" altLang="zh-CN" sz="1800">
                <a:solidFill>
                  <a:schemeClr val="bg1"/>
                </a:solidFill>
                <a:latin typeface="Bookman Old Style" pitchFamily="18" charset="0"/>
              </a:rPr>
              <a:t>2</a:t>
            </a:r>
            <a:r>
              <a:rPr kumimoji="1" lang="en-US" altLang="zh-CN" sz="2400">
                <a:solidFill>
                  <a:schemeClr val="bg1"/>
                </a:solidFill>
                <a:latin typeface="Bookman Old Style" pitchFamily="18" charset="0"/>
              </a:rPr>
              <a:t>O</a:t>
            </a:r>
          </a:p>
        </p:txBody>
      </p:sp>
      <p:cxnSp>
        <p:nvCxnSpPr>
          <p:cNvPr id="158729" name="AutoShape 9"/>
          <p:cNvCxnSpPr>
            <a:cxnSpLocks noChangeShapeType="1"/>
            <a:stCxn id="158726" idx="2"/>
            <a:endCxn id="158728" idx="1"/>
          </p:cNvCxnSpPr>
          <p:nvPr/>
        </p:nvCxnSpPr>
        <p:spPr bwMode="auto">
          <a:xfrm rot="16200000" flipH="1">
            <a:off x="2171700" y="2852738"/>
            <a:ext cx="1257300" cy="647700"/>
          </a:xfrm>
          <a:prstGeom prst="bentConnector2">
            <a:avLst/>
          </a:prstGeom>
          <a:noFill/>
          <a:ln w="76200">
            <a:solidFill>
              <a:srgbClr val="FF0000"/>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730" name="AutoShape 10"/>
          <p:cNvCxnSpPr>
            <a:cxnSpLocks noChangeShapeType="1"/>
            <a:stCxn id="158728" idx="3"/>
            <a:endCxn id="158727" idx="2"/>
          </p:cNvCxnSpPr>
          <p:nvPr/>
        </p:nvCxnSpPr>
        <p:spPr bwMode="auto">
          <a:xfrm flipV="1">
            <a:off x="6172200" y="2547938"/>
            <a:ext cx="495300" cy="1257300"/>
          </a:xfrm>
          <a:prstGeom prst="bentConnector2">
            <a:avLst/>
          </a:prstGeom>
          <a:noFill/>
          <a:ln w="76200">
            <a:solidFill>
              <a:srgbClr val="FF0000"/>
            </a:solidFill>
            <a:miter lim="800000"/>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731" name="Rectangle 11"/>
          <p:cNvSpPr>
            <a:spLocks noChangeArrowheads="1"/>
          </p:cNvSpPr>
          <p:nvPr/>
        </p:nvSpPr>
        <p:spPr bwMode="auto">
          <a:xfrm>
            <a:off x="6705600" y="3005138"/>
            <a:ext cx="1074738"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solidFill>
                  <a:srgbClr val="3333CC"/>
                </a:solidFill>
                <a:latin typeface="Bookman Old Style" pitchFamily="18" charset="0"/>
                <a:sym typeface="Symbol" pitchFamily="18" charset="2"/>
              </a:rPr>
              <a:t></a:t>
            </a:r>
            <a:r>
              <a:rPr kumimoji="1" lang="en-US" altLang="en-US" sz="2800" b="1" baseline="-25000">
                <a:solidFill>
                  <a:srgbClr val="3333CC"/>
                </a:solidFill>
                <a:latin typeface="Bookman Old Style" pitchFamily="18" charset="0"/>
                <a:sym typeface="Symbol" pitchFamily="18" charset="2"/>
              </a:rPr>
              <a:t>c</a:t>
            </a:r>
            <a:r>
              <a:rPr kumimoji="1" lang="en-US" altLang="en-US" sz="2400" b="1">
                <a:solidFill>
                  <a:srgbClr val="3333CC"/>
                </a:solidFill>
                <a:latin typeface="Bookman Old Style" pitchFamily="18" charset="0"/>
                <a:sym typeface="Symbol" pitchFamily="18" charset="2"/>
              </a:rPr>
              <a:t>H</a:t>
            </a:r>
            <a:r>
              <a:rPr kumimoji="1" lang="en-US" altLang="en-US" sz="2800" b="1" baseline="-25000">
                <a:solidFill>
                  <a:srgbClr val="3333CC"/>
                </a:solidFill>
                <a:latin typeface="Bookman Old Style" pitchFamily="18" charset="0"/>
                <a:sym typeface="Symbol" pitchFamily="18" charset="2"/>
              </a:rPr>
              <a:t>2 </a:t>
            </a:r>
            <a:r>
              <a:rPr kumimoji="1" lang="en-US" altLang="zh-CN" sz="2800" b="1" baseline="30000">
                <a:solidFill>
                  <a:srgbClr val="3333CC"/>
                </a:solidFill>
                <a:latin typeface="Bookman Old Style" pitchFamily="18" charset="0"/>
                <a:sym typeface="Symbol" pitchFamily="18" charset="2"/>
              </a:rPr>
              <a:t></a:t>
            </a:r>
          </a:p>
        </p:txBody>
      </p:sp>
      <p:sp>
        <p:nvSpPr>
          <p:cNvPr id="158732" name="Rectangle 12"/>
          <p:cNvSpPr>
            <a:spLocks noChangeArrowheads="1"/>
          </p:cNvSpPr>
          <p:nvPr/>
        </p:nvSpPr>
        <p:spPr bwMode="auto">
          <a:xfrm>
            <a:off x="4267200" y="1557338"/>
            <a:ext cx="969963"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solidFill>
                  <a:srgbClr val="FF0066"/>
                </a:solidFill>
                <a:latin typeface="Bookman Old Style" pitchFamily="18" charset="0"/>
                <a:sym typeface="Symbol" pitchFamily="18" charset="2"/>
              </a:rPr>
              <a:t></a:t>
            </a:r>
            <a:r>
              <a:rPr kumimoji="1" lang="en-US" altLang="en-US" sz="2800" b="1" baseline="-25000">
                <a:solidFill>
                  <a:srgbClr val="FF0066"/>
                </a:solidFill>
                <a:latin typeface="Bookman Old Style" pitchFamily="18" charset="0"/>
                <a:sym typeface="Symbol" pitchFamily="18" charset="2"/>
              </a:rPr>
              <a:t>r</a:t>
            </a:r>
            <a:r>
              <a:rPr kumimoji="1" lang="en-US" altLang="en-US" sz="2400" b="1">
                <a:solidFill>
                  <a:srgbClr val="FF0066"/>
                </a:solidFill>
                <a:latin typeface="Bookman Old Style" pitchFamily="18" charset="0"/>
                <a:sym typeface="Symbol" pitchFamily="18" charset="2"/>
              </a:rPr>
              <a:t>H </a:t>
            </a:r>
            <a:r>
              <a:rPr kumimoji="1" lang="en-US" altLang="zh-CN" sz="2800" b="1" baseline="30000">
                <a:solidFill>
                  <a:srgbClr val="FF0066"/>
                </a:solidFill>
                <a:latin typeface="Bookman Old Style" pitchFamily="18" charset="0"/>
                <a:sym typeface="Symbol" pitchFamily="18" charset="2"/>
              </a:rPr>
              <a:t></a:t>
            </a:r>
          </a:p>
        </p:txBody>
      </p:sp>
      <p:sp>
        <p:nvSpPr>
          <p:cNvPr id="158736" name="Rectangle 16"/>
          <p:cNvSpPr>
            <a:spLocks noChangeArrowheads="1"/>
          </p:cNvSpPr>
          <p:nvPr/>
        </p:nvSpPr>
        <p:spPr bwMode="auto">
          <a:xfrm>
            <a:off x="1258888" y="3043238"/>
            <a:ext cx="1074737"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solidFill>
                  <a:srgbClr val="3333CC"/>
                </a:solidFill>
                <a:latin typeface="Bookman Old Style" pitchFamily="18" charset="0"/>
                <a:sym typeface="Symbol" pitchFamily="18" charset="2"/>
              </a:rPr>
              <a:t></a:t>
            </a:r>
            <a:r>
              <a:rPr kumimoji="1" lang="en-US" altLang="en-US" sz="2800" b="1" baseline="-25000">
                <a:solidFill>
                  <a:srgbClr val="3333CC"/>
                </a:solidFill>
                <a:latin typeface="Bookman Old Style" pitchFamily="18" charset="0"/>
                <a:sym typeface="Symbol" pitchFamily="18" charset="2"/>
              </a:rPr>
              <a:t>c</a:t>
            </a:r>
            <a:r>
              <a:rPr kumimoji="1" lang="en-US" altLang="en-US" sz="2400" b="1">
                <a:solidFill>
                  <a:srgbClr val="3333CC"/>
                </a:solidFill>
                <a:latin typeface="Bookman Old Style" pitchFamily="18" charset="0"/>
                <a:sym typeface="Symbol" pitchFamily="18" charset="2"/>
              </a:rPr>
              <a:t>H</a:t>
            </a:r>
            <a:r>
              <a:rPr kumimoji="1" lang="en-US" altLang="en-US" sz="2800" b="1" baseline="-25000">
                <a:solidFill>
                  <a:srgbClr val="3333CC"/>
                </a:solidFill>
                <a:latin typeface="Bookman Old Style" pitchFamily="18" charset="0"/>
                <a:sym typeface="Symbol" pitchFamily="18" charset="2"/>
              </a:rPr>
              <a:t>1 </a:t>
            </a:r>
            <a:r>
              <a:rPr kumimoji="1" lang="en-US" altLang="zh-CN" sz="2800" b="1" baseline="30000">
                <a:solidFill>
                  <a:srgbClr val="3333CC"/>
                </a:solidFill>
                <a:latin typeface="Bookman Old Style" pitchFamily="18" charset="0"/>
                <a:sym typeface="Symbol" pitchFamily="18" charset="2"/>
              </a:rPr>
              <a:t></a:t>
            </a:r>
          </a:p>
        </p:txBody>
      </p:sp>
      <p:cxnSp>
        <p:nvCxnSpPr>
          <p:cNvPr id="158737" name="AutoShape 17"/>
          <p:cNvCxnSpPr>
            <a:cxnSpLocks noChangeShapeType="1"/>
            <a:stCxn id="158726" idx="3"/>
            <a:endCxn id="158727" idx="1"/>
          </p:cNvCxnSpPr>
          <p:nvPr/>
        </p:nvCxnSpPr>
        <p:spPr bwMode="auto">
          <a:xfrm>
            <a:off x="4038600" y="2166938"/>
            <a:ext cx="1219200" cy="0"/>
          </a:xfrm>
          <a:prstGeom prst="straightConnector1">
            <a:avLst/>
          </a:prstGeom>
          <a:noFill/>
          <a:ln w="76200">
            <a:solidFill>
              <a:srgbClr val="FF66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8748" name="Rectangle 28"/>
          <p:cNvSpPr>
            <a:spLocks noChangeArrowheads="1"/>
          </p:cNvSpPr>
          <p:nvPr/>
        </p:nvSpPr>
        <p:spPr bwMode="auto">
          <a:xfrm>
            <a:off x="179388" y="5229225"/>
            <a:ext cx="882015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zh-CN" altLang="en-US" sz="2400" b="1" dirty="0">
                <a:solidFill>
                  <a:srgbClr val="FF0066"/>
                </a:solidFill>
                <a:latin typeface="Bookman Old Style" pitchFamily="18" charset="0"/>
                <a:sym typeface="Symbol" pitchFamily="18" charset="2"/>
              </a:rPr>
              <a:t></a:t>
            </a:r>
            <a:r>
              <a:rPr kumimoji="1" lang="en-US" altLang="en-US" sz="2400" b="1" baseline="-25000" dirty="0" err="1">
                <a:solidFill>
                  <a:srgbClr val="FF0066"/>
                </a:solidFill>
                <a:latin typeface="Bookman Old Style" pitchFamily="18" charset="0"/>
                <a:sym typeface="Symbol" pitchFamily="18" charset="2"/>
              </a:rPr>
              <a:t>r</a:t>
            </a:r>
            <a:r>
              <a:rPr kumimoji="1" lang="en-US" altLang="en-US" sz="2400" b="1" dirty="0" err="1">
                <a:solidFill>
                  <a:srgbClr val="FF0066"/>
                </a:solidFill>
                <a:latin typeface="Bookman Old Style" pitchFamily="18" charset="0"/>
                <a:sym typeface="Symbol" pitchFamily="18" charset="2"/>
              </a:rPr>
              <a:t>H</a:t>
            </a:r>
            <a:r>
              <a:rPr kumimoji="1" lang="en-US" altLang="en-US" sz="2400" b="1" baseline="30000" dirty="0">
                <a:latin typeface="Bookman Old Style" pitchFamily="18" charset="0"/>
                <a:sym typeface="Symbol" pitchFamily="18" charset="2"/>
              </a:rPr>
              <a:t>   </a:t>
            </a:r>
            <a:r>
              <a:rPr kumimoji="1" lang="zh-CN" altLang="zh-CN" sz="2400" b="1" dirty="0">
                <a:solidFill>
                  <a:srgbClr val="3333CC"/>
                </a:solidFill>
                <a:latin typeface="Bookman Old Style" pitchFamily="18" charset="0"/>
              </a:rPr>
              <a:t>= </a:t>
            </a:r>
            <a:r>
              <a:rPr kumimoji="1" lang="zh-CN" altLang="en-US" sz="2400" b="1" dirty="0">
                <a:solidFill>
                  <a:srgbClr val="3333CC"/>
                </a:solidFill>
                <a:latin typeface="Bookman Old Style" pitchFamily="18" charset="0"/>
                <a:sym typeface="Symbol" pitchFamily="18" charset="2"/>
              </a:rPr>
              <a:t></a:t>
            </a:r>
            <a:r>
              <a:rPr kumimoji="1" lang="en-US" altLang="en-US" sz="2800" b="1" baseline="-25000" dirty="0">
                <a:solidFill>
                  <a:srgbClr val="3333CC"/>
                </a:solidFill>
                <a:latin typeface="Bookman Old Style" pitchFamily="18" charset="0"/>
                <a:sym typeface="Symbol" pitchFamily="18" charset="2"/>
              </a:rPr>
              <a:t>c</a:t>
            </a:r>
            <a:r>
              <a:rPr kumimoji="1" lang="en-US" altLang="en-US" sz="2400" b="1" dirty="0">
                <a:solidFill>
                  <a:srgbClr val="3333CC"/>
                </a:solidFill>
                <a:latin typeface="Bookman Old Style" pitchFamily="18" charset="0"/>
                <a:sym typeface="Symbol" pitchFamily="18" charset="2"/>
              </a:rPr>
              <a:t>H</a:t>
            </a:r>
            <a:r>
              <a:rPr kumimoji="1" lang="en-US" altLang="en-US" sz="2800" b="1" baseline="-25000" dirty="0">
                <a:solidFill>
                  <a:srgbClr val="3333CC"/>
                </a:solidFill>
                <a:latin typeface="Bookman Old Style" pitchFamily="18" charset="0"/>
                <a:sym typeface="Symbol" pitchFamily="18" charset="2"/>
              </a:rPr>
              <a:t>1 </a:t>
            </a:r>
            <a:r>
              <a:rPr kumimoji="1" lang="en-US" altLang="zh-CN" sz="2800" b="1" baseline="30000" dirty="0">
                <a:solidFill>
                  <a:srgbClr val="3333CC"/>
                </a:solidFill>
                <a:latin typeface="Bookman Old Style" pitchFamily="18" charset="0"/>
                <a:sym typeface="Symbol" pitchFamily="18" charset="2"/>
              </a:rPr>
              <a:t></a:t>
            </a:r>
            <a:r>
              <a:rPr kumimoji="1" lang="zh-CN" altLang="zh-CN" sz="2400" b="1" dirty="0">
                <a:solidFill>
                  <a:srgbClr val="3333CC"/>
                </a:solidFill>
                <a:latin typeface="Bookman Old Style" pitchFamily="18" charset="0"/>
              </a:rPr>
              <a:t> - </a:t>
            </a:r>
            <a:r>
              <a:rPr kumimoji="1" lang="zh-CN" altLang="en-US" sz="2400" b="1" dirty="0">
                <a:solidFill>
                  <a:srgbClr val="3333CC"/>
                </a:solidFill>
                <a:latin typeface="Bookman Old Style" pitchFamily="18" charset="0"/>
                <a:sym typeface="Symbol" pitchFamily="18" charset="2"/>
              </a:rPr>
              <a:t></a:t>
            </a:r>
            <a:r>
              <a:rPr kumimoji="1" lang="en-US" altLang="en-US" sz="2800" b="1" baseline="-25000" dirty="0">
                <a:solidFill>
                  <a:srgbClr val="3333CC"/>
                </a:solidFill>
                <a:latin typeface="Bookman Old Style" pitchFamily="18" charset="0"/>
                <a:sym typeface="Symbol" pitchFamily="18" charset="2"/>
              </a:rPr>
              <a:t>c</a:t>
            </a:r>
            <a:r>
              <a:rPr kumimoji="1" lang="en-US" altLang="en-US" sz="2400" b="1" dirty="0">
                <a:solidFill>
                  <a:srgbClr val="3333CC"/>
                </a:solidFill>
                <a:latin typeface="Bookman Old Style" pitchFamily="18" charset="0"/>
                <a:sym typeface="Symbol" pitchFamily="18" charset="2"/>
              </a:rPr>
              <a:t>H</a:t>
            </a:r>
            <a:r>
              <a:rPr kumimoji="1" lang="en-US" altLang="en-US" sz="2800" b="1" baseline="-25000" dirty="0">
                <a:solidFill>
                  <a:srgbClr val="3333CC"/>
                </a:solidFill>
                <a:latin typeface="Bookman Old Style" pitchFamily="18" charset="0"/>
                <a:sym typeface="Symbol" pitchFamily="18" charset="2"/>
              </a:rPr>
              <a:t>2 </a:t>
            </a:r>
            <a:r>
              <a:rPr kumimoji="1" lang="en-US" altLang="zh-CN" sz="2800" b="1" baseline="30000" dirty="0">
                <a:solidFill>
                  <a:srgbClr val="3333CC"/>
                </a:solidFill>
                <a:latin typeface="Bookman Old Style" pitchFamily="18" charset="0"/>
                <a:sym typeface="Symbol" pitchFamily="18" charset="2"/>
              </a:rPr>
              <a:t></a:t>
            </a:r>
            <a:endParaRPr kumimoji="1" lang="en-US" altLang="en-US" sz="2400" b="1" dirty="0">
              <a:solidFill>
                <a:srgbClr val="3333CC"/>
              </a:solidFill>
              <a:latin typeface="Bookman Old Style" pitchFamily="18" charset="0"/>
              <a:sym typeface="Symbol" pitchFamily="18" charset="2"/>
            </a:endParaRPr>
          </a:p>
          <a:p>
            <a:pPr eaLnBrk="1" hangingPunct="1">
              <a:spcBef>
                <a:spcPct val="50000"/>
              </a:spcBef>
              <a:buClrTx/>
              <a:buSzTx/>
              <a:buFontTx/>
              <a:buNone/>
            </a:pPr>
            <a:r>
              <a:rPr kumimoji="1" lang="zh-CN" altLang="zh-CN" sz="2400" b="1" dirty="0">
                <a:solidFill>
                  <a:srgbClr val="3333CC"/>
                </a:solidFill>
                <a:latin typeface="Bookman Old Style" pitchFamily="18" charset="0"/>
              </a:rPr>
              <a:t>        = </a:t>
            </a:r>
            <a:r>
              <a:rPr kumimoji="1" lang="en-US" altLang="zh-CN" sz="2400" b="1" dirty="0">
                <a:solidFill>
                  <a:srgbClr val="3333CC"/>
                </a:solidFill>
                <a:latin typeface="Bookman Old Style" pitchFamily="18" charset="0"/>
                <a:sym typeface="Symbol" pitchFamily="18" charset="2"/>
              </a:rPr>
              <a:t></a:t>
            </a:r>
            <a:r>
              <a:rPr kumimoji="1" lang="en-US" altLang="en-US" sz="2800" b="1" baseline="-25000" dirty="0" err="1">
                <a:solidFill>
                  <a:srgbClr val="3333CC"/>
                </a:solidFill>
                <a:latin typeface="Bookman Old Style" pitchFamily="18" charset="0"/>
                <a:sym typeface="Symbol" pitchFamily="18" charset="2"/>
              </a:rPr>
              <a:t>c</a:t>
            </a:r>
            <a:r>
              <a:rPr kumimoji="1" lang="en-US" altLang="en-US" sz="2400" b="1" dirty="0" err="1">
                <a:solidFill>
                  <a:srgbClr val="3333CC"/>
                </a:solidFill>
                <a:latin typeface="Bookman Old Style" pitchFamily="18" charset="0"/>
                <a:sym typeface="Symbol" pitchFamily="18" charset="2"/>
              </a:rPr>
              <a:t>H</a:t>
            </a:r>
            <a:r>
              <a:rPr kumimoji="1" lang="en-US" altLang="en-US" sz="2800" b="1" baseline="-25000" dirty="0" err="1">
                <a:solidFill>
                  <a:srgbClr val="3333CC"/>
                </a:solidFill>
                <a:latin typeface="Bookman Old Style" pitchFamily="18" charset="0"/>
                <a:sym typeface="Symbol" pitchFamily="18" charset="2"/>
              </a:rPr>
              <a:t>m</a:t>
            </a:r>
            <a:r>
              <a:rPr kumimoji="1" lang="en-US" altLang="en-US" sz="2800" b="1" baseline="-25000" dirty="0">
                <a:solidFill>
                  <a:srgbClr val="3333CC"/>
                </a:solidFill>
                <a:latin typeface="Bookman Old Style" pitchFamily="18" charset="0"/>
                <a:sym typeface="Symbol" pitchFamily="18" charset="2"/>
              </a:rPr>
              <a:t> </a:t>
            </a:r>
            <a:r>
              <a:rPr kumimoji="1" lang="en-US" altLang="zh-CN" sz="2800" b="1" baseline="30000" dirty="0">
                <a:solidFill>
                  <a:srgbClr val="3333CC"/>
                </a:solidFill>
                <a:latin typeface="Bookman Old Style" pitchFamily="18" charset="0"/>
                <a:sym typeface="Symbol" pitchFamily="18" charset="2"/>
              </a:rPr>
              <a:t></a:t>
            </a:r>
            <a:r>
              <a:rPr kumimoji="1" lang="en-US" altLang="en-US" sz="2800" b="1" baseline="-25000" dirty="0">
                <a:latin typeface="Bookman Old Style" pitchFamily="18" charset="0"/>
                <a:sym typeface="Symbol" pitchFamily="18" charset="2"/>
              </a:rPr>
              <a:t> </a:t>
            </a:r>
            <a:r>
              <a:rPr kumimoji="1" lang="en-US" altLang="en-US" sz="2000" b="1" dirty="0">
                <a:latin typeface="Bookman Old Style" pitchFamily="18" charset="0"/>
              </a:rPr>
              <a:t>(</a:t>
            </a:r>
            <a:r>
              <a:rPr kumimoji="1" lang="en-US" altLang="en-US" sz="2000" b="1" baseline="-25000" dirty="0">
                <a:latin typeface="Bookman Old Style" pitchFamily="18" charset="0"/>
                <a:sym typeface="Symbol" pitchFamily="18" charset="2"/>
              </a:rPr>
              <a:t> </a:t>
            </a:r>
            <a:r>
              <a:rPr kumimoji="1" lang="en-US" altLang="en-US" sz="2000" b="1" dirty="0">
                <a:latin typeface="Bookman Old Style" pitchFamily="18" charset="0"/>
              </a:rPr>
              <a:t>C</a:t>
            </a:r>
            <a:r>
              <a:rPr kumimoji="1" lang="en-US" altLang="en-US" sz="2000" b="1" baseline="-25000" dirty="0">
                <a:latin typeface="Bookman Old Style" pitchFamily="18" charset="0"/>
              </a:rPr>
              <a:t>2</a:t>
            </a:r>
            <a:r>
              <a:rPr kumimoji="1" lang="en-US" altLang="en-US" sz="2000" b="1" dirty="0">
                <a:latin typeface="Bookman Old Style" pitchFamily="18" charset="0"/>
              </a:rPr>
              <a:t>H</a:t>
            </a:r>
            <a:r>
              <a:rPr kumimoji="1" lang="en-US" altLang="en-US" sz="2000" b="1" baseline="-25000" dirty="0">
                <a:latin typeface="Bookman Old Style" pitchFamily="18" charset="0"/>
              </a:rPr>
              <a:t>4</a:t>
            </a:r>
            <a:r>
              <a:rPr kumimoji="1" lang="en-US" altLang="zh-CN" sz="2000" b="1" dirty="0">
                <a:latin typeface="Bookman Old Style" pitchFamily="18" charset="0"/>
              </a:rPr>
              <a:t>，</a:t>
            </a:r>
            <a:r>
              <a:rPr kumimoji="1" lang="en-US" altLang="en-US" sz="2000" b="1" dirty="0">
                <a:latin typeface="Bookman Old Style" pitchFamily="18" charset="0"/>
              </a:rPr>
              <a:t>g)</a:t>
            </a:r>
            <a:r>
              <a:rPr kumimoji="1" lang="en-US" altLang="en-US" sz="2800" b="1" dirty="0">
                <a:solidFill>
                  <a:srgbClr val="3333CC"/>
                </a:solidFill>
                <a:latin typeface="Bookman Old Style" pitchFamily="18" charset="0"/>
              </a:rPr>
              <a:t>+</a:t>
            </a:r>
            <a:r>
              <a:rPr kumimoji="1" lang="zh-CN" altLang="en-US" sz="2400" b="1" dirty="0">
                <a:solidFill>
                  <a:srgbClr val="3333CC"/>
                </a:solidFill>
                <a:latin typeface="Bookman Old Style" pitchFamily="18" charset="0"/>
                <a:sym typeface="Symbol" pitchFamily="18" charset="2"/>
              </a:rPr>
              <a:t></a:t>
            </a:r>
            <a:r>
              <a:rPr kumimoji="1" lang="en-US" altLang="en-US" sz="2800" b="1" baseline="-25000" dirty="0" err="1">
                <a:solidFill>
                  <a:srgbClr val="3333CC"/>
                </a:solidFill>
                <a:latin typeface="Bookman Old Style" pitchFamily="18" charset="0"/>
                <a:sym typeface="Symbol" pitchFamily="18" charset="2"/>
              </a:rPr>
              <a:t>c</a:t>
            </a:r>
            <a:r>
              <a:rPr kumimoji="1" lang="en-US" altLang="en-US" sz="2400" b="1" dirty="0" err="1">
                <a:solidFill>
                  <a:srgbClr val="3333CC"/>
                </a:solidFill>
                <a:latin typeface="Bookman Old Style" pitchFamily="18" charset="0"/>
                <a:sym typeface="Symbol" pitchFamily="18" charset="2"/>
              </a:rPr>
              <a:t>H</a:t>
            </a:r>
            <a:r>
              <a:rPr kumimoji="1" lang="en-US" altLang="en-US" sz="2800" b="1" baseline="-25000" dirty="0" err="1">
                <a:solidFill>
                  <a:srgbClr val="3333CC"/>
                </a:solidFill>
                <a:latin typeface="Bookman Old Style" pitchFamily="18" charset="0"/>
                <a:sym typeface="Symbol" pitchFamily="18" charset="2"/>
              </a:rPr>
              <a:t>m</a:t>
            </a:r>
            <a:r>
              <a:rPr kumimoji="1" lang="en-US" altLang="en-US" sz="2800" b="1" baseline="-25000" dirty="0">
                <a:solidFill>
                  <a:srgbClr val="3333CC"/>
                </a:solidFill>
                <a:latin typeface="Bookman Old Style" pitchFamily="18" charset="0"/>
                <a:sym typeface="Symbol" pitchFamily="18" charset="2"/>
              </a:rPr>
              <a:t> </a:t>
            </a:r>
            <a:r>
              <a:rPr kumimoji="1" lang="en-US" altLang="zh-CN" sz="2800" b="1" baseline="30000" dirty="0">
                <a:solidFill>
                  <a:srgbClr val="3333CC"/>
                </a:solidFill>
                <a:latin typeface="Bookman Old Style" pitchFamily="18" charset="0"/>
                <a:sym typeface="Symbol" pitchFamily="18" charset="2"/>
              </a:rPr>
              <a:t></a:t>
            </a:r>
            <a:r>
              <a:rPr kumimoji="1" lang="en-US" altLang="en-US" sz="2000" b="1" dirty="0">
                <a:latin typeface="Bookman Old Style" pitchFamily="18" charset="0"/>
              </a:rPr>
              <a:t>(H</a:t>
            </a:r>
            <a:r>
              <a:rPr kumimoji="1" lang="en-US" altLang="en-US" sz="2000" b="1" baseline="-25000" dirty="0">
                <a:latin typeface="Bookman Old Style" pitchFamily="18" charset="0"/>
              </a:rPr>
              <a:t>2</a:t>
            </a:r>
            <a:r>
              <a:rPr kumimoji="1" lang="en-US" altLang="zh-CN" sz="2000" b="1" dirty="0">
                <a:latin typeface="Bookman Old Style" pitchFamily="18" charset="0"/>
              </a:rPr>
              <a:t>，</a:t>
            </a:r>
            <a:r>
              <a:rPr kumimoji="1" lang="en-US" altLang="en-US" sz="2000" b="1" dirty="0">
                <a:latin typeface="Bookman Old Style" pitchFamily="18" charset="0"/>
              </a:rPr>
              <a:t>g)</a:t>
            </a:r>
            <a:r>
              <a:rPr kumimoji="1" lang="en-US" altLang="en-US" sz="2800" b="1" dirty="0">
                <a:latin typeface="Bookman Old Style" pitchFamily="18" charset="0"/>
              </a:rPr>
              <a:t>- </a:t>
            </a:r>
            <a:r>
              <a:rPr kumimoji="1" lang="zh-CN" altLang="en-US" sz="2400" b="1" dirty="0">
                <a:solidFill>
                  <a:srgbClr val="3333CC"/>
                </a:solidFill>
                <a:latin typeface="Bookman Old Style" pitchFamily="18" charset="0"/>
                <a:sym typeface="Symbol" pitchFamily="18" charset="2"/>
              </a:rPr>
              <a:t></a:t>
            </a:r>
            <a:r>
              <a:rPr kumimoji="1" lang="en-US" altLang="en-US" sz="2800" b="1" baseline="-25000" dirty="0" err="1">
                <a:solidFill>
                  <a:srgbClr val="3333CC"/>
                </a:solidFill>
                <a:latin typeface="Bookman Old Style" pitchFamily="18" charset="0"/>
                <a:sym typeface="Symbol" pitchFamily="18" charset="2"/>
              </a:rPr>
              <a:t>c</a:t>
            </a:r>
            <a:r>
              <a:rPr kumimoji="1" lang="en-US" altLang="en-US" sz="2400" b="1" dirty="0" err="1">
                <a:solidFill>
                  <a:srgbClr val="3333CC"/>
                </a:solidFill>
                <a:latin typeface="Bookman Old Style" pitchFamily="18" charset="0"/>
                <a:sym typeface="Symbol" pitchFamily="18" charset="2"/>
              </a:rPr>
              <a:t>H</a:t>
            </a:r>
            <a:r>
              <a:rPr kumimoji="1" lang="en-US" altLang="en-US" sz="2800" b="1" baseline="-25000" dirty="0" err="1">
                <a:solidFill>
                  <a:srgbClr val="3333CC"/>
                </a:solidFill>
                <a:latin typeface="Bookman Old Style" pitchFamily="18" charset="0"/>
                <a:sym typeface="Symbol" pitchFamily="18" charset="2"/>
              </a:rPr>
              <a:t>m</a:t>
            </a:r>
            <a:r>
              <a:rPr kumimoji="1" lang="en-US" altLang="en-US" sz="2800" b="1" baseline="-25000" dirty="0">
                <a:solidFill>
                  <a:srgbClr val="3333CC"/>
                </a:solidFill>
                <a:latin typeface="Bookman Old Style" pitchFamily="18" charset="0"/>
                <a:sym typeface="Symbol" pitchFamily="18" charset="2"/>
              </a:rPr>
              <a:t> </a:t>
            </a:r>
            <a:r>
              <a:rPr kumimoji="1" lang="en-US" altLang="zh-CN" sz="2800" b="1" baseline="30000" dirty="0">
                <a:solidFill>
                  <a:srgbClr val="3333CC"/>
                </a:solidFill>
                <a:latin typeface="Bookman Old Style" pitchFamily="18" charset="0"/>
                <a:sym typeface="Symbol" pitchFamily="18" charset="2"/>
              </a:rPr>
              <a:t></a:t>
            </a:r>
            <a:r>
              <a:rPr kumimoji="1" lang="en-US" altLang="en-US" sz="2800" b="1" baseline="-25000" dirty="0">
                <a:latin typeface="Bookman Old Style" pitchFamily="18" charset="0"/>
                <a:sym typeface="Symbol" pitchFamily="18" charset="2"/>
              </a:rPr>
              <a:t> </a:t>
            </a:r>
            <a:r>
              <a:rPr kumimoji="1" lang="en-US" altLang="en-US" sz="2000" b="1" dirty="0">
                <a:latin typeface="Bookman Old Style" pitchFamily="18" charset="0"/>
              </a:rPr>
              <a:t>(</a:t>
            </a:r>
            <a:r>
              <a:rPr kumimoji="1" lang="en-US" altLang="en-US" sz="2000" b="1" baseline="-25000" dirty="0">
                <a:latin typeface="Bookman Old Style" pitchFamily="18" charset="0"/>
                <a:sym typeface="Symbol" pitchFamily="18" charset="2"/>
              </a:rPr>
              <a:t> </a:t>
            </a:r>
            <a:r>
              <a:rPr kumimoji="1" lang="en-US" altLang="en-US" sz="2000" b="1" dirty="0">
                <a:latin typeface="Bookman Old Style" pitchFamily="18" charset="0"/>
              </a:rPr>
              <a:t>C</a:t>
            </a:r>
            <a:r>
              <a:rPr kumimoji="1" lang="en-US" altLang="en-US" sz="2000" b="1" baseline="-25000" dirty="0">
                <a:latin typeface="Bookman Old Style" pitchFamily="18" charset="0"/>
              </a:rPr>
              <a:t>2</a:t>
            </a:r>
            <a:r>
              <a:rPr kumimoji="1" lang="en-US" altLang="en-US" sz="2000" b="1" dirty="0">
                <a:latin typeface="Bookman Old Style" pitchFamily="18" charset="0"/>
              </a:rPr>
              <a:t>H</a:t>
            </a:r>
            <a:r>
              <a:rPr kumimoji="1" lang="en-US" altLang="en-US" sz="2000" b="1" baseline="-25000" dirty="0">
                <a:latin typeface="Bookman Old Style" pitchFamily="18" charset="0"/>
              </a:rPr>
              <a:t>6</a:t>
            </a:r>
            <a:r>
              <a:rPr kumimoji="1" lang="en-US" altLang="zh-CN" sz="2000" b="1" dirty="0">
                <a:latin typeface="Bookman Old Style" pitchFamily="18" charset="0"/>
              </a:rPr>
              <a:t>，</a:t>
            </a:r>
            <a:r>
              <a:rPr kumimoji="1" lang="en-US" altLang="en-US" sz="2000" b="1" dirty="0">
                <a:latin typeface="Bookman Old Style" pitchFamily="18" charset="0"/>
              </a:rPr>
              <a:t>g)</a:t>
            </a:r>
            <a:endParaRPr kumimoji="1" lang="en-US" altLang="zh-CN" sz="2000" b="1" dirty="0">
              <a:latin typeface="Bookman Old Style" pitchFamily="18" charset="0"/>
            </a:endParaRPr>
          </a:p>
        </p:txBody>
      </p:sp>
      <p:sp>
        <p:nvSpPr>
          <p:cNvPr id="158752" name="Text Box 32"/>
          <p:cNvSpPr txBox="1">
            <a:spLocks noChangeArrowheads="1"/>
          </p:cNvSpPr>
          <p:nvPr/>
        </p:nvSpPr>
        <p:spPr bwMode="auto">
          <a:xfrm>
            <a:off x="2484438" y="1917700"/>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en-US" altLang="zh-CN" sz="2400">
                <a:solidFill>
                  <a:srgbClr val="FF0066"/>
                </a:solidFill>
                <a:latin typeface="Bookman Old Style" pitchFamily="18" charset="0"/>
              </a:rPr>
              <a:t>+7/2O</a:t>
            </a:r>
            <a:r>
              <a:rPr kumimoji="1" lang="en-US" altLang="zh-CN" sz="2400" baseline="-25000">
                <a:solidFill>
                  <a:srgbClr val="FF0066"/>
                </a:solidFill>
                <a:latin typeface="Bookman Old Style" pitchFamily="18" charset="0"/>
              </a:rPr>
              <a:t>2</a:t>
            </a:r>
            <a:endParaRPr kumimoji="1" lang="zh-CN" altLang="en-US" sz="2400" baseline="-25000">
              <a:solidFill>
                <a:srgbClr val="FF0066"/>
              </a:solidFill>
              <a:latin typeface="Bookman Old Style" pitchFamily="18" charset="0"/>
            </a:endParaRPr>
          </a:p>
        </p:txBody>
      </p:sp>
      <p:sp>
        <p:nvSpPr>
          <p:cNvPr id="158753" name="Text Box 33"/>
          <p:cNvSpPr txBox="1">
            <a:spLocks noChangeArrowheads="1"/>
          </p:cNvSpPr>
          <p:nvPr/>
        </p:nvSpPr>
        <p:spPr bwMode="auto">
          <a:xfrm>
            <a:off x="6516688" y="1916113"/>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en-US" altLang="zh-CN" sz="2400">
                <a:solidFill>
                  <a:srgbClr val="FF0066"/>
                </a:solidFill>
                <a:latin typeface="Bookman Old Style" pitchFamily="18" charset="0"/>
              </a:rPr>
              <a:t>+7/2O</a:t>
            </a:r>
            <a:r>
              <a:rPr kumimoji="1" lang="en-US" altLang="zh-CN" sz="2400" baseline="-25000">
                <a:solidFill>
                  <a:srgbClr val="FF0066"/>
                </a:solidFill>
                <a:latin typeface="Bookman Old Style" pitchFamily="18" charset="0"/>
              </a:rPr>
              <a:t>2</a:t>
            </a:r>
            <a:endParaRPr kumimoji="1" lang="zh-CN" altLang="en-US" sz="2400" baseline="-25000">
              <a:solidFill>
                <a:srgbClr val="FF0066"/>
              </a:solidFill>
              <a:latin typeface="Bookman Old Style" pitchFamily="18" charset="0"/>
            </a:endParaRPr>
          </a:p>
        </p:txBody>
      </p:sp>
      <p:sp>
        <p:nvSpPr>
          <p:cNvPr id="158754" name="Rectangle 34"/>
          <p:cNvSpPr>
            <a:spLocks noChangeArrowheads="1"/>
          </p:cNvSpPr>
          <p:nvPr/>
        </p:nvSpPr>
        <p:spPr bwMode="auto">
          <a:xfrm>
            <a:off x="179388" y="4581525"/>
            <a:ext cx="882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zh-CN" altLang="en-US" sz="2400" b="1">
                <a:solidFill>
                  <a:srgbClr val="FF0066"/>
                </a:solidFill>
                <a:latin typeface="Bookman Old Style" pitchFamily="18" charset="0"/>
                <a:sym typeface="Symbol" pitchFamily="18" charset="2"/>
              </a:rPr>
              <a:t></a:t>
            </a:r>
            <a:r>
              <a:rPr kumimoji="1" lang="en-US" altLang="en-US" sz="2400" b="1" baseline="-25000">
                <a:solidFill>
                  <a:srgbClr val="FF0066"/>
                </a:solidFill>
                <a:latin typeface="Bookman Old Style" pitchFamily="18" charset="0"/>
                <a:sym typeface="Symbol" pitchFamily="18" charset="2"/>
              </a:rPr>
              <a:t>r</a:t>
            </a:r>
            <a:r>
              <a:rPr kumimoji="1" lang="en-US" altLang="en-US" sz="2400" b="1">
                <a:solidFill>
                  <a:srgbClr val="FF0066"/>
                </a:solidFill>
                <a:latin typeface="Bookman Old Style" pitchFamily="18" charset="0"/>
                <a:sym typeface="Symbol" pitchFamily="18" charset="2"/>
              </a:rPr>
              <a:t>H</a:t>
            </a:r>
            <a:r>
              <a:rPr kumimoji="1" lang="en-US" altLang="en-US" sz="2400" b="1" baseline="30000">
                <a:latin typeface="Bookman Old Style" pitchFamily="18" charset="0"/>
                <a:sym typeface="Symbol" pitchFamily="18" charset="2"/>
              </a:rPr>
              <a:t> </a:t>
            </a:r>
            <a:r>
              <a:rPr kumimoji="1" lang="en-US" altLang="zh-CN" sz="2400" b="1">
                <a:solidFill>
                  <a:srgbClr val="3333CC"/>
                </a:solidFill>
                <a:latin typeface="Bookman Old Style" pitchFamily="18" charset="0"/>
              </a:rPr>
              <a:t>+</a:t>
            </a:r>
            <a:r>
              <a:rPr kumimoji="1" lang="zh-CN" altLang="zh-CN" sz="2400" b="1">
                <a:solidFill>
                  <a:srgbClr val="3333CC"/>
                </a:solidFill>
                <a:latin typeface="Bookman Old Style" pitchFamily="18" charset="0"/>
              </a:rPr>
              <a:t> </a:t>
            </a:r>
            <a:r>
              <a:rPr kumimoji="1" lang="zh-CN" altLang="en-US" sz="2400" b="1">
                <a:solidFill>
                  <a:srgbClr val="3333CC"/>
                </a:solidFill>
                <a:latin typeface="Bookman Old Style" pitchFamily="18" charset="0"/>
                <a:sym typeface="Symbol" pitchFamily="18" charset="2"/>
              </a:rPr>
              <a:t></a:t>
            </a:r>
            <a:r>
              <a:rPr kumimoji="1" lang="en-US" altLang="en-US" sz="2800" b="1" baseline="-25000">
                <a:solidFill>
                  <a:srgbClr val="3333CC"/>
                </a:solidFill>
                <a:latin typeface="Bookman Old Style" pitchFamily="18" charset="0"/>
                <a:sym typeface="Symbol" pitchFamily="18" charset="2"/>
              </a:rPr>
              <a:t>c</a:t>
            </a:r>
            <a:r>
              <a:rPr kumimoji="1" lang="en-US" altLang="en-US" sz="2400" b="1">
                <a:solidFill>
                  <a:srgbClr val="3333CC"/>
                </a:solidFill>
                <a:latin typeface="Bookman Old Style" pitchFamily="18" charset="0"/>
                <a:sym typeface="Symbol" pitchFamily="18" charset="2"/>
              </a:rPr>
              <a:t>H</a:t>
            </a:r>
            <a:r>
              <a:rPr kumimoji="1" lang="en-US" altLang="en-US" sz="2800" b="1" baseline="-25000">
                <a:solidFill>
                  <a:srgbClr val="3333CC"/>
                </a:solidFill>
                <a:latin typeface="Bookman Old Style" pitchFamily="18" charset="0"/>
                <a:sym typeface="Symbol" pitchFamily="18" charset="2"/>
              </a:rPr>
              <a:t>2 </a:t>
            </a:r>
            <a:r>
              <a:rPr kumimoji="1" lang="en-US" altLang="zh-CN" sz="2800" b="1" baseline="30000">
                <a:solidFill>
                  <a:srgbClr val="3333CC"/>
                </a:solidFill>
                <a:latin typeface="Bookman Old Style" pitchFamily="18" charset="0"/>
                <a:sym typeface="Symbol" pitchFamily="18" charset="2"/>
              </a:rPr>
              <a:t></a:t>
            </a:r>
            <a:r>
              <a:rPr kumimoji="1" lang="en-US" altLang="en-US" sz="2400" b="1" baseline="30000">
                <a:solidFill>
                  <a:srgbClr val="3333CC"/>
                </a:solidFill>
                <a:latin typeface="Bookman Old Style" pitchFamily="18" charset="0"/>
                <a:sym typeface="Symbol" pitchFamily="18" charset="2"/>
              </a:rPr>
              <a:t> </a:t>
            </a:r>
            <a:r>
              <a:rPr kumimoji="1" lang="zh-CN" altLang="zh-CN" sz="2400" b="1">
                <a:solidFill>
                  <a:srgbClr val="3333CC"/>
                </a:solidFill>
                <a:latin typeface="Bookman Old Style" pitchFamily="18" charset="0"/>
              </a:rPr>
              <a:t>= </a:t>
            </a:r>
            <a:r>
              <a:rPr kumimoji="1" lang="zh-CN" altLang="en-US" sz="2400" b="1">
                <a:solidFill>
                  <a:srgbClr val="3333CC"/>
                </a:solidFill>
                <a:latin typeface="Bookman Old Style" pitchFamily="18" charset="0"/>
                <a:sym typeface="Symbol" pitchFamily="18" charset="2"/>
              </a:rPr>
              <a:t></a:t>
            </a:r>
            <a:r>
              <a:rPr kumimoji="1" lang="en-US" altLang="en-US" sz="2800" b="1" baseline="-25000">
                <a:solidFill>
                  <a:srgbClr val="3333CC"/>
                </a:solidFill>
                <a:latin typeface="Bookman Old Style" pitchFamily="18" charset="0"/>
                <a:sym typeface="Symbol" pitchFamily="18" charset="2"/>
              </a:rPr>
              <a:t>c</a:t>
            </a:r>
            <a:r>
              <a:rPr kumimoji="1" lang="en-US" altLang="en-US" sz="2400" b="1">
                <a:solidFill>
                  <a:srgbClr val="3333CC"/>
                </a:solidFill>
                <a:latin typeface="Bookman Old Style" pitchFamily="18" charset="0"/>
                <a:sym typeface="Symbol" pitchFamily="18" charset="2"/>
              </a:rPr>
              <a:t>H</a:t>
            </a:r>
            <a:r>
              <a:rPr kumimoji="1" lang="en-US" altLang="en-US" sz="2800" b="1" baseline="-25000">
                <a:solidFill>
                  <a:srgbClr val="3333CC"/>
                </a:solidFill>
                <a:latin typeface="Bookman Old Style" pitchFamily="18" charset="0"/>
                <a:sym typeface="Symbol" pitchFamily="18" charset="2"/>
              </a:rPr>
              <a:t>1 </a:t>
            </a:r>
            <a:r>
              <a:rPr kumimoji="1" lang="en-US" altLang="zh-CN" sz="2800" b="1" baseline="30000">
                <a:solidFill>
                  <a:srgbClr val="3333CC"/>
                </a:solidFill>
                <a:latin typeface="Bookman Old Style" pitchFamily="18" charset="0"/>
                <a:sym typeface="Symbol"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7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87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7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73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87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7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873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87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873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873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875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875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8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6" grpId="0" animBg="1"/>
      <p:bldP spid="158727" grpId="0" animBg="1"/>
      <p:bldP spid="158728" grpId="0" animBg="1"/>
      <p:bldP spid="158731" grpId="0"/>
      <p:bldP spid="158732" grpId="0"/>
      <p:bldP spid="158736" grpId="0"/>
      <p:bldP spid="158748" grpId="0"/>
      <p:bldP spid="158752" grpId="0"/>
      <p:bldP spid="158753" grpId="0"/>
      <p:bldP spid="158754"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4" name="Rectangle 4"/>
          <p:cNvSpPr>
            <a:spLocks noGrp="1" noChangeArrowheads="1"/>
          </p:cNvSpPr>
          <p:nvPr>
            <p:ph type="body" idx="1"/>
          </p:nvPr>
        </p:nvSpPr>
        <p:spPr>
          <a:xfrm>
            <a:off x="323850" y="1196975"/>
            <a:ext cx="8640763" cy="4032250"/>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b="1" smtClean="0">
                <a:solidFill>
                  <a:srgbClr val="3333CC"/>
                </a:solidFill>
                <a:latin typeface="Bookman Old Style" pitchFamily="18" charset="0"/>
                <a:ea typeface="黑体" pitchFamily="2" charset="-122"/>
              </a:rPr>
              <a:t>求反应</a:t>
            </a:r>
            <a:r>
              <a:rPr lang="zh-CN" altLang="en-US" b="1" smtClean="0">
                <a:solidFill>
                  <a:srgbClr val="3333CC"/>
                </a:solidFill>
                <a:latin typeface="Bookman Old Style" pitchFamily="18" charset="0"/>
              </a:rPr>
              <a:t> 3</a:t>
            </a:r>
            <a:r>
              <a:rPr lang="en-US" altLang="zh-CN" b="1" smtClean="0">
                <a:solidFill>
                  <a:srgbClr val="3333CC"/>
                </a:solidFill>
                <a:latin typeface="Bookman Old Style" pitchFamily="18" charset="0"/>
              </a:rPr>
              <a:t>C</a:t>
            </a:r>
            <a:r>
              <a:rPr lang="en-US" altLang="zh-CN" sz="3600" b="1" baseline="-25000" smtClean="0">
                <a:solidFill>
                  <a:srgbClr val="3333CC"/>
                </a:solidFill>
                <a:latin typeface="Bookman Old Style" pitchFamily="18" charset="0"/>
              </a:rPr>
              <a:t>2</a:t>
            </a:r>
            <a:r>
              <a:rPr lang="en-US" altLang="zh-CN" b="1" smtClean="0">
                <a:solidFill>
                  <a:srgbClr val="3333CC"/>
                </a:solidFill>
                <a:latin typeface="Bookman Old Style" pitchFamily="18" charset="0"/>
              </a:rPr>
              <a:t>H</a:t>
            </a:r>
            <a:r>
              <a:rPr lang="en-US" altLang="zh-CN" sz="3600" b="1" baseline="-25000" smtClean="0">
                <a:solidFill>
                  <a:srgbClr val="3333CC"/>
                </a:solidFill>
                <a:latin typeface="Bookman Old Style" pitchFamily="18" charset="0"/>
              </a:rPr>
              <a:t>2</a:t>
            </a:r>
            <a:r>
              <a:rPr lang="en-US" altLang="zh-CN" b="1" smtClean="0">
                <a:solidFill>
                  <a:srgbClr val="3333CC"/>
                </a:solidFill>
                <a:latin typeface="Bookman Old Style" pitchFamily="18" charset="0"/>
              </a:rPr>
              <a:t>(g)            (l)  </a:t>
            </a:r>
            <a:r>
              <a:rPr lang="zh-CN" altLang="en-US" b="1" smtClean="0">
                <a:solidFill>
                  <a:srgbClr val="3333CC"/>
                </a:solidFill>
                <a:latin typeface="Bookman Old Style" pitchFamily="18" charset="0"/>
              </a:rPr>
              <a:t>的</a:t>
            </a:r>
            <a:r>
              <a:rPr lang="zh-CN" altLang="en-US" b="1" smtClean="0">
                <a:solidFill>
                  <a:srgbClr val="3333CC"/>
                </a:solidFill>
                <a:latin typeface="Bookman Old Style" pitchFamily="18" charset="0"/>
                <a:sym typeface="Symbol" pitchFamily="18" charset="2"/>
              </a:rPr>
              <a:t></a:t>
            </a:r>
            <a:r>
              <a:rPr lang="en-US" altLang="en-US" sz="3600" b="1" baseline="-25000" smtClean="0">
                <a:solidFill>
                  <a:srgbClr val="3333CC"/>
                </a:solidFill>
                <a:latin typeface="Bookman Old Style" pitchFamily="18" charset="0"/>
                <a:sym typeface="Symbol" pitchFamily="18" charset="2"/>
              </a:rPr>
              <a:t>r</a:t>
            </a:r>
            <a:r>
              <a:rPr lang="en-US" altLang="en-US" b="1" smtClean="0">
                <a:solidFill>
                  <a:srgbClr val="3333CC"/>
                </a:solidFill>
                <a:latin typeface="Bookman Old Style" pitchFamily="18" charset="0"/>
                <a:sym typeface="Symbol" pitchFamily="18" charset="2"/>
              </a:rPr>
              <a:t>H</a:t>
            </a:r>
            <a:r>
              <a:rPr lang="en-US" altLang="en-US" sz="2000" b="1" smtClean="0">
                <a:solidFill>
                  <a:srgbClr val="3333CC"/>
                </a:solidFill>
                <a:latin typeface="Bookman Old Style" pitchFamily="18" charset="0"/>
                <a:sym typeface="Symbol" pitchFamily="18" charset="2"/>
              </a:rPr>
              <a:t>m</a:t>
            </a:r>
            <a:r>
              <a:rPr lang="en-US" altLang="en-US" sz="3600" b="1" baseline="30000" smtClean="0">
                <a:solidFill>
                  <a:srgbClr val="3333CC"/>
                </a:solidFill>
                <a:latin typeface="Bookman Old Style" pitchFamily="18" charset="0"/>
                <a:sym typeface="Symbol" pitchFamily="18" charset="2"/>
              </a:rPr>
              <a:t> </a:t>
            </a:r>
            <a:r>
              <a:rPr lang="en-US" altLang="zh-CN" sz="2800" b="1" baseline="30000" smtClean="0">
                <a:solidFill>
                  <a:srgbClr val="3333CC"/>
                </a:solidFill>
                <a:latin typeface="Bookman Old Style" pitchFamily="18" charset="0"/>
                <a:sym typeface="Symbol" pitchFamily="18" charset="2"/>
              </a:rPr>
              <a:t></a:t>
            </a:r>
            <a:endParaRPr lang="zh-CN" altLang="en-US" sz="4800" b="1" baseline="30000" smtClean="0">
              <a:solidFill>
                <a:srgbClr val="3333CC"/>
              </a:solidFill>
              <a:latin typeface="Bookman Old Style" pitchFamily="18" charset="0"/>
              <a:sym typeface="Symbol" pitchFamily="18" charset="2"/>
            </a:endParaRPr>
          </a:p>
          <a:p>
            <a:pPr eaLnBrk="1" hangingPunct="1">
              <a:buFont typeface="Wingdings" pitchFamily="2" charset="2"/>
              <a:buNone/>
            </a:pPr>
            <a:r>
              <a:rPr lang="zh-CN" altLang="en-US" sz="4800" b="1" baseline="30000" smtClean="0">
                <a:solidFill>
                  <a:srgbClr val="3333CC"/>
                </a:solidFill>
                <a:latin typeface="Bookman Old Style" pitchFamily="18" charset="0"/>
                <a:sym typeface="Symbol" pitchFamily="18" charset="2"/>
              </a:rPr>
              <a:t>   </a:t>
            </a:r>
            <a:r>
              <a:rPr lang="zh-CN" altLang="en-US" sz="4800" b="1" baseline="30000" smtClean="0">
                <a:solidFill>
                  <a:srgbClr val="3333CC"/>
                </a:solidFill>
                <a:latin typeface="Bookman Old Style" pitchFamily="18" charset="0"/>
                <a:ea typeface="黑体" pitchFamily="2" charset="-122"/>
                <a:sym typeface="Symbol" pitchFamily="18" charset="2"/>
              </a:rPr>
              <a:t>解：</a:t>
            </a:r>
          </a:p>
          <a:p>
            <a:pPr lvl="4" eaLnBrk="1" hangingPunct="1">
              <a:buFont typeface="Wingdings" pitchFamily="2" charset="2"/>
              <a:buNone/>
            </a:pPr>
            <a:endParaRPr lang="zh-CN" altLang="en-US" sz="2400" b="1" baseline="30000" smtClean="0">
              <a:solidFill>
                <a:srgbClr val="3333CC"/>
              </a:solidFill>
              <a:latin typeface="Bookman Old Style" pitchFamily="18" charset="0"/>
              <a:ea typeface="黑体" pitchFamily="2" charset="-122"/>
              <a:sym typeface="Symbol" pitchFamily="18" charset="2"/>
            </a:endParaRPr>
          </a:p>
          <a:p>
            <a:pPr lvl="4" eaLnBrk="1" hangingPunct="1">
              <a:buFont typeface="Wingdings" pitchFamily="2" charset="2"/>
              <a:buNone/>
            </a:pPr>
            <a:endParaRPr lang="zh-CN" altLang="en-US" sz="2400" b="1" baseline="30000" smtClean="0">
              <a:solidFill>
                <a:srgbClr val="3333CC"/>
              </a:solidFill>
              <a:latin typeface="Bookman Old Style" pitchFamily="18" charset="0"/>
              <a:ea typeface="黑体" pitchFamily="2" charset="-122"/>
              <a:sym typeface="Symbol" pitchFamily="18" charset="2"/>
            </a:endParaRPr>
          </a:p>
          <a:p>
            <a:pPr lvl="4" eaLnBrk="1" hangingPunct="1"/>
            <a:endParaRPr lang="zh-CN" altLang="en-US" sz="2400" b="1" baseline="30000" smtClean="0">
              <a:solidFill>
                <a:srgbClr val="3333CC"/>
              </a:solidFill>
              <a:latin typeface="Bookman Old Style" pitchFamily="18" charset="0"/>
              <a:sym typeface="Symbol" pitchFamily="18" charset="2"/>
            </a:endParaRPr>
          </a:p>
          <a:p>
            <a:pPr lvl="4" eaLnBrk="1" hangingPunct="1">
              <a:buFont typeface="Wingdings" pitchFamily="2" charset="2"/>
              <a:buNone/>
            </a:pPr>
            <a:r>
              <a:rPr lang="en-US" altLang="zh-CN" sz="3600" b="1" baseline="30000" smtClean="0">
                <a:solidFill>
                  <a:srgbClr val="3333CC"/>
                </a:solidFill>
                <a:latin typeface="Bookman Old Style" pitchFamily="18" charset="0"/>
                <a:sym typeface="Symbol" pitchFamily="18" charset="2"/>
              </a:rPr>
              <a:t>                                       </a:t>
            </a:r>
            <a:endParaRPr lang="en-US" altLang="zh-CN" sz="2400" b="1" baseline="30000" smtClean="0">
              <a:solidFill>
                <a:srgbClr val="3333CC"/>
              </a:solidFill>
              <a:latin typeface="Bookman Old Style" pitchFamily="18" charset="0"/>
              <a:sym typeface="Symbol" pitchFamily="18" charset="2"/>
            </a:endParaRPr>
          </a:p>
          <a:p>
            <a:pPr lvl="4" eaLnBrk="1" hangingPunct="1">
              <a:buFont typeface="Wingdings" pitchFamily="2" charset="2"/>
              <a:buNone/>
            </a:pPr>
            <a:endParaRPr lang="zh-CN" altLang="en-US" sz="3600" b="1" baseline="30000" smtClean="0">
              <a:solidFill>
                <a:srgbClr val="3333CC"/>
              </a:solidFill>
              <a:latin typeface="Bookman Old Style" pitchFamily="18" charset="0"/>
              <a:sym typeface="Symbol" pitchFamily="18" charset="2"/>
            </a:endParaRPr>
          </a:p>
          <a:p>
            <a:pPr lvl="4" eaLnBrk="1" hangingPunct="1">
              <a:buFont typeface="Wingdings" pitchFamily="2" charset="2"/>
              <a:buNone/>
            </a:pPr>
            <a:r>
              <a:rPr lang="zh-CN" altLang="en-US" sz="3600" b="1" baseline="30000" smtClean="0">
                <a:solidFill>
                  <a:srgbClr val="3333CC"/>
                </a:solidFill>
                <a:latin typeface="Bookman Old Style" pitchFamily="18" charset="0"/>
                <a:sym typeface="Symbol" pitchFamily="18" charset="2"/>
              </a:rPr>
              <a:t>       </a:t>
            </a:r>
            <a:r>
              <a:rPr lang="en-US" altLang="zh-CN" sz="3600" b="1" baseline="30000" smtClean="0">
                <a:solidFill>
                  <a:srgbClr val="3333CC"/>
                </a:solidFill>
                <a:latin typeface="Bookman Old Style" pitchFamily="18" charset="0"/>
                <a:sym typeface="Symbol" pitchFamily="18" charset="2"/>
              </a:rPr>
              <a:t>                                   </a:t>
            </a:r>
            <a:endParaRPr lang="zh-CN" altLang="en-US" sz="3600" b="1" baseline="30000" smtClean="0">
              <a:solidFill>
                <a:srgbClr val="3333CC"/>
              </a:solidFill>
              <a:latin typeface="Bookman Old Style" pitchFamily="18" charset="0"/>
              <a:sym typeface="Symbol" pitchFamily="18" charset="2"/>
            </a:endParaRPr>
          </a:p>
          <a:p>
            <a:pPr lvl="4" eaLnBrk="1" hangingPunct="1">
              <a:buFont typeface="Wingdings" pitchFamily="2" charset="2"/>
              <a:buNone/>
            </a:pPr>
            <a:r>
              <a:rPr lang="zh-CN" altLang="en-US" sz="3600" b="1" baseline="30000" smtClean="0">
                <a:solidFill>
                  <a:srgbClr val="3333CC"/>
                </a:solidFill>
                <a:latin typeface="Bookman Old Style" pitchFamily="18" charset="0"/>
                <a:sym typeface="Symbol" pitchFamily="18" charset="2"/>
              </a:rPr>
              <a:t>                                                  </a:t>
            </a:r>
          </a:p>
        </p:txBody>
      </p:sp>
      <p:sp>
        <p:nvSpPr>
          <p:cNvPr id="25611" name="AutoShape 11"/>
          <p:cNvSpPr>
            <a:spLocks noChangeArrowheads="1"/>
          </p:cNvSpPr>
          <p:nvPr/>
        </p:nvSpPr>
        <p:spPr bwMode="auto">
          <a:xfrm>
            <a:off x="2286000" y="2819400"/>
            <a:ext cx="4800600" cy="5334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zh-CN" altLang="en-US" sz="2400" b="1">
                <a:solidFill>
                  <a:schemeClr val="bg1"/>
                </a:solidFill>
                <a:latin typeface="Bookman Old Style" pitchFamily="18" charset="0"/>
              </a:rPr>
              <a:t>6</a:t>
            </a:r>
            <a:r>
              <a:rPr kumimoji="1" lang="en-US" altLang="en-US" sz="2400" b="1">
                <a:solidFill>
                  <a:schemeClr val="bg1"/>
                </a:solidFill>
                <a:latin typeface="Bookman Old Style" pitchFamily="18" charset="0"/>
              </a:rPr>
              <a:t>C(</a:t>
            </a:r>
            <a:r>
              <a:rPr kumimoji="1" lang="zh-CN" altLang="en-US" sz="2400" b="1">
                <a:solidFill>
                  <a:schemeClr val="bg1"/>
                </a:solidFill>
                <a:latin typeface="Bookman Old Style" pitchFamily="18" charset="0"/>
              </a:rPr>
              <a:t>石墨）+3</a:t>
            </a:r>
            <a:r>
              <a:rPr lang="en-US" altLang="zh-CN" sz="2400" b="1">
                <a:solidFill>
                  <a:schemeClr val="bg1"/>
                </a:solidFill>
                <a:latin typeface="Bookman Old Style" pitchFamily="18" charset="0"/>
              </a:rPr>
              <a:t>H</a:t>
            </a:r>
            <a:r>
              <a:rPr lang="en-US" altLang="zh-CN" sz="2800" b="1" baseline="-25000">
                <a:solidFill>
                  <a:schemeClr val="bg1"/>
                </a:solidFill>
                <a:latin typeface="Bookman Old Style" pitchFamily="18" charset="0"/>
              </a:rPr>
              <a:t>2</a:t>
            </a:r>
            <a:r>
              <a:rPr lang="en-US" altLang="zh-CN" sz="2400" b="1">
                <a:solidFill>
                  <a:schemeClr val="bg1"/>
                </a:solidFill>
                <a:latin typeface="Bookman Old Style" pitchFamily="18" charset="0"/>
              </a:rPr>
              <a:t>(g)</a:t>
            </a:r>
            <a:endParaRPr lang="zh-CN" altLang="en-US" sz="2400" b="1">
              <a:solidFill>
                <a:schemeClr val="bg1"/>
              </a:solidFill>
              <a:latin typeface="Bookman Old Style" pitchFamily="18" charset="0"/>
            </a:endParaRPr>
          </a:p>
        </p:txBody>
      </p:sp>
      <p:sp>
        <p:nvSpPr>
          <p:cNvPr id="25612" name="Line 12"/>
          <p:cNvSpPr>
            <a:spLocks noChangeShapeType="1"/>
          </p:cNvSpPr>
          <p:nvPr/>
        </p:nvSpPr>
        <p:spPr bwMode="auto">
          <a:xfrm>
            <a:off x="3419475" y="3357563"/>
            <a:ext cx="0" cy="838200"/>
          </a:xfrm>
          <a:prstGeom prst="line">
            <a:avLst/>
          </a:prstGeom>
          <a:noFill/>
          <a:ln w="38100">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3" name="Line 13"/>
          <p:cNvSpPr>
            <a:spLocks noChangeShapeType="1"/>
          </p:cNvSpPr>
          <p:nvPr/>
        </p:nvSpPr>
        <p:spPr bwMode="auto">
          <a:xfrm>
            <a:off x="6248400" y="3429000"/>
            <a:ext cx="0" cy="762000"/>
          </a:xfrm>
          <a:prstGeom prst="line">
            <a:avLst/>
          </a:prstGeom>
          <a:noFill/>
          <a:ln w="38100">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4" name="AutoShape 14"/>
          <p:cNvSpPr>
            <a:spLocks noChangeArrowheads="1"/>
          </p:cNvSpPr>
          <p:nvPr/>
        </p:nvSpPr>
        <p:spPr bwMode="auto">
          <a:xfrm>
            <a:off x="2438400" y="4191000"/>
            <a:ext cx="1676400" cy="5334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zh-CN" altLang="en-US" sz="2400" b="1">
                <a:solidFill>
                  <a:schemeClr val="bg1"/>
                </a:solidFill>
                <a:latin typeface="Bookman Old Style" pitchFamily="18" charset="0"/>
              </a:rPr>
              <a:t>3</a:t>
            </a:r>
            <a:r>
              <a:rPr lang="en-US" altLang="zh-CN" sz="2400" b="1">
                <a:solidFill>
                  <a:schemeClr val="bg1"/>
                </a:solidFill>
                <a:latin typeface="Bookman Old Style" pitchFamily="18" charset="0"/>
              </a:rPr>
              <a:t>C</a:t>
            </a:r>
            <a:r>
              <a:rPr lang="en-US" altLang="zh-CN" sz="2800" b="1" baseline="-25000">
                <a:solidFill>
                  <a:schemeClr val="bg1"/>
                </a:solidFill>
                <a:latin typeface="Bookman Old Style" pitchFamily="18" charset="0"/>
              </a:rPr>
              <a:t>2</a:t>
            </a:r>
            <a:r>
              <a:rPr lang="en-US" altLang="zh-CN" sz="2400" b="1">
                <a:solidFill>
                  <a:schemeClr val="bg1"/>
                </a:solidFill>
                <a:latin typeface="Bookman Old Style" pitchFamily="18" charset="0"/>
              </a:rPr>
              <a:t>H</a:t>
            </a:r>
            <a:r>
              <a:rPr lang="en-US" altLang="zh-CN" sz="2800" b="1" baseline="-25000">
                <a:solidFill>
                  <a:schemeClr val="bg1"/>
                </a:solidFill>
                <a:latin typeface="Bookman Old Style" pitchFamily="18" charset="0"/>
              </a:rPr>
              <a:t>2</a:t>
            </a:r>
            <a:r>
              <a:rPr lang="en-US" altLang="zh-CN" sz="2400" b="1">
                <a:solidFill>
                  <a:schemeClr val="bg1"/>
                </a:solidFill>
                <a:latin typeface="Bookman Old Style" pitchFamily="18" charset="0"/>
              </a:rPr>
              <a:t>(g)</a:t>
            </a:r>
            <a:endParaRPr lang="zh-CN" altLang="en-US" sz="2400" b="1">
              <a:solidFill>
                <a:schemeClr val="bg1"/>
              </a:solidFill>
              <a:latin typeface="Bookman Old Style" pitchFamily="18" charset="0"/>
            </a:endParaRPr>
          </a:p>
        </p:txBody>
      </p:sp>
      <p:sp>
        <p:nvSpPr>
          <p:cNvPr id="25615" name="AutoShape 15"/>
          <p:cNvSpPr>
            <a:spLocks noChangeArrowheads="1"/>
          </p:cNvSpPr>
          <p:nvPr/>
        </p:nvSpPr>
        <p:spPr bwMode="auto">
          <a:xfrm>
            <a:off x="5486400" y="4191000"/>
            <a:ext cx="1600200" cy="5334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lang="zh-CN" altLang="zh-CN" sz="2400">
                <a:solidFill>
                  <a:schemeClr val="bg1"/>
                </a:solidFill>
                <a:latin typeface="Bookman Old Style" pitchFamily="18" charset="0"/>
              </a:rPr>
              <a:t> </a:t>
            </a:r>
            <a:r>
              <a:rPr lang="zh-CN" altLang="zh-CN" sz="2400" b="1">
                <a:solidFill>
                  <a:schemeClr val="bg1"/>
                </a:solidFill>
                <a:latin typeface="Bookman Old Style" pitchFamily="18" charset="0"/>
              </a:rPr>
              <a:t>(</a:t>
            </a:r>
            <a:r>
              <a:rPr lang="en-US" altLang="zh-CN" sz="2400" b="1">
                <a:solidFill>
                  <a:schemeClr val="bg1"/>
                </a:solidFill>
                <a:latin typeface="Bookman Old Style" pitchFamily="18" charset="0"/>
              </a:rPr>
              <a:t>l)</a:t>
            </a:r>
            <a:endParaRPr lang="zh-CN" altLang="en-US" sz="2400" b="1">
              <a:solidFill>
                <a:schemeClr val="bg1"/>
              </a:solidFill>
              <a:latin typeface="Bookman Old Style" pitchFamily="18" charset="0"/>
            </a:endParaRPr>
          </a:p>
        </p:txBody>
      </p:sp>
      <p:sp>
        <p:nvSpPr>
          <p:cNvPr id="25617" name="AutoShape 17"/>
          <p:cNvSpPr>
            <a:spLocks noChangeArrowheads="1"/>
          </p:cNvSpPr>
          <p:nvPr/>
        </p:nvSpPr>
        <p:spPr bwMode="auto">
          <a:xfrm>
            <a:off x="5715000" y="4267200"/>
            <a:ext cx="457200" cy="381000"/>
          </a:xfrm>
          <a:prstGeom prst="hexagon">
            <a:avLst>
              <a:gd name="adj" fmla="val 30000"/>
              <a:gd name="vf" fmla="val 115470"/>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lang="zh-CN" altLang="en-US" sz="1800">
              <a:solidFill>
                <a:schemeClr val="bg1"/>
              </a:solidFill>
              <a:latin typeface="Bookman Old Style" pitchFamily="18" charset="0"/>
            </a:endParaRPr>
          </a:p>
        </p:txBody>
      </p:sp>
      <p:sp>
        <p:nvSpPr>
          <p:cNvPr id="25618" name="Line 18"/>
          <p:cNvSpPr>
            <a:spLocks noChangeShapeType="1"/>
          </p:cNvSpPr>
          <p:nvPr/>
        </p:nvSpPr>
        <p:spPr bwMode="auto">
          <a:xfrm flipH="1">
            <a:off x="5791200" y="4343400"/>
            <a:ext cx="76200" cy="1524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9" name="Line 19"/>
          <p:cNvSpPr>
            <a:spLocks noChangeShapeType="1"/>
          </p:cNvSpPr>
          <p:nvPr/>
        </p:nvSpPr>
        <p:spPr bwMode="auto">
          <a:xfrm>
            <a:off x="6019800" y="4343400"/>
            <a:ext cx="76200" cy="1524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0" name="Line 20"/>
          <p:cNvSpPr>
            <a:spLocks noChangeShapeType="1"/>
          </p:cNvSpPr>
          <p:nvPr/>
        </p:nvSpPr>
        <p:spPr bwMode="auto">
          <a:xfrm>
            <a:off x="5867400" y="4572000"/>
            <a:ext cx="1524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2" name="Line 22"/>
          <p:cNvSpPr>
            <a:spLocks noChangeShapeType="1"/>
          </p:cNvSpPr>
          <p:nvPr/>
        </p:nvSpPr>
        <p:spPr bwMode="auto">
          <a:xfrm>
            <a:off x="4114800" y="4419600"/>
            <a:ext cx="1371600" cy="0"/>
          </a:xfrm>
          <a:prstGeom prst="line">
            <a:avLst/>
          </a:prstGeom>
          <a:noFill/>
          <a:ln w="38100">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3" name="Rectangle 23"/>
          <p:cNvSpPr>
            <a:spLocks noChangeArrowheads="1"/>
          </p:cNvSpPr>
          <p:nvPr/>
        </p:nvSpPr>
        <p:spPr bwMode="auto">
          <a:xfrm>
            <a:off x="0" y="5013325"/>
            <a:ext cx="89154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0"/>
              </a:spcBef>
              <a:buClrTx/>
              <a:buSzTx/>
              <a:buFontTx/>
              <a:buNone/>
            </a:pPr>
            <a:r>
              <a:rPr lang="zh-CN" altLang="en-US" sz="2400" b="1">
                <a:solidFill>
                  <a:srgbClr val="3333CC"/>
                </a:solidFill>
                <a:latin typeface="Bookman Old Style" pitchFamily="18" charset="0"/>
                <a:sym typeface="Symbol" pitchFamily="18" charset="2"/>
              </a:rPr>
              <a:t></a:t>
            </a:r>
            <a:r>
              <a:rPr lang="en-US" altLang="en-US" sz="2800" b="1" baseline="-25000">
                <a:solidFill>
                  <a:srgbClr val="3333CC"/>
                </a:solidFill>
                <a:latin typeface="Bookman Old Style" pitchFamily="18" charset="0"/>
                <a:sym typeface="Symbol" pitchFamily="18" charset="2"/>
              </a:rPr>
              <a:t>r</a:t>
            </a:r>
            <a:r>
              <a:rPr lang="en-US" altLang="en-US" sz="2400" b="1">
                <a:solidFill>
                  <a:srgbClr val="3333CC"/>
                </a:solidFill>
                <a:latin typeface="Bookman Old Style" pitchFamily="18" charset="0"/>
                <a:sym typeface="Symbol" pitchFamily="18" charset="2"/>
              </a:rPr>
              <a:t>H</a:t>
            </a:r>
            <a:r>
              <a:rPr lang="en-US" altLang="en-US" sz="2800" b="1" baseline="-25000">
                <a:solidFill>
                  <a:srgbClr val="3333CC"/>
                </a:solidFill>
                <a:latin typeface="Bookman Old Style" pitchFamily="18" charset="0"/>
                <a:sym typeface="Symbol" pitchFamily="18" charset="2"/>
              </a:rPr>
              <a:t>1 </a:t>
            </a:r>
            <a:r>
              <a:rPr kumimoji="1" lang="en-US" altLang="zh-CN" sz="2400" b="1" baseline="30000">
                <a:solidFill>
                  <a:srgbClr val="3333CC"/>
                </a:solidFill>
                <a:latin typeface="Bookman Old Style" pitchFamily="18" charset="0"/>
                <a:sym typeface="Symbol" pitchFamily="18" charset="2"/>
              </a:rPr>
              <a:t></a:t>
            </a:r>
            <a:r>
              <a:rPr lang="en-US" altLang="en-US" sz="2800" b="1" baseline="30000">
                <a:solidFill>
                  <a:srgbClr val="3333CC"/>
                </a:solidFill>
                <a:latin typeface="Bookman Old Style" pitchFamily="18" charset="0"/>
                <a:sym typeface="Symbol" pitchFamily="18" charset="2"/>
              </a:rPr>
              <a:t> </a:t>
            </a:r>
            <a:r>
              <a:rPr lang="zh-CN" altLang="en-US" sz="2400" b="1">
                <a:solidFill>
                  <a:srgbClr val="3333CC"/>
                </a:solidFill>
                <a:latin typeface="Bookman Old Style" pitchFamily="18" charset="0"/>
                <a:sym typeface="Symbol" pitchFamily="18" charset="2"/>
              </a:rPr>
              <a:t>+</a:t>
            </a:r>
            <a:r>
              <a:rPr lang="en-US" altLang="en-US" sz="2800" b="1" baseline="30000">
                <a:latin typeface="Bookman Old Style" pitchFamily="18" charset="0"/>
                <a:sym typeface="Symbol" pitchFamily="18" charset="2"/>
              </a:rPr>
              <a:t> </a:t>
            </a:r>
            <a:r>
              <a:rPr lang="zh-CN" altLang="en-US" sz="2400" b="1">
                <a:solidFill>
                  <a:srgbClr val="FF0066"/>
                </a:solidFill>
                <a:latin typeface="Bookman Old Style" pitchFamily="18" charset="0"/>
                <a:sym typeface="Symbol" pitchFamily="18" charset="2"/>
              </a:rPr>
              <a:t></a:t>
            </a:r>
            <a:r>
              <a:rPr lang="en-US" altLang="en-US" sz="2800" b="1" baseline="-25000">
                <a:solidFill>
                  <a:srgbClr val="FF0066"/>
                </a:solidFill>
                <a:latin typeface="Bookman Old Style" pitchFamily="18" charset="0"/>
                <a:sym typeface="Symbol" pitchFamily="18" charset="2"/>
              </a:rPr>
              <a:t>r</a:t>
            </a:r>
            <a:r>
              <a:rPr lang="en-US" altLang="en-US" sz="2400" b="1">
                <a:solidFill>
                  <a:srgbClr val="FF0066"/>
                </a:solidFill>
                <a:latin typeface="Bookman Old Style" pitchFamily="18" charset="0"/>
                <a:sym typeface="Symbol" pitchFamily="18" charset="2"/>
              </a:rPr>
              <a:t>H</a:t>
            </a:r>
            <a:r>
              <a:rPr lang="en-US" altLang="zh-CN" sz="2800" b="1" baseline="-25000">
                <a:solidFill>
                  <a:srgbClr val="FF0066"/>
                </a:solidFill>
                <a:latin typeface="Bookman Old Style" pitchFamily="18" charset="0"/>
                <a:sym typeface="Symbol" pitchFamily="18" charset="2"/>
              </a:rPr>
              <a:t>2</a:t>
            </a:r>
            <a:r>
              <a:rPr lang="en-US" altLang="en-US" sz="2800" b="1" baseline="-25000">
                <a:solidFill>
                  <a:srgbClr val="FF0066"/>
                </a:solidFill>
                <a:latin typeface="Bookman Old Style" pitchFamily="18" charset="0"/>
                <a:sym typeface="Symbol" pitchFamily="18" charset="2"/>
              </a:rPr>
              <a:t> </a:t>
            </a:r>
            <a:r>
              <a:rPr kumimoji="1" lang="en-US" altLang="zh-CN" sz="2400" b="1" baseline="30000">
                <a:solidFill>
                  <a:srgbClr val="FF0066"/>
                </a:solidFill>
                <a:latin typeface="Bookman Old Style" pitchFamily="18" charset="0"/>
                <a:sym typeface="Symbol" pitchFamily="18" charset="2"/>
              </a:rPr>
              <a:t></a:t>
            </a:r>
            <a:r>
              <a:rPr lang="en-US" altLang="en-US" sz="2800" b="1" baseline="30000">
                <a:latin typeface="Bookman Old Style" pitchFamily="18" charset="0"/>
                <a:sym typeface="Symbol" pitchFamily="18" charset="2"/>
              </a:rPr>
              <a:t> </a:t>
            </a:r>
            <a:r>
              <a:rPr lang="zh-CN" altLang="en-US" sz="2400" b="1">
                <a:solidFill>
                  <a:srgbClr val="3333CC"/>
                </a:solidFill>
                <a:latin typeface="Bookman Old Style" pitchFamily="18" charset="0"/>
                <a:sym typeface="Symbol" pitchFamily="18" charset="2"/>
              </a:rPr>
              <a:t>= </a:t>
            </a:r>
            <a:r>
              <a:rPr lang="en-US" altLang="en-US" sz="2800" b="1" baseline="-25000">
                <a:solidFill>
                  <a:srgbClr val="3333CC"/>
                </a:solidFill>
                <a:latin typeface="Bookman Old Style" pitchFamily="18" charset="0"/>
                <a:sym typeface="Symbol" pitchFamily="18" charset="2"/>
              </a:rPr>
              <a:t>r</a:t>
            </a:r>
            <a:r>
              <a:rPr lang="en-US" altLang="en-US" sz="2400" b="1">
                <a:solidFill>
                  <a:srgbClr val="3333CC"/>
                </a:solidFill>
                <a:latin typeface="Bookman Old Style" pitchFamily="18" charset="0"/>
                <a:sym typeface="Symbol" pitchFamily="18" charset="2"/>
              </a:rPr>
              <a:t>H</a:t>
            </a:r>
            <a:r>
              <a:rPr lang="en-US" altLang="zh-CN" sz="2800" b="1" baseline="-25000">
                <a:solidFill>
                  <a:srgbClr val="3333CC"/>
                </a:solidFill>
                <a:latin typeface="Bookman Old Style" pitchFamily="18" charset="0"/>
                <a:sym typeface="Symbol" pitchFamily="18" charset="2"/>
              </a:rPr>
              <a:t>3</a:t>
            </a:r>
            <a:r>
              <a:rPr lang="en-US" altLang="en-US" sz="2800" b="1" baseline="-25000">
                <a:solidFill>
                  <a:srgbClr val="3333CC"/>
                </a:solidFill>
                <a:latin typeface="Bookman Old Style" pitchFamily="18" charset="0"/>
                <a:sym typeface="Symbol" pitchFamily="18" charset="2"/>
              </a:rPr>
              <a:t> </a:t>
            </a:r>
            <a:r>
              <a:rPr kumimoji="1" lang="en-US" altLang="zh-CN" sz="2400" b="1" baseline="30000">
                <a:solidFill>
                  <a:srgbClr val="3333CC"/>
                </a:solidFill>
                <a:latin typeface="Bookman Old Style" pitchFamily="18" charset="0"/>
                <a:sym typeface="Symbol" pitchFamily="18" charset="2"/>
              </a:rPr>
              <a:t></a:t>
            </a:r>
            <a:r>
              <a:rPr lang="en-US" altLang="en-US" sz="2800" b="1" baseline="30000">
                <a:solidFill>
                  <a:srgbClr val="3333CC"/>
                </a:solidFill>
                <a:latin typeface="Bookman Old Style" pitchFamily="18" charset="0"/>
                <a:sym typeface="Symbol" pitchFamily="18" charset="2"/>
              </a:rPr>
              <a:t> </a:t>
            </a:r>
            <a:endParaRPr lang="en-US" altLang="zh-CN" sz="2800" b="1" baseline="30000">
              <a:solidFill>
                <a:srgbClr val="3333CC"/>
              </a:solidFill>
              <a:latin typeface="Bookman Old Style" pitchFamily="18" charset="0"/>
              <a:sym typeface="Symbol" pitchFamily="18" charset="2"/>
            </a:endParaRPr>
          </a:p>
          <a:p>
            <a:pPr>
              <a:spcBef>
                <a:spcPct val="0"/>
              </a:spcBef>
              <a:buClrTx/>
              <a:buSzTx/>
              <a:buFontTx/>
              <a:buNone/>
            </a:pPr>
            <a:endParaRPr lang="en-US" altLang="en-US" sz="1600" b="1" baseline="30000">
              <a:solidFill>
                <a:srgbClr val="3333CC"/>
              </a:solidFill>
              <a:latin typeface="Bookman Old Style" pitchFamily="18" charset="0"/>
              <a:sym typeface="Symbol" pitchFamily="18" charset="2"/>
            </a:endParaRPr>
          </a:p>
          <a:p>
            <a:pPr>
              <a:spcBef>
                <a:spcPct val="0"/>
              </a:spcBef>
              <a:buClrTx/>
              <a:buSzTx/>
              <a:buFontTx/>
              <a:buNone/>
            </a:pPr>
            <a:r>
              <a:rPr lang="zh-CN" altLang="en-US" sz="2400" b="1">
                <a:solidFill>
                  <a:srgbClr val="3333CC"/>
                </a:solidFill>
                <a:latin typeface="Bookman Old Style" pitchFamily="18" charset="0"/>
                <a:sym typeface="Symbol" pitchFamily="18" charset="2"/>
              </a:rPr>
              <a:t>       即 3</a:t>
            </a:r>
            <a:r>
              <a:rPr lang="en-US" altLang="en-US" sz="2800" b="1" baseline="-25000">
                <a:solidFill>
                  <a:srgbClr val="3333CC"/>
                </a:solidFill>
                <a:latin typeface="Bookman Old Style" pitchFamily="18" charset="0"/>
                <a:sym typeface="Symbol" pitchFamily="18" charset="2"/>
              </a:rPr>
              <a:t>f</a:t>
            </a:r>
            <a:r>
              <a:rPr lang="en-US" altLang="en-US" sz="2400" b="1">
                <a:solidFill>
                  <a:srgbClr val="3333CC"/>
                </a:solidFill>
                <a:latin typeface="Bookman Old Style" pitchFamily="18" charset="0"/>
                <a:sym typeface="Symbol" pitchFamily="18" charset="2"/>
              </a:rPr>
              <a:t>H </a:t>
            </a:r>
            <a:r>
              <a:rPr kumimoji="1" lang="en-US" altLang="zh-CN" sz="2400" b="1" baseline="30000">
                <a:solidFill>
                  <a:srgbClr val="3333CC"/>
                </a:solidFill>
                <a:latin typeface="Bookman Old Style" pitchFamily="18" charset="0"/>
                <a:sym typeface="Symbol" pitchFamily="18" charset="2"/>
              </a:rPr>
              <a:t></a:t>
            </a:r>
            <a:r>
              <a:rPr lang="en-US" altLang="en-US" sz="2800" b="1" baseline="30000">
                <a:solidFill>
                  <a:srgbClr val="3333CC"/>
                </a:solidFill>
                <a:latin typeface="Bookman Old Style" pitchFamily="18" charset="0"/>
                <a:sym typeface="Symbol" pitchFamily="18" charset="2"/>
              </a:rPr>
              <a:t> </a:t>
            </a:r>
            <a:r>
              <a:rPr lang="en-US" altLang="en-US" sz="2400" b="1">
                <a:solidFill>
                  <a:srgbClr val="3333CC"/>
                </a:solidFill>
                <a:latin typeface="Bookman Old Style" pitchFamily="18" charset="0"/>
                <a:sym typeface="Symbol" pitchFamily="18" charset="2"/>
              </a:rPr>
              <a:t>(</a:t>
            </a:r>
            <a:r>
              <a:rPr lang="en-US" altLang="zh-CN" sz="2400" b="1">
                <a:solidFill>
                  <a:srgbClr val="3333CC"/>
                </a:solidFill>
                <a:latin typeface="Bookman Old Style" pitchFamily="18" charset="0"/>
              </a:rPr>
              <a:t>C</a:t>
            </a:r>
            <a:r>
              <a:rPr lang="en-US" altLang="zh-CN" sz="2800" b="1" baseline="-25000">
                <a:solidFill>
                  <a:srgbClr val="3333CC"/>
                </a:solidFill>
                <a:latin typeface="Bookman Old Style" pitchFamily="18" charset="0"/>
              </a:rPr>
              <a:t>2</a:t>
            </a:r>
            <a:r>
              <a:rPr lang="en-US" altLang="zh-CN" sz="2400" b="1">
                <a:solidFill>
                  <a:srgbClr val="3333CC"/>
                </a:solidFill>
                <a:latin typeface="Bookman Old Style" pitchFamily="18" charset="0"/>
              </a:rPr>
              <a:t>H</a:t>
            </a:r>
            <a:r>
              <a:rPr lang="en-US" altLang="zh-CN" sz="2800" b="1" baseline="-25000">
                <a:solidFill>
                  <a:srgbClr val="3333CC"/>
                </a:solidFill>
                <a:latin typeface="Bookman Old Style" pitchFamily="18" charset="0"/>
              </a:rPr>
              <a:t>2</a:t>
            </a:r>
            <a:r>
              <a:rPr lang="en-US" altLang="zh-CN" sz="2400" b="1">
                <a:solidFill>
                  <a:srgbClr val="3333CC"/>
                </a:solidFill>
                <a:latin typeface="Bookman Old Style" pitchFamily="18" charset="0"/>
              </a:rPr>
              <a:t>,g)</a:t>
            </a:r>
            <a:r>
              <a:rPr lang="en-US" altLang="en-US" sz="2800" b="1" baseline="30000">
                <a:solidFill>
                  <a:srgbClr val="3333CC"/>
                </a:solidFill>
                <a:latin typeface="Bookman Old Style" pitchFamily="18" charset="0"/>
                <a:sym typeface="Symbol" pitchFamily="18" charset="2"/>
              </a:rPr>
              <a:t> </a:t>
            </a:r>
            <a:r>
              <a:rPr lang="zh-CN" altLang="en-US" sz="2400" b="1">
                <a:solidFill>
                  <a:srgbClr val="3333CC"/>
                </a:solidFill>
                <a:latin typeface="Bookman Old Style" pitchFamily="18" charset="0"/>
                <a:sym typeface="Symbol" pitchFamily="18" charset="2"/>
              </a:rPr>
              <a:t>+</a:t>
            </a:r>
            <a:r>
              <a:rPr lang="en-US" altLang="en-US" sz="2800" b="1" baseline="30000">
                <a:latin typeface="Bookman Old Style" pitchFamily="18" charset="0"/>
                <a:sym typeface="Symbol" pitchFamily="18" charset="2"/>
              </a:rPr>
              <a:t> </a:t>
            </a:r>
            <a:r>
              <a:rPr lang="zh-CN" altLang="en-US" sz="2400" b="1">
                <a:solidFill>
                  <a:srgbClr val="FF0066"/>
                </a:solidFill>
                <a:latin typeface="Bookman Old Style" pitchFamily="18" charset="0"/>
                <a:sym typeface="Symbol" pitchFamily="18" charset="2"/>
              </a:rPr>
              <a:t></a:t>
            </a:r>
            <a:r>
              <a:rPr lang="en-US" altLang="en-US" sz="2800" b="1" baseline="-25000">
                <a:solidFill>
                  <a:srgbClr val="FF0066"/>
                </a:solidFill>
                <a:latin typeface="Bookman Old Style" pitchFamily="18" charset="0"/>
                <a:sym typeface="Symbol" pitchFamily="18" charset="2"/>
              </a:rPr>
              <a:t>r</a:t>
            </a:r>
            <a:r>
              <a:rPr lang="en-US" altLang="en-US" sz="2400" b="1">
                <a:solidFill>
                  <a:srgbClr val="FF0066"/>
                </a:solidFill>
                <a:latin typeface="Bookman Old Style" pitchFamily="18" charset="0"/>
                <a:sym typeface="Symbol" pitchFamily="18" charset="2"/>
              </a:rPr>
              <a:t>H</a:t>
            </a:r>
            <a:r>
              <a:rPr lang="en-US" altLang="zh-CN" sz="2800" b="1" baseline="-25000">
                <a:solidFill>
                  <a:srgbClr val="FF0066"/>
                </a:solidFill>
                <a:latin typeface="Bookman Old Style" pitchFamily="18" charset="0"/>
                <a:sym typeface="Symbol" pitchFamily="18" charset="2"/>
              </a:rPr>
              <a:t>2</a:t>
            </a:r>
            <a:r>
              <a:rPr lang="en-US" altLang="en-US" sz="2800" b="1" baseline="-25000">
                <a:solidFill>
                  <a:srgbClr val="FF0066"/>
                </a:solidFill>
                <a:latin typeface="Bookman Old Style" pitchFamily="18" charset="0"/>
                <a:sym typeface="Symbol" pitchFamily="18" charset="2"/>
              </a:rPr>
              <a:t> </a:t>
            </a:r>
            <a:r>
              <a:rPr kumimoji="1" lang="en-US" altLang="zh-CN" sz="2400" b="1" baseline="30000">
                <a:solidFill>
                  <a:srgbClr val="FF0066"/>
                </a:solidFill>
                <a:latin typeface="Bookman Old Style" pitchFamily="18" charset="0"/>
                <a:sym typeface="Symbol" pitchFamily="18" charset="2"/>
              </a:rPr>
              <a:t></a:t>
            </a:r>
            <a:r>
              <a:rPr lang="en-US" altLang="en-US" sz="2800" b="1" baseline="30000">
                <a:latin typeface="Bookman Old Style" pitchFamily="18" charset="0"/>
                <a:sym typeface="Symbol" pitchFamily="18" charset="2"/>
              </a:rPr>
              <a:t> </a:t>
            </a:r>
            <a:r>
              <a:rPr lang="zh-CN" altLang="en-US" sz="2400" b="1">
                <a:solidFill>
                  <a:srgbClr val="3333CC"/>
                </a:solidFill>
                <a:latin typeface="Bookman Old Style" pitchFamily="18" charset="0"/>
                <a:sym typeface="Symbol" pitchFamily="18" charset="2"/>
              </a:rPr>
              <a:t>= </a:t>
            </a:r>
            <a:r>
              <a:rPr lang="en-US" altLang="en-US" sz="2800" b="1" baseline="-25000">
                <a:solidFill>
                  <a:srgbClr val="3333CC"/>
                </a:solidFill>
                <a:latin typeface="Bookman Old Style" pitchFamily="18" charset="0"/>
                <a:sym typeface="Symbol" pitchFamily="18" charset="2"/>
              </a:rPr>
              <a:t>f</a:t>
            </a:r>
            <a:r>
              <a:rPr lang="en-US" altLang="en-US" sz="2400" b="1">
                <a:solidFill>
                  <a:srgbClr val="3333CC"/>
                </a:solidFill>
                <a:latin typeface="Bookman Old Style" pitchFamily="18" charset="0"/>
                <a:sym typeface="Symbol" pitchFamily="18" charset="2"/>
              </a:rPr>
              <a:t>H </a:t>
            </a:r>
            <a:r>
              <a:rPr kumimoji="1" lang="en-US" altLang="zh-CN" sz="2400" b="1" baseline="30000">
                <a:solidFill>
                  <a:srgbClr val="3333CC"/>
                </a:solidFill>
                <a:latin typeface="Bookman Old Style" pitchFamily="18" charset="0"/>
                <a:sym typeface="Symbol" pitchFamily="18" charset="2"/>
              </a:rPr>
              <a:t></a:t>
            </a:r>
            <a:r>
              <a:rPr lang="en-US" altLang="en-US" sz="2800" b="1" baseline="30000">
                <a:solidFill>
                  <a:srgbClr val="3333CC"/>
                </a:solidFill>
                <a:latin typeface="Bookman Old Style" pitchFamily="18" charset="0"/>
                <a:sym typeface="Symbol" pitchFamily="18" charset="2"/>
              </a:rPr>
              <a:t> </a:t>
            </a:r>
            <a:r>
              <a:rPr lang="en-US" altLang="zh-CN" sz="2400" b="1">
                <a:solidFill>
                  <a:srgbClr val="3333CC"/>
                </a:solidFill>
                <a:latin typeface="Bookman Old Style" pitchFamily="18" charset="0"/>
              </a:rPr>
              <a:t>(        ,l)</a:t>
            </a:r>
            <a:endParaRPr lang="zh-CN" altLang="en-US" sz="2800" b="1" baseline="30000">
              <a:solidFill>
                <a:srgbClr val="3333CC"/>
              </a:solidFill>
              <a:latin typeface="Bookman Old Style" pitchFamily="18" charset="0"/>
              <a:sym typeface="Symbol" pitchFamily="18" charset="2"/>
            </a:endParaRPr>
          </a:p>
          <a:p>
            <a:pPr>
              <a:spcBef>
                <a:spcPct val="0"/>
              </a:spcBef>
              <a:buClrTx/>
              <a:buSzTx/>
              <a:buFontTx/>
              <a:buNone/>
            </a:pPr>
            <a:endParaRPr lang="zh-CN" altLang="en-US" sz="1600" b="1" baseline="30000">
              <a:solidFill>
                <a:srgbClr val="3333CC"/>
              </a:solidFill>
              <a:latin typeface="Bookman Old Style" pitchFamily="18" charset="0"/>
              <a:sym typeface="Symbol" pitchFamily="18" charset="2"/>
            </a:endParaRPr>
          </a:p>
          <a:p>
            <a:pPr>
              <a:spcBef>
                <a:spcPct val="0"/>
              </a:spcBef>
              <a:buClrTx/>
              <a:buSzTx/>
              <a:buFontTx/>
              <a:buNone/>
            </a:pPr>
            <a:r>
              <a:rPr lang="zh-CN" altLang="en-US" sz="2400" b="1">
                <a:solidFill>
                  <a:srgbClr val="3333CC"/>
                </a:solidFill>
                <a:latin typeface="Bookman Old Style" pitchFamily="18" charset="0"/>
                <a:sym typeface="Symbol" pitchFamily="18" charset="2"/>
              </a:rPr>
              <a:t>           </a:t>
            </a:r>
            <a:r>
              <a:rPr lang="en-US" altLang="en-US" sz="2800" b="1" baseline="-25000">
                <a:solidFill>
                  <a:srgbClr val="3333CC"/>
                </a:solidFill>
                <a:latin typeface="Bookman Old Style" pitchFamily="18" charset="0"/>
                <a:sym typeface="Symbol" pitchFamily="18" charset="2"/>
              </a:rPr>
              <a:t>r</a:t>
            </a:r>
            <a:r>
              <a:rPr lang="en-US" altLang="en-US" sz="2400" b="1">
                <a:solidFill>
                  <a:srgbClr val="3333CC"/>
                </a:solidFill>
                <a:latin typeface="Bookman Old Style" pitchFamily="18" charset="0"/>
                <a:sym typeface="Symbol" pitchFamily="18" charset="2"/>
              </a:rPr>
              <a:t>H</a:t>
            </a:r>
            <a:r>
              <a:rPr lang="en-US" altLang="zh-CN" sz="2800" b="1" baseline="-25000">
                <a:solidFill>
                  <a:srgbClr val="3333CC"/>
                </a:solidFill>
                <a:latin typeface="Bookman Old Style" pitchFamily="18" charset="0"/>
                <a:sym typeface="Symbol" pitchFamily="18" charset="2"/>
              </a:rPr>
              <a:t>2</a:t>
            </a:r>
            <a:r>
              <a:rPr lang="en-US" altLang="en-US" sz="2800" b="1" baseline="-25000">
                <a:solidFill>
                  <a:srgbClr val="3333CC"/>
                </a:solidFill>
                <a:latin typeface="Bookman Old Style" pitchFamily="18" charset="0"/>
                <a:sym typeface="Symbol" pitchFamily="18" charset="2"/>
              </a:rPr>
              <a:t> </a:t>
            </a:r>
            <a:r>
              <a:rPr kumimoji="1" lang="en-US" altLang="zh-CN" sz="2400" b="1" baseline="30000">
                <a:solidFill>
                  <a:srgbClr val="3333CC"/>
                </a:solidFill>
                <a:latin typeface="Bookman Old Style" pitchFamily="18" charset="0"/>
                <a:sym typeface="Symbol" pitchFamily="18" charset="2"/>
              </a:rPr>
              <a:t></a:t>
            </a:r>
            <a:r>
              <a:rPr lang="en-US" altLang="en-US" sz="2800" b="1" baseline="30000">
                <a:solidFill>
                  <a:srgbClr val="3333CC"/>
                </a:solidFill>
                <a:latin typeface="Bookman Old Style" pitchFamily="18" charset="0"/>
                <a:sym typeface="Symbol" pitchFamily="18" charset="2"/>
              </a:rPr>
              <a:t> </a:t>
            </a:r>
            <a:r>
              <a:rPr lang="zh-CN" altLang="en-US" sz="2400" b="1">
                <a:solidFill>
                  <a:srgbClr val="3333CC"/>
                </a:solidFill>
                <a:latin typeface="Bookman Old Style" pitchFamily="18" charset="0"/>
                <a:sym typeface="Symbol" pitchFamily="18" charset="2"/>
              </a:rPr>
              <a:t>= 49.0 -3 </a:t>
            </a:r>
            <a:r>
              <a:rPr lang="en-US" altLang="zh-CN" sz="2400" b="1">
                <a:solidFill>
                  <a:srgbClr val="3333CC"/>
                </a:solidFill>
                <a:latin typeface="Bookman Old Style" pitchFamily="18" charset="0"/>
                <a:cs typeface="Tahoma" pitchFamily="34" charset="0"/>
                <a:sym typeface="Symbol" pitchFamily="18" charset="2"/>
              </a:rPr>
              <a:t>X </a:t>
            </a:r>
            <a:r>
              <a:rPr lang="en-US" altLang="zh-CN" sz="2400" b="1">
                <a:solidFill>
                  <a:srgbClr val="3333CC"/>
                </a:solidFill>
                <a:latin typeface="Bookman Old Style" pitchFamily="18" charset="0"/>
                <a:sym typeface="Symbol" pitchFamily="18" charset="2"/>
              </a:rPr>
              <a:t>226.73</a:t>
            </a:r>
            <a:r>
              <a:rPr lang="zh-CN" altLang="en-US" sz="2400" b="1">
                <a:solidFill>
                  <a:srgbClr val="3333CC"/>
                </a:solidFill>
                <a:latin typeface="Bookman Old Style" pitchFamily="18" charset="0"/>
                <a:sym typeface="Symbol" pitchFamily="18" charset="2"/>
              </a:rPr>
              <a:t>=-631.2</a:t>
            </a:r>
            <a:r>
              <a:rPr lang="en-US" altLang="en-US" sz="2400" b="1">
                <a:solidFill>
                  <a:srgbClr val="3333CC"/>
                </a:solidFill>
                <a:latin typeface="Bookman Old Style" pitchFamily="18" charset="0"/>
                <a:sym typeface="Symbol" pitchFamily="18" charset="2"/>
              </a:rPr>
              <a:t>kJ/mol</a:t>
            </a:r>
            <a:endParaRPr lang="en-US" altLang="zh-CN" sz="2400" b="1">
              <a:solidFill>
                <a:srgbClr val="3333CC"/>
              </a:solidFill>
              <a:latin typeface="Bookman Old Style" pitchFamily="18" charset="0"/>
              <a:sym typeface="Symbol" pitchFamily="18" charset="2"/>
            </a:endParaRPr>
          </a:p>
        </p:txBody>
      </p:sp>
      <p:sp>
        <p:nvSpPr>
          <p:cNvPr id="25624" name="AutoShape 24"/>
          <p:cNvSpPr>
            <a:spLocks noChangeArrowheads="1"/>
          </p:cNvSpPr>
          <p:nvPr/>
        </p:nvSpPr>
        <p:spPr bwMode="auto">
          <a:xfrm>
            <a:off x="6202363" y="5562600"/>
            <a:ext cx="457200" cy="381000"/>
          </a:xfrm>
          <a:prstGeom prst="hexagon">
            <a:avLst>
              <a:gd name="adj" fmla="val 30000"/>
              <a:gd name="vf" fmla="val 115470"/>
            </a:avLst>
          </a:prstGeom>
          <a:noFill/>
          <a:ln w="9525">
            <a:solidFill>
              <a:srgbClr val="3333CC"/>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5625" name="Line 25"/>
          <p:cNvSpPr>
            <a:spLocks noChangeShapeType="1"/>
          </p:cNvSpPr>
          <p:nvPr/>
        </p:nvSpPr>
        <p:spPr bwMode="auto">
          <a:xfrm flipH="1">
            <a:off x="6278563" y="5638800"/>
            <a:ext cx="76200" cy="152400"/>
          </a:xfrm>
          <a:prstGeom prst="line">
            <a:avLst/>
          </a:prstGeom>
          <a:noFill/>
          <a:ln w="952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6" name="Line 26"/>
          <p:cNvSpPr>
            <a:spLocks noChangeShapeType="1"/>
          </p:cNvSpPr>
          <p:nvPr/>
        </p:nvSpPr>
        <p:spPr bwMode="auto">
          <a:xfrm>
            <a:off x="6507163" y="5638800"/>
            <a:ext cx="76200" cy="152400"/>
          </a:xfrm>
          <a:prstGeom prst="line">
            <a:avLst/>
          </a:prstGeom>
          <a:noFill/>
          <a:ln w="952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7" name="Line 27"/>
          <p:cNvSpPr>
            <a:spLocks noChangeShapeType="1"/>
          </p:cNvSpPr>
          <p:nvPr/>
        </p:nvSpPr>
        <p:spPr bwMode="auto">
          <a:xfrm>
            <a:off x="6354763" y="5867400"/>
            <a:ext cx="152400" cy="0"/>
          </a:xfrm>
          <a:prstGeom prst="line">
            <a:avLst/>
          </a:prstGeom>
          <a:noFill/>
          <a:ln w="952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94" name="Rectangle 30"/>
          <p:cNvSpPr>
            <a:spLocks noChangeArrowheads="1"/>
          </p:cNvSpPr>
          <p:nvPr/>
        </p:nvSpPr>
        <p:spPr bwMode="auto">
          <a:xfrm>
            <a:off x="611188" y="476250"/>
            <a:ext cx="1387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4000" b="1">
                <a:solidFill>
                  <a:srgbClr val="3333CC"/>
                </a:solidFill>
                <a:latin typeface="Bookman Old Style" pitchFamily="18" charset="0"/>
                <a:ea typeface="黑体" pitchFamily="2" charset="-122"/>
              </a:rPr>
              <a:t>例 </a:t>
            </a:r>
            <a:r>
              <a:rPr kumimoji="1" lang="en-US" altLang="zh-CN" sz="4000" b="1">
                <a:solidFill>
                  <a:srgbClr val="3333CC"/>
                </a:solidFill>
                <a:latin typeface="Bookman Old Style" pitchFamily="18" charset="0"/>
                <a:ea typeface="黑体" pitchFamily="2" charset="-122"/>
              </a:rPr>
              <a:t>3</a:t>
            </a:r>
          </a:p>
        </p:txBody>
      </p:sp>
      <p:sp>
        <p:nvSpPr>
          <p:cNvPr id="75795" name="Rectangle 32"/>
          <p:cNvSpPr>
            <a:spLocks noChangeArrowheads="1"/>
          </p:cNvSpPr>
          <p:nvPr/>
        </p:nvSpPr>
        <p:spPr bwMode="auto">
          <a:xfrm>
            <a:off x="4419600" y="3276600"/>
            <a:ext cx="317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en-US" sz="1400" b="1">
              <a:latin typeface="Bookman Old Style" pitchFamily="18" charset="0"/>
              <a:sym typeface="Symbol" pitchFamily="18" charset="2"/>
            </a:endParaRPr>
          </a:p>
        </p:txBody>
      </p:sp>
      <p:sp>
        <p:nvSpPr>
          <p:cNvPr id="25640" name="Text Box 40"/>
          <p:cNvSpPr txBox="1">
            <a:spLocks noChangeArrowheads="1"/>
          </p:cNvSpPr>
          <p:nvPr/>
        </p:nvSpPr>
        <p:spPr bwMode="auto">
          <a:xfrm>
            <a:off x="4395788" y="4005263"/>
            <a:ext cx="38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400" b="1">
                <a:latin typeface="Bookman Old Style" pitchFamily="18" charset="0"/>
              </a:rPr>
              <a:t>2</a:t>
            </a:r>
            <a:endParaRPr kumimoji="1" lang="en-US" altLang="zh-CN" sz="2400">
              <a:latin typeface="Bookman Old Style" pitchFamily="18" charset="0"/>
            </a:endParaRPr>
          </a:p>
        </p:txBody>
      </p:sp>
      <p:sp>
        <p:nvSpPr>
          <p:cNvPr id="25644" name="Text Box 44"/>
          <p:cNvSpPr txBox="1">
            <a:spLocks noChangeArrowheads="1"/>
          </p:cNvSpPr>
          <p:nvPr/>
        </p:nvSpPr>
        <p:spPr bwMode="auto">
          <a:xfrm>
            <a:off x="5851525" y="6858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zh-CN" sz="2400">
              <a:latin typeface="Bookman Old Style" pitchFamily="18" charset="0"/>
            </a:endParaRPr>
          </a:p>
        </p:txBody>
      </p:sp>
      <p:grpSp>
        <p:nvGrpSpPr>
          <p:cNvPr id="25651" name="Group 51"/>
          <p:cNvGrpSpPr>
            <a:grpSpLocks/>
          </p:cNvGrpSpPr>
          <p:nvPr/>
        </p:nvGrpSpPr>
        <p:grpSpPr bwMode="auto">
          <a:xfrm>
            <a:off x="3759200" y="1268413"/>
            <a:ext cx="1296988" cy="525462"/>
            <a:chOff x="2562" y="799"/>
            <a:chExt cx="817" cy="331"/>
          </a:xfrm>
        </p:grpSpPr>
        <p:sp>
          <p:nvSpPr>
            <p:cNvPr id="75803" name="Line 5"/>
            <p:cNvSpPr>
              <a:spLocks noChangeShapeType="1"/>
            </p:cNvSpPr>
            <p:nvPr/>
          </p:nvSpPr>
          <p:spPr bwMode="auto">
            <a:xfrm>
              <a:off x="2562" y="981"/>
              <a:ext cx="336" cy="0"/>
            </a:xfrm>
            <a:prstGeom prst="line">
              <a:avLst/>
            </a:prstGeom>
            <a:noFill/>
            <a:ln w="38100">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804" name="AutoShape 6"/>
            <p:cNvSpPr>
              <a:spLocks noChangeArrowheads="1"/>
            </p:cNvSpPr>
            <p:nvPr/>
          </p:nvSpPr>
          <p:spPr bwMode="auto">
            <a:xfrm>
              <a:off x="2925" y="799"/>
              <a:ext cx="454" cy="331"/>
            </a:xfrm>
            <a:prstGeom prst="hexagon">
              <a:avLst>
                <a:gd name="adj" fmla="val 34290"/>
                <a:gd name="vf" fmla="val 11547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endParaRPr kumimoji="1" lang="zh-CN" altLang="en-US" sz="2400">
                <a:latin typeface="Bookman Old Style" pitchFamily="18" charset="0"/>
              </a:endParaRPr>
            </a:p>
          </p:txBody>
        </p:sp>
        <p:sp>
          <p:nvSpPr>
            <p:cNvPr id="75805" name="Oval 45"/>
            <p:cNvSpPr>
              <a:spLocks noChangeArrowheads="1"/>
            </p:cNvSpPr>
            <p:nvPr/>
          </p:nvSpPr>
          <p:spPr bwMode="auto">
            <a:xfrm>
              <a:off x="3016" y="845"/>
              <a:ext cx="272" cy="226"/>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grpSp>
      <p:sp>
        <p:nvSpPr>
          <p:cNvPr id="25647" name="Text Box 47"/>
          <p:cNvSpPr txBox="1">
            <a:spLocks noChangeArrowheads="1"/>
          </p:cNvSpPr>
          <p:nvPr/>
        </p:nvSpPr>
        <p:spPr bwMode="auto">
          <a:xfrm>
            <a:off x="1835150" y="2133600"/>
            <a:ext cx="1368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hlink"/>
              </a:buClr>
              <a:buSzPct val="60000"/>
              <a:buFont typeface="Wingdings" pitchFamily="2" charset="2"/>
              <a:buNone/>
              <a:defRPr/>
            </a:pPr>
            <a:r>
              <a:rPr lang="zh-CN" altLang="en-US">
                <a:solidFill>
                  <a:srgbClr val="3333CC"/>
                </a:solidFill>
                <a:latin typeface="Bookman Old Style" pitchFamily="18" charset="0"/>
                <a:sym typeface="Symbol" pitchFamily="18" charset="2"/>
              </a:rPr>
              <a:t> </a:t>
            </a:r>
            <a:r>
              <a:rPr lang="zh-CN" altLang="en-US" sz="2400" b="1">
                <a:solidFill>
                  <a:srgbClr val="3333CC"/>
                </a:solidFill>
                <a:effectLst>
                  <a:outerShdw blurRad="38100" dist="38100" dir="2700000" algn="tl">
                    <a:srgbClr val="C0C0C0"/>
                  </a:outerShdw>
                </a:effectLst>
                <a:latin typeface="Bookman Old Style" pitchFamily="18" charset="0"/>
                <a:ea typeface="黑体" pitchFamily="2" charset="-122"/>
                <a:sym typeface="Symbol" pitchFamily="18" charset="2"/>
              </a:rPr>
              <a:t>始态</a:t>
            </a:r>
            <a:endParaRPr lang="zh-CN" altLang="en-US" sz="2400">
              <a:solidFill>
                <a:srgbClr val="3333CC"/>
              </a:solidFill>
              <a:latin typeface="Bookman Old Style" pitchFamily="18" charset="0"/>
              <a:ea typeface="黑体" pitchFamily="2" charset="-122"/>
            </a:endParaRPr>
          </a:p>
        </p:txBody>
      </p:sp>
      <p:sp>
        <p:nvSpPr>
          <p:cNvPr id="25648" name="Text Box 48"/>
          <p:cNvSpPr txBox="1">
            <a:spLocks noChangeArrowheads="1"/>
          </p:cNvSpPr>
          <p:nvPr/>
        </p:nvSpPr>
        <p:spPr bwMode="auto">
          <a:xfrm>
            <a:off x="7235825" y="4292600"/>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b="1">
                <a:solidFill>
                  <a:srgbClr val="3333CC"/>
                </a:solidFill>
                <a:effectLst>
                  <a:outerShdw blurRad="38100" dist="38100" dir="2700000" algn="tl">
                    <a:srgbClr val="C0C0C0"/>
                  </a:outerShdw>
                </a:effectLst>
                <a:latin typeface="Bookman Old Style" pitchFamily="18" charset="0"/>
                <a:ea typeface="黑体" pitchFamily="2" charset="-122"/>
                <a:sym typeface="Symbol" pitchFamily="18" charset="2"/>
              </a:rPr>
              <a:t>终态</a:t>
            </a:r>
          </a:p>
        </p:txBody>
      </p:sp>
      <p:sp>
        <p:nvSpPr>
          <p:cNvPr id="25649" name="Text Box 49"/>
          <p:cNvSpPr txBox="1">
            <a:spLocks noChangeArrowheads="1"/>
          </p:cNvSpPr>
          <p:nvPr/>
        </p:nvSpPr>
        <p:spPr bwMode="auto">
          <a:xfrm>
            <a:off x="2840038" y="3644900"/>
            <a:ext cx="38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400" b="1">
                <a:latin typeface="Bookman Old Style" pitchFamily="18" charset="0"/>
              </a:rPr>
              <a:t>1</a:t>
            </a:r>
            <a:endParaRPr kumimoji="1" lang="en-US" altLang="zh-CN" sz="2400">
              <a:latin typeface="Bookman Old Style" pitchFamily="18" charset="0"/>
            </a:endParaRPr>
          </a:p>
        </p:txBody>
      </p:sp>
      <p:sp>
        <p:nvSpPr>
          <p:cNvPr id="25650" name="Text Box 50"/>
          <p:cNvSpPr txBox="1">
            <a:spLocks noChangeArrowheads="1"/>
          </p:cNvSpPr>
          <p:nvPr/>
        </p:nvSpPr>
        <p:spPr bwMode="auto">
          <a:xfrm>
            <a:off x="6440488" y="3573463"/>
            <a:ext cx="38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zh-CN" altLang="en-US" sz="2400" b="1">
                <a:latin typeface="Bookman Old Style" pitchFamily="18" charset="0"/>
              </a:rPr>
              <a:t>3</a:t>
            </a:r>
            <a:endParaRPr kumimoji="1" lang="zh-CN" altLang="en-US" sz="2400">
              <a:latin typeface="Bookman Old Style"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604">
                                            <p:txEl>
                                              <p:pRg st="0" end="0"/>
                                            </p:txEl>
                                          </p:spTgt>
                                        </p:tgtEl>
                                        <p:attrNameLst>
                                          <p:attrName>style.visibility</p:attrName>
                                        </p:attrNameLst>
                                      </p:cBhvr>
                                      <p:to>
                                        <p:strVal val="visible"/>
                                      </p:to>
                                    </p:set>
                                    <p:animEffect transition="in" filter="dissolve">
                                      <p:cBhvr>
                                        <p:cTn id="7" dur="500"/>
                                        <p:tgtEl>
                                          <p:spTgt spid="256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5651"/>
                                        </p:tgtEl>
                                        <p:attrNameLst>
                                          <p:attrName>style.visibility</p:attrName>
                                        </p:attrNameLst>
                                      </p:cBhvr>
                                      <p:to>
                                        <p:strVal val="visible"/>
                                      </p:to>
                                    </p:set>
                                    <p:animEffect transition="in" filter="checkerboard(across)">
                                      <p:cBhvr>
                                        <p:cTn id="12" dur="500"/>
                                        <p:tgtEl>
                                          <p:spTgt spid="25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604">
                                            <p:txEl>
                                              <p:pRg st="1" end="1"/>
                                            </p:txEl>
                                          </p:spTgt>
                                        </p:tgtEl>
                                        <p:attrNameLst>
                                          <p:attrName>style.visibility</p:attrName>
                                        </p:attrNameLst>
                                      </p:cBhvr>
                                      <p:to>
                                        <p:strVal val="visible"/>
                                      </p:to>
                                    </p:set>
                                    <p:animEffect transition="in" filter="dissolve">
                                      <p:cBhvr>
                                        <p:cTn id="17" dur="500"/>
                                        <p:tgtEl>
                                          <p:spTgt spid="25604">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5604">
                                            <p:txEl>
                                              <p:pRg st="5" end="5"/>
                                            </p:txEl>
                                          </p:spTgt>
                                        </p:tgtEl>
                                        <p:attrNameLst>
                                          <p:attrName>style.visibility</p:attrName>
                                        </p:attrNameLst>
                                      </p:cBhvr>
                                      <p:to>
                                        <p:strVal val="visible"/>
                                      </p:to>
                                    </p:set>
                                    <p:animEffect transition="in" filter="dissolve">
                                      <p:cBhvr>
                                        <p:cTn id="20" dur="500"/>
                                        <p:tgtEl>
                                          <p:spTgt spid="25604">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5604">
                                            <p:txEl>
                                              <p:pRg st="7" end="7"/>
                                            </p:txEl>
                                          </p:spTgt>
                                        </p:tgtEl>
                                        <p:attrNameLst>
                                          <p:attrName>style.visibility</p:attrName>
                                        </p:attrNameLst>
                                      </p:cBhvr>
                                      <p:to>
                                        <p:strVal val="visible"/>
                                      </p:to>
                                    </p:set>
                                    <p:animEffect transition="in" filter="dissolve">
                                      <p:cBhvr>
                                        <p:cTn id="23" dur="500"/>
                                        <p:tgtEl>
                                          <p:spTgt spid="25604">
                                            <p:txEl>
                                              <p:pRg st="7" end="7"/>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5604">
                                            <p:txEl>
                                              <p:pRg st="8" end="8"/>
                                            </p:txEl>
                                          </p:spTgt>
                                        </p:tgtEl>
                                        <p:attrNameLst>
                                          <p:attrName>style.visibility</p:attrName>
                                        </p:attrNameLst>
                                      </p:cBhvr>
                                      <p:to>
                                        <p:strVal val="visible"/>
                                      </p:to>
                                    </p:set>
                                    <p:animEffect transition="in" filter="dissolve">
                                      <p:cBhvr>
                                        <p:cTn id="26" dur="500"/>
                                        <p:tgtEl>
                                          <p:spTgt spid="25604">
                                            <p:txEl>
                                              <p:pRg st="8" end="8"/>
                                            </p:txEl>
                                          </p:spTgt>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2561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6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6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20"/>
                                        </p:tgtEl>
                                        <p:attrNameLst>
                                          <p:attrName>style.visibility</p:attrName>
                                        </p:attrNameLst>
                                      </p:cBhvr>
                                      <p:to>
                                        <p:strVal val="visible"/>
                                      </p:to>
                                    </p:set>
                                  </p:childTnLst>
                                </p:cTn>
                              </p:par>
                              <p:par>
                                <p:cTn id="43" presetID="1" presetClass="entr" presetSubtype="0" fill="hold" grpId="0" nodeType="withEffect" nodePh="1">
                                  <p:stCondLst>
                                    <p:cond delay="0"/>
                                  </p:stCondLst>
                                  <p:endCondLst>
                                    <p:cond evt="begin" delay="0">
                                      <p:tn val="43"/>
                                    </p:cond>
                                  </p:endCondLst>
                                  <p:childTnLst>
                                    <p:set>
                                      <p:cBhvr>
                                        <p:cTn id="44" dur="1" fill="hold">
                                          <p:stCondLst>
                                            <p:cond delay="0"/>
                                          </p:stCondLst>
                                        </p:cTn>
                                        <p:tgtEl>
                                          <p:spTgt spid="2564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61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612"/>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64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64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64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640"/>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613"/>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650"/>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25623">
                                            <p:txEl>
                                              <p:pRg st="0" end="0"/>
                                            </p:txEl>
                                          </p:spTgt>
                                        </p:tgtEl>
                                        <p:attrNameLst>
                                          <p:attrName>style.visibility</p:attrName>
                                        </p:attrNameLst>
                                      </p:cBhvr>
                                      <p:to>
                                        <p:strVal val="visible"/>
                                      </p:to>
                                    </p:set>
                                    <p:anim calcmode="lin" valueType="num">
                                      <p:cBhvr additive="base">
                                        <p:cTn id="81" dur="500" fill="hold"/>
                                        <p:tgtEl>
                                          <p:spTgt spid="25623">
                                            <p:txEl>
                                              <p:pRg st="0" end="0"/>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256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25623">
                                            <p:txEl>
                                              <p:pRg st="2" end="2"/>
                                            </p:txEl>
                                          </p:spTgt>
                                        </p:tgtEl>
                                        <p:attrNameLst>
                                          <p:attrName>style.visibility</p:attrName>
                                        </p:attrNameLst>
                                      </p:cBhvr>
                                      <p:to>
                                        <p:strVal val="visible"/>
                                      </p:to>
                                    </p:set>
                                    <p:anim calcmode="lin" valueType="num">
                                      <p:cBhvr additive="base">
                                        <p:cTn id="87" dur="500" fill="hold"/>
                                        <p:tgtEl>
                                          <p:spTgt spid="25623">
                                            <p:txEl>
                                              <p:pRg st="2" end="2"/>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256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56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56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6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627"/>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2" fill="hold" grpId="0" nodeType="clickEffect">
                                  <p:stCondLst>
                                    <p:cond delay="0"/>
                                  </p:stCondLst>
                                  <p:childTnLst>
                                    <p:set>
                                      <p:cBhvr>
                                        <p:cTn id="102" dur="1" fill="hold">
                                          <p:stCondLst>
                                            <p:cond delay="0"/>
                                          </p:stCondLst>
                                        </p:cTn>
                                        <p:tgtEl>
                                          <p:spTgt spid="25623">
                                            <p:txEl>
                                              <p:pRg st="4" end="4"/>
                                            </p:txEl>
                                          </p:spTgt>
                                        </p:tgtEl>
                                        <p:attrNameLst>
                                          <p:attrName>style.visibility</p:attrName>
                                        </p:attrNameLst>
                                      </p:cBhvr>
                                      <p:to>
                                        <p:strVal val="visible"/>
                                      </p:to>
                                    </p:set>
                                    <p:anim calcmode="lin" valueType="num">
                                      <p:cBhvr additive="base">
                                        <p:cTn id="103" dur="500" fill="hold"/>
                                        <p:tgtEl>
                                          <p:spTgt spid="25623">
                                            <p:txEl>
                                              <p:pRg st="4" end="4"/>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2562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p:bldP spid="25611" grpId="0" animBg="1"/>
      <p:bldP spid="25612" grpId="0" animBg="1"/>
      <p:bldP spid="25613" grpId="0" animBg="1"/>
      <p:bldP spid="25614" grpId="0" animBg="1"/>
      <p:bldP spid="25615" grpId="0" animBg="1"/>
      <p:bldP spid="25617" grpId="0" animBg="1"/>
      <p:bldP spid="25618" grpId="0" animBg="1"/>
      <p:bldP spid="25619" grpId="0" animBg="1"/>
      <p:bldP spid="25620" grpId="0" animBg="1"/>
      <p:bldP spid="25622" grpId="0" animBg="1"/>
      <p:bldP spid="25623" grpId="0" build="p" autoUpdateAnimBg="0"/>
      <p:bldP spid="25624" grpId="0" animBg="1"/>
      <p:bldP spid="25625" grpId="0" animBg="1"/>
      <p:bldP spid="25626" grpId="0" animBg="1"/>
      <p:bldP spid="25627" grpId="0" animBg="1"/>
      <p:bldP spid="25640" grpId="0"/>
      <p:bldP spid="25644" grpId="0"/>
      <p:bldP spid="25647" grpId="0"/>
      <p:bldP spid="25648" grpId="0"/>
      <p:bldP spid="25649" grpId="0"/>
      <p:bldP spid="2565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68313" y="765175"/>
            <a:ext cx="2314575" cy="1139825"/>
          </a:xfrm>
        </p:spPr>
        <p:txBody>
          <a:bodyPr/>
          <a:lstStyle/>
          <a:p>
            <a:pPr eaLnBrk="1" hangingPunct="1"/>
            <a:r>
              <a:rPr lang="zh-CN" altLang="en-US" sz="4000" b="1" smtClean="0">
                <a:solidFill>
                  <a:srgbClr val="3333CC"/>
                </a:solidFill>
                <a:latin typeface="Bookman Old Style" pitchFamily="18" charset="0"/>
                <a:ea typeface="黑体" pitchFamily="2" charset="-122"/>
              </a:rPr>
              <a:t>例</a:t>
            </a:r>
            <a:r>
              <a:rPr lang="en-US" altLang="zh-CN" sz="4000" b="1" smtClean="0">
                <a:solidFill>
                  <a:srgbClr val="3333CC"/>
                </a:solidFill>
                <a:latin typeface="Bookman Old Style" pitchFamily="18" charset="0"/>
                <a:ea typeface="黑体" pitchFamily="2" charset="-122"/>
              </a:rPr>
              <a:t>4</a:t>
            </a:r>
            <a:endParaRPr lang="en-US" altLang="zh-CN" sz="5400" b="1" smtClean="0">
              <a:solidFill>
                <a:srgbClr val="3333CC"/>
              </a:solidFill>
              <a:latin typeface="Bookman Old Style" pitchFamily="18" charset="0"/>
              <a:ea typeface="黑体" pitchFamily="2" charset="-122"/>
            </a:endParaRPr>
          </a:p>
        </p:txBody>
      </p:sp>
      <p:sp>
        <p:nvSpPr>
          <p:cNvPr id="76803" name="Rectangle 3"/>
          <p:cNvSpPr>
            <a:spLocks noGrp="1" noChangeArrowheads="1"/>
          </p:cNvSpPr>
          <p:nvPr>
            <p:ph type="body" idx="1"/>
          </p:nvPr>
        </p:nvSpPr>
        <p:spPr>
          <a:xfrm>
            <a:off x="0" y="1828800"/>
            <a:ext cx="9144000" cy="3733800"/>
          </a:xfrm>
        </p:spPr>
        <p:txBody>
          <a:bodyPr/>
          <a:lstStyle/>
          <a:p>
            <a:pPr eaLnBrk="1" hangingPunct="1">
              <a:lnSpc>
                <a:spcPct val="110000"/>
              </a:lnSpc>
              <a:buFont typeface="Wingdings" pitchFamily="2" charset="2"/>
              <a:buNone/>
            </a:pPr>
            <a:r>
              <a:rPr lang="zh-CN" altLang="en-US" sz="3600" b="1" dirty="0" smtClean="0">
                <a:latin typeface="Bookman Old Style" pitchFamily="18" charset="0"/>
              </a:rPr>
              <a:t>    </a:t>
            </a:r>
            <a:r>
              <a:rPr lang="zh-CN" altLang="en-US" b="1" dirty="0" smtClean="0">
                <a:solidFill>
                  <a:srgbClr val="3333CC"/>
                </a:solidFill>
                <a:latin typeface="Bookman Old Style" pitchFamily="18" charset="0"/>
                <a:ea typeface="黑体" pitchFamily="2" charset="-122"/>
              </a:rPr>
              <a:t>已知</a:t>
            </a:r>
            <a:r>
              <a:rPr lang="en-US" altLang="en-US" b="1" dirty="0" smtClean="0">
                <a:solidFill>
                  <a:srgbClr val="3333CC"/>
                </a:solidFill>
                <a:latin typeface="Bookman Old Style" pitchFamily="18" charset="0"/>
              </a:rPr>
              <a:t>CO</a:t>
            </a:r>
            <a:r>
              <a:rPr lang="en-US" altLang="zh-CN" b="1" dirty="0" smtClean="0">
                <a:solidFill>
                  <a:srgbClr val="3333CC"/>
                </a:solidFill>
                <a:latin typeface="Bookman Old Style" pitchFamily="18" charset="0"/>
              </a:rPr>
              <a:t>、</a:t>
            </a:r>
            <a:r>
              <a:rPr lang="en-US" altLang="en-US" b="1" dirty="0" smtClean="0">
                <a:solidFill>
                  <a:srgbClr val="3333CC"/>
                </a:solidFill>
                <a:latin typeface="Bookman Old Style" pitchFamily="18" charset="0"/>
              </a:rPr>
              <a:t>CO</a:t>
            </a:r>
            <a:r>
              <a:rPr lang="en-US" altLang="en-US" b="1" baseline="-25000" dirty="0" smtClean="0">
                <a:solidFill>
                  <a:srgbClr val="3333CC"/>
                </a:solidFill>
                <a:latin typeface="Bookman Old Style" pitchFamily="18" charset="0"/>
              </a:rPr>
              <a:t>2</a:t>
            </a:r>
            <a:r>
              <a:rPr lang="zh-CN" altLang="en-US" b="1" dirty="0" smtClean="0">
                <a:solidFill>
                  <a:srgbClr val="3333CC"/>
                </a:solidFill>
                <a:latin typeface="Bookman Old Style" pitchFamily="18" charset="0"/>
                <a:ea typeface="黑体" pitchFamily="2" charset="-122"/>
              </a:rPr>
              <a:t>和</a:t>
            </a:r>
            <a:r>
              <a:rPr lang="en-US" altLang="zh-CN" b="1" dirty="0" smtClean="0">
                <a:solidFill>
                  <a:srgbClr val="3333CC"/>
                </a:solidFill>
                <a:latin typeface="Bookman Old Style" pitchFamily="18" charset="0"/>
              </a:rPr>
              <a:t>H</a:t>
            </a:r>
            <a:r>
              <a:rPr lang="en-US" altLang="zh-CN" b="1" baseline="-25000" dirty="0" smtClean="0">
                <a:solidFill>
                  <a:srgbClr val="3333CC"/>
                </a:solidFill>
                <a:latin typeface="Bookman Old Style" pitchFamily="18" charset="0"/>
              </a:rPr>
              <a:t>2</a:t>
            </a:r>
            <a:r>
              <a:rPr lang="en-US" altLang="zh-CN" b="1" dirty="0" smtClean="0">
                <a:solidFill>
                  <a:srgbClr val="3333CC"/>
                </a:solidFill>
                <a:latin typeface="Bookman Old Style" pitchFamily="18" charset="0"/>
              </a:rPr>
              <a:t>O(l)</a:t>
            </a:r>
            <a:r>
              <a:rPr lang="zh-CN" altLang="zh-CN" b="1" dirty="0" smtClean="0">
                <a:solidFill>
                  <a:srgbClr val="3333CC"/>
                </a:solidFill>
                <a:latin typeface="Bookman Old Style" pitchFamily="18" charset="0"/>
                <a:ea typeface="黑体" pitchFamily="2" charset="-122"/>
              </a:rPr>
              <a:t>的</a:t>
            </a:r>
            <a:r>
              <a:rPr lang="zh-CN" altLang="en-US" b="1" dirty="0" smtClean="0">
                <a:solidFill>
                  <a:srgbClr val="3333CC"/>
                </a:solidFill>
                <a:latin typeface="Bookman Old Style" pitchFamily="18" charset="0"/>
                <a:sym typeface="Symbol" pitchFamily="18" charset="2"/>
              </a:rPr>
              <a:t></a:t>
            </a:r>
            <a:r>
              <a:rPr lang="en-US" altLang="en-US" b="1" baseline="-25000" dirty="0" err="1" smtClean="0">
                <a:solidFill>
                  <a:srgbClr val="3333CC"/>
                </a:solidFill>
                <a:latin typeface="Bookman Old Style" pitchFamily="18" charset="0"/>
                <a:sym typeface="Symbol" pitchFamily="18" charset="2"/>
              </a:rPr>
              <a:t>f</a:t>
            </a:r>
            <a:r>
              <a:rPr lang="en-US" altLang="en-US" b="1" dirty="0" err="1" smtClean="0">
                <a:solidFill>
                  <a:srgbClr val="3333CC"/>
                </a:solidFill>
                <a:latin typeface="Bookman Old Style" pitchFamily="18" charset="0"/>
                <a:sym typeface="Symbol" pitchFamily="18" charset="2"/>
              </a:rPr>
              <a:t>H</a:t>
            </a:r>
            <a:r>
              <a:rPr lang="en-US" altLang="en-US" b="1" dirty="0" smtClean="0">
                <a:solidFill>
                  <a:srgbClr val="3333CC"/>
                </a:solidFill>
                <a:latin typeface="Bookman Old Style" pitchFamily="18" charset="0"/>
                <a:sym typeface="Symbol" pitchFamily="18" charset="2"/>
              </a:rPr>
              <a:t> </a:t>
            </a:r>
            <a:r>
              <a:rPr lang="en-US" altLang="zh-CN" b="1" baseline="30000" dirty="0" smtClean="0">
                <a:solidFill>
                  <a:srgbClr val="3333CC"/>
                </a:solidFill>
                <a:latin typeface="Bookman Old Style" pitchFamily="18" charset="0"/>
                <a:sym typeface="Symbol" pitchFamily="18" charset="2"/>
              </a:rPr>
              <a:t></a:t>
            </a:r>
            <a:r>
              <a:rPr lang="en-US" altLang="en-US" b="1" baseline="30000" dirty="0" smtClean="0">
                <a:solidFill>
                  <a:srgbClr val="3333CC"/>
                </a:solidFill>
                <a:latin typeface="Bookman Old Style" pitchFamily="18" charset="0"/>
                <a:sym typeface="Symbol" pitchFamily="18" charset="2"/>
              </a:rPr>
              <a:t> </a:t>
            </a:r>
            <a:r>
              <a:rPr lang="zh-CN" altLang="en-US" b="1" dirty="0" smtClean="0">
                <a:solidFill>
                  <a:srgbClr val="3333CC"/>
                </a:solidFill>
                <a:latin typeface="Bookman Old Style" pitchFamily="18" charset="0"/>
                <a:ea typeface="黑体" pitchFamily="2" charset="-122"/>
                <a:sym typeface="Symbol" pitchFamily="18" charset="2"/>
              </a:rPr>
              <a:t>分别为：</a:t>
            </a:r>
          </a:p>
          <a:p>
            <a:pPr eaLnBrk="1" hangingPunct="1">
              <a:lnSpc>
                <a:spcPct val="110000"/>
              </a:lnSpc>
              <a:buFont typeface="Wingdings" pitchFamily="2" charset="2"/>
              <a:buNone/>
            </a:pPr>
            <a:r>
              <a:rPr lang="zh-CN" altLang="en-US" b="1" dirty="0" smtClean="0">
                <a:latin typeface="Bookman Old Style" pitchFamily="18" charset="0"/>
                <a:ea typeface="黑体" pitchFamily="2" charset="-122"/>
                <a:sym typeface="Symbol" pitchFamily="18" charset="2"/>
              </a:rPr>
              <a:t>       </a:t>
            </a:r>
            <a:r>
              <a:rPr lang="zh-CN" altLang="en-US" b="1" dirty="0" smtClean="0">
                <a:latin typeface="Bookman Old Style" pitchFamily="18" charset="0"/>
                <a:sym typeface="Symbol" pitchFamily="18" charset="2"/>
              </a:rPr>
              <a:t>-110.5、-393.5、-285.9</a:t>
            </a:r>
            <a:r>
              <a:rPr lang="en-US" altLang="zh-CN" b="1" dirty="0" smtClean="0">
                <a:latin typeface="Bookman Old Style" pitchFamily="18" charset="0"/>
                <a:sym typeface="Symbol" pitchFamily="18" charset="2"/>
              </a:rPr>
              <a:t>kJ/</a:t>
            </a:r>
            <a:r>
              <a:rPr lang="en-US" altLang="zh-CN" b="1" dirty="0" err="1" smtClean="0">
                <a:latin typeface="Bookman Old Style" pitchFamily="18" charset="0"/>
                <a:sym typeface="Symbol" pitchFamily="18" charset="2"/>
              </a:rPr>
              <a:t>mol</a:t>
            </a:r>
            <a:r>
              <a:rPr lang="en-US" altLang="zh-CN" b="1" dirty="0" smtClean="0">
                <a:latin typeface="Bookman Old Style" pitchFamily="18" charset="0"/>
                <a:sym typeface="Symbol" pitchFamily="18" charset="2"/>
              </a:rPr>
              <a:t>,    </a:t>
            </a:r>
          </a:p>
          <a:p>
            <a:pPr eaLnBrk="1" hangingPunct="1">
              <a:lnSpc>
                <a:spcPct val="110000"/>
              </a:lnSpc>
              <a:buFont typeface="Wingdings" pitchFamily="2" charset="2"/>
              <a:buNone/>
            </a:pPr>
            <a:r>
              <a:rPr lang="en-US" altLang="zh-CN" b="1" dirty="0" smtClean="0">
                <a:latin typeface="Bookman Old Style" pitchFamily="18" charset="0"/>
                <a:sym typeface="Symbol" pitchFamily="18" charset="2"/>
              </a:rPr>
              <a:t>   </a:t>
            </a:r>
            <a:r>
              <a:rPr lang="en-US" altLang="zh-CN" b="1" dirty="0" smtClean="0">
                <a:solidFill>
                  <a:srgbClr val="3333CC"/>
                </a:solidFill>
                <a:latin typeface="Bookman Old Style" pitchFamily="18" charset="0"/>
                <a:sym typeface="Symbol" pitchFamily="18" charset="2"/>
              </a:rPr>
              <a:t>CH</a:t>
            </a:r>
            <a:r>
              <a:rPr lang="en-US" altLang="zh-CN" b="1" baseline="-25000" dirty="0" smtClean="0">
                <a:solidFill>
                  <a:srgbClr val="3333CC"/>
                </a:solidFill>
                <a:latin typeface="Bookman Old Style" pitchFamily="18" charset="0"/>
                <a:sym typeface="Symbol" pitchFamily="18" charset="2"/>
              </a:rPr>
              <a:t>3</a:t>
            </a:r>
            <a:r>
              <a:rPr lang="en-US" altLang="zh-CN" b="1" dirty="0" smtClean="0">
                <a:solidFill>
                  <a:srgbClr val="3333CC"/>
                </a:solidFill>
                <a:latin typeface="Bookman Old Style" pitchFamily="18" charset="0"/>
                <a:sym typeface="Symbol" pitchFamily="18" charset="2"/>
              </a:rPr>
              <a:t>OH </a:t>
            </a:r>
            <a:r>
              <a:rPr lang="en-US" altLang="zh-CN" b="1" dirty="0" smtClean="0">
                <a:solidFill>
                  <a:srgbClr val="3333CC"/>
                </a:solidFill>
                <a:latin typeface="Bookman Old Style" pitchFamily="18" charset="0"/>
              </a:rPr>
              <a:t>(l)</a:t>
            </a:r>
            <a:r>
              <a:rPr lang="zh-CN" altLang="zh-CN" b="1" dirty="0" smtClean="0">
                <a:solidFill>
                  <a:srgbClr val="3333CC"/>
                </a:solidFill>
                <a:latin typeface="Bookman Old Style" pitchFamily="18" charset="0"/>
                <a:ea typeface="黑体" pitchFamily="2" charset="-122"/>
              </a:rPr>
              <a:t>的</a:t>
            </a:r>
            <a:r>
              <a:rPr lang="zh-CN" altLang="en-US" b="1" dirty="0" smtClean="0">
                <a:solidFill>
                  <a:srgbClr val="3333CC"/>
                </a:solidFill>
                <a:latin typeface="Bookman Old Style" pitchFamily="18" charset="0"/>
                <a:sym typeface="Symbol" pitchFamily="18" charset="2"/>
              </a:rPr>
              <a:t></a:t>
            </a:r>
            <a:r>
              <a:rPr lang="en-US" altLang="en-US" b="1" baseline="-25000" dirty="0" err="1" smtClean="0">
                <a:solidFill>
                  <a:srgbClr val="3333CC"/>
                </a:solidFill>
                <a:latin typeface="Bookman Old Style" pitchFamily="18" charset="0"/>
                <a:sym typeface="Symbol" pitchFamily="18" charset="2"/>
              </a:rPr>
              <a:t>c</a:t>
            </a:r>
            <a:r>
              <a:rPr lang="en-US" altLang="en-US" b="1" dirty="0" err="1" smtClean="0">
                <a:solidFill>
                  <a:srgbClr val="3333CC"/>
                </a:solidFill>
                <a:latin typeface="Bookman Old Style" pitchFamily="18" charset="0"/>
                <a:sym typeface="Symbol" pitchFamily="18" charset="2"/>
              </a:rPr>
              <a:t>H</a:t>
            </a:r>
            <a:r>
              <a:rPr lang="en-US" altLang="en-US" b="1" dirty="0" smtClean="0">
                <a:solidFill>
                  <a:srgbClr val="3333CC"/>
                </a:solidFill>
                <a:latin typeface="Bookman Old Style" pitchFamily="18" charset="0"/>
                <a:sym typeface="Symbol" pitchFamily="18" charset="2"/>
              </a:rPr>
              <a:t> </a:t>
            </a:r>
            <a:r>
              <a:rPr lang="en-US" altLang="zh-CN" b="1" baseline="30000" dirty="0" smtClean="0">
                <a:solidFill>
                  <a:srgbClr val="3333CC"/>
                </a:solidFill>
                <a:latin typeface="Bookman Old Style" pitchFamily="18" charset="0"/>
                <a:sym typeface="Symbol" pitchFamily="18" charset="2"/>
              </a:rPr>
              <a:t></a:t>
            </a:r>
            <a:r>
              <a:rPr lang="en-US" altLang="en-US" b="1" baseline="30000" dirty="0" smtClean="0">
                <a:solidFill>
                  <a:srgbClr val="3333CC"/>
                </a:solidFill>
                <a:latin typeface="Bookman Old Style" pitchFamily="18" charset="0"/>
                <a:sym typeface="Symbol" pitchFamily="18" charset="2"/>
              </a:rPr>
              <a:t> </a:t>
            </a:r>
            <a:r>
              <a:rPr lang="zh-CN" altLang="zh-CN" b="1" dirty="0" smtClean="0">
                <a:solidFill>
                  <a:srgbClr val="3333CC"/>
                </a:solidFill>
                <a:latin typeface="Bookman Old Style" pitchFamily="18" charset="0"/>
                <a:ea typeface="黑体" pitchFamily="2" charset="-122"/>
                <a:sym typeface="Symbol" pitchFamily="18" charset="2"/>
              </a:rPr>
              <a:t>为</a:t>
            </a:r>
            <a:r>
              <a:rPr lang="zh-CN" altLang="en-US" b="1" dirty="0" smtClean="0">
                <a:latin typeface="Bookman Old Style" pitchFamily="18" charset="0"/>
                <a:sym typeface="Symbol" pitchFamily="18" charset="2"/>
              </a:rPr>
              <a:t>-726.51</a:t>
            </a:r>
            <a:r>
              <a:rPr lang="en-US" altLang="zh-CN" b="1" dirty="0" smtClean="0">
                <a:latin typeface="Bookman Old Style" pitchFamily="18" charset="0"/>
                <a:sym typeface="Symbol" pitchFamily="18" charset="2"/>
              </a:rPr>
              <a:t>kJ/</a:t>
            </a:r>
            <a:r>
              <a:rPr lang="en-US" altLang="zh-CN" b="1" dirty="0" err="1" smtClean="0">
                <a:latin typeface="Bookman Old Style" pitchFamily="18" charset="0"/>
                <a:sym typeface="Symbol" pitchFamily="18" charset="2"/>
              </a:rPr>
              <a:t>mol</a:t>
            </a:r>
            <a:r>
              <a:rPr lang="en-US" altLang="zh-CN" b="1" dirty="0" smtClean="0">
                <a:solidFill>
                  <a:srgbClr val="3333CC"/>
                </a:solidFill>
                <a:latin typeface="Bookman Old Style" pitchFamily="18" charset="0"/>
                <a:sym typeface="Symbol" pitchFamily="18" charset="2"/>
              </a:rPr>
              <a:t>,</a:t>
            </a:r>
            <a:r>
              <a:rPr lang="en-US" altLang="zh-CN" dirty="0" smtClean="0">
                <a:latin typeface="Bookman Old Style" pitchFamily="18" charset="0"/>
                <a:sym typeface="Symbol" pitchFamily="18" charset="2"/>
              </a:rPr>
              <a:t>                                              </a:t>
            </a:r>
            <a:r>
              <a:rPr lang="zh-CN" altLang="en-US" b="1" dirty="0" smtClean="0">
                <a:solidFill>
                  <a:srgbClr val="3333CC"/>
                </a:solidFill>
                <a:latin typeface="Bookman Old Style" pitchFamily="18" charset="0"/>
                <a:ea typeface="黑体" pitchFamily="2" charset="-122"/>
                <a:sym typeface="Symbol" pitchFamily="18" charset="2"/>
              </a:rPr>
              <a:t>求：</a:t>
            </a:r>
            <a:r>
              <a:rPr lang="zh-CN" altLang="en-US" b="1" dirty="0" smtClean="0">
                <a:solidFill>
                  <a:srgbClr val="3333CC"/>
                </a:solidFill>
                <a:latin typeface="Bookman Old Style" pitchFamily="18" charset="0"/>
                <a:sym typeface="Symbol" pitchFamily="18" charset="2"/>
              </a:rPr>
              <a:t> </a:t>
            </a:r>
            <a:r>
              <a:rPr lang="en-US" altLang="zh-CN" b="1" dirty="0" smtClean="0">
                <a:solidFill>
                  <a:srgbClr val="3333CC"/>
                </a:solidFill>
                <a:latin typeface="Bookman Old Style" pitchFamily="18" charset="0"/>
                <a:sym typeface="Symbol" pitchFamily="18" charset="2"/>
              </a:rPr>
              <a:t>CO(g)+2H</a:t>
            </a:r>
            <a:r>
              <a:rPr lang="en-US" altLang="zh-CN" b="1" baseline="-25000" dirty="0" smtClean="0">
                <a:solidFill>
                  <a:srgbClr val="3333CC"/>
                </a:solidFill>
                <a:latin typeface="Bookman Old Style" pitchFamily="18" charset="0"/>
                <a:sym typeface="Symbol" pitchFamily="18" charset="2"/>
              </a:rPr>
              <a:t>2</a:t>
            </a:r>
            <a:r>
              <a:rPr lang="en-US" altLang="zh-CN" b="1" dirty="0" smtClean="0">
                <a:solidFill>
                  <a:srgbClr val="3333CC"/>
                </a:solidFill>
                <a:latin typeface="Bookman Old Style" pitchFamily="18" charset="0"/>
                <a:sym typeface="Symbol" pitchFamily="18" charset="2"/>
              </a:rPr>
              <a:t>(g)      CH</a:t>
            </a:r>
            <a:r>
              <a:rPr lang="en-US" altLang="zh-CN" b="1" baseline="-25000" dirty="0" smtClean="0">
                <a:solidFill>
                  <a:srgbClr val="3333CC"/>
                </a:solidFill>
                <a:latin typeface="Bookman Old Style" pitchFamily="18" charset="0"/>
                <a:sym typeface="Symbol" pitchFamily="18" charset="2"/>
              </a:rPr>
              <a:t>3</a:t>
            </a:r>
            <a:r>
              <a:rPr lang="en-US" altLang="zh-CN" b="1" dirty="0" smtClean="0">
                <a:solidFill>
                  <a:srgbClr val="3333CC"/>
                </a:solidFill>
                <a:latin typeface="Bookman Old Style" pitchFamily="18" charset="0"/>
                <a:sym typeface="Symbol" pitchFamily="18" charset="2"/>
              </a:rPr>
              <a:t>OH(l)</a:t>
            </a:r>
            <a:r>
              <a:rPr lang="zh-CN" altLang="zh-CN" b="1" dirty="0" smtClean="0">
                <a:solidFill>
                  <a:srgbClr val="3333CC"/>
                </a:solidFill>
                <a:latin typeface="Bookman Old Style" pitchFamily="18" charset="0"/>
                <a:ea typeface="黑体" pitchFamily="2" charset="-122"/>
              </a:rPr>
              <a:t>的</a:t>
            </a:r>
            <a:r>
              <a:rPr lang="zh-CN" altLang="en-US" b="1" dirty="0" smtClean="0">
                <a:solidFill>
                  <a:srgbClr val="3333CC"/>
                </a:solidFill>
                <a:latin typeface="Bookman Old Style" pitchFamily="18" charset="0"/>
                <a:sym typeface="Symbol" pitchFamily="18" charset="2"/>
              </a:rPr>
              <a:t></a:t>
            </a:r>
            <a:r>
              <a:rPr lang="en-US" altLang="en-US" b="1" baseline="-25000" dirty="0" err="1" smtClean="0">
                <a:solidFill>
                  <a:srgbClr val="3333CC"/>
                </a:solidFill>
                <a:latin typeface="Bookman Old Style" pitchFamily="18" charset="0"/>
                <a:sym typeface="Symbol" pitchFamily="18" charset="2"/>
              </a:rPr>
              <a:t>r</a:t>
            </a:r>
            <a:r>
              <a:rPr lang="en-US" altLang="en-US" b="1" dirty="0" err="1" smtClean="0">
                <a:solidFill>
                  <a:srgbClr val="3333CC"/>
                </a:solidFill>
                <a:latin typeface="Bookman Old Style" pitchFamily="18" charset="0"/>
                <a:sym typeface="Symbol" pitchFamily="18" charset="2"/>
              </a:rPr>
              <a:t>H</a:t>
            </a:r>
            <a:r>
              <a:rPr lang="en-US" altLang="en-US" b="1" baseline="30000" dirty="0" smtClean="0">
                <a:solidFill>
                  <a:srgbClr val="3333CC"/>
                </a:solidFill>
                <a:latin typeface="Bookman Old Style" pitchFamily="18" charset="0"/>
                <a:sym typeface="Symbol" pitchFamily="18" charset="2"/>
              </a:rPr>
              <a:t> </a:t>
            </a:r>
            <a:r>
              <a:rPr lang="en-US" altLang="zh-CN" b="1" baseline="30000" dirty="0" smtClean="0">
                <a:solidFill>
                  <a:srgbClr val="3333CC"/>
                </a:solidFill>
                <a:latin typeface="Bookman Old Style" pitchFamily="18" charset="0"/>
                <a:sym typeface="Symbol" pitchFamily="18" charset="2"/>
              </a:rPr>
              <a:t></a:t>
            </a:r>
            <a:endParaRPr lang="en-US" altLang="zh-CN" b="1" dirty="0" smtClean="0">
              <a:solidFill>
                <a:srgbClr val="3333CC"/>
              </a:solidFill>
              <a:latin typeface="Bookman Old Style" pitchFamily="18" charset="0"/>
              <a:sym typeface="Symbol" pitchFamily="18" charset="2"/>
            </a:endParaRPr>
          </a:p>
        </p:txBody>
      </p:sp>
      <p:sp>
        <p:nvSpPr>
          <p:cNvPr id="76804" name="Line 4"/>
          <p:cNvSpPr>
            <a:spLocks noChangeShapeType="1"/>
          </p:cNvSpPr>
          <p:nvPr/>
        </p:nvSpPr>
        <p:spPr bwMode="auto">
          <a:xfrm>
            <a:off x="4067175" y="4076700"/>
            <a:ext cx="5048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n w="0"/>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ChangeArrowheads="1"/>
          </p:cNvSpPr>
          <p:nvPr/>
        </p:nvSpPr>
        <p:spPr bwMode="auto">
          <a:xfrm>
            <a:off x="6300788" y="1196975"/>
            <a:ext cx="2611437" cy="5032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en-US" altLang="zh-CN" sz="2800">
                <a:solidFill>
                  <a:schemeClr val="bg1"/>
                </a:solidFill>
                <a:latin typeface="Bookman Old Style" pitchFamily="18" charset="0"/>
              </a:rPr>
              <a:t>CO</a:t>
            </a:r>
            <a:r>
              <a:rPr kumimoji="1" lang="en-US" altLang="zh-CN" sz="2800" baseline="-25000">
                <a:solidFill>
                  <a:schemeClr val="bg1"/>
                </a:solidFill>
                <a:latin typeface="Bookman Old Style" pitchFamily="18" charset="0"/>
              </a:rPr>
              <a:t>2</a:t>
            </a:r>
            <a:r>
              <a:rPr kumimoji="1" lang="en-US" altLang="zh-CN" sz="2800">
                <a:solidFill>
                  <a:schemeClr val="bg1"/>
                </a:solidFill>
                <a:latin typeface="Bookman Old Style" pitchFamily="18" charset="0"/>
              </a:rPr>
              <a:t>(g)+2H</a:t>
            </a:r>
            <a:r>
              <a:rPr kumimoji="1" lang="en-US" altLang="zh-CN" sz="2800" baseline="-25000">
                <a:solidFill>
                  <a:schemeClr val="bg1"/>
                </a:solidFill>
                <a:latin typeface="Bookman Old Style" pitchFamily="18" charset="0"/>
              </a:rPr>
              <a:t>2</a:t>
            </a:r>
            <a:r>
              <a:rPr kumimoji="1" lang="en-US" altLang="zh-CN" sz="2800">
                <a:solidFill>
                  <a:schemeClr val="bg1"/>
                </a:solidFill>
                <a:latin typeface="Bookman Old Style" pitchFamily="18" charset="0"/>
              </a:rPr>
              <a:t>O(l)</a:t>
            </a:r>
          </a:p>
        </p:txBody>
      </p:sp>
      <p:sp>
        <p:nvSpPr>
          <p:cNvPr id="34820" name="Rectangle 4"/>
          <p:cNvSpPr>
            <a:spLocks noChangeArrowheads="1"/>
          </p:cNvSpPr>
          <p:nvPr/>
        </p:nvSpPr>
        <p:spPr bwMode="auto">
          <a:xfrm>
            <a:off x="107950" y="2852738"/>
            <a:ext cx="4176713" cy="504825"/>
          </a:xfrm>
          <a:prstGeom prst="rect">
            <a:avLst/>
          </a:prstGeom>
          <a:solidFill>
            <a:schemeClr val="accent1"/>
          </a:solidFill>
          <a:ln>
            <a:noFill/>
          </a:ln>
          <a:effectLst/>
          <a:extLst>
            <a:ext uri="{91240B29-F687-4F45-9708-019B960494DF}">
              <a14:hiddenLine xmlns:a14="http://schemas.microsoft.com/office/drawing/2010/main" w="9525">
                <a:solidFill>
                  <a:srgbClr val="6EAC8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800">
                <a:solidFill>
                  <a:schemeClr val="bg1"/>
                </a:solidFill>
                <a:latin typeface="Bookman Old Style" pitchFamily="18" charset="0"/>
              </a:rPr>
              <a:t>CO(g)+2H</a:t>
            </a:r>
            <a:r>
              <a:rPr kumimoji="1" lang="en-US" altLang="zh-CN" sz="2800" baseline="-25000">
                <a:solidFill>
                  <a:schemeClr val="bg1"/>
                </a:solidFill>
                <a:latin typeface="Bookman Old Style" pitchFamily="18" charset="0"/>
              </a:rPr>
              <a:t>2</a:t>
            </a:r>
            <a:r>
              <a:rPr kumimoji="1" lang="en-US" altLang="zh-CN" sz="2800">
                <a:solidFill>
                  <a:schemeClr val="bg1"/>
                </a:solidFill>
                <a:latin typeface="Bookman Old Style" pitchFamily="18" charset="0"/>
              </a:rPr>
              <a:t>(g)</a:t>
            </a:r>
            <a:r>
              <a:rPr kumimoji="1" lang="en-US" altLang="zh-CN" sz="2800">
                <a:solidFill>
                  <a:schemeClr val="bg2"/>
                </a:solidFill>
                <a:latin typeface="Bookman Old Style" pitchFamily="18" charset="0"/>
              </a:rPr>
              <a:t>                 </a:t>
            </a:r>
          </a:p>
        </p:txBody>
      </p:sp>
      <p:sp>
        <p:nvSpPr>
          <p:cNvPr id="34821" name="Rectangle 5"/>
          <p:cNvSpPr>
            <a:spLocks noChangeArrowheads="1"/>
          </p:cNvSpPr>
          <p:nvPr/>
        </p:nvSpPr>
        <p:spPr bwMode="auto">
          <a:xfrm>
            <a:off x="5508625" y="2924175"/>
            <a:ext cx="1657350" cy="5048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0"/>
              </a:spcBef>
              <a:buClrTx/>
              <a:buSzTx/>
              <a:buFontTx/>
              <a:buNone/>
            </a:pPr>
            <a:r>
              <a:rPr kumimoji="1" lang="en-US" altLang="zh-CN" sz="2800">
                <a:solidFill>
                  <a:schemeClr val="bg1"/>
                </a:solidFill>
                <a:latin typeface="Bookman Old Style" pitchFamily="18" charset="0"/>
              </a:rPr>
              <a:t>CH</a:t>
            </a:r>
            <a:r>
              <a:rPr kumimoji="1" lang="en-US" altLang="zh-CN" sz="2800" baseline="-25000">
                <a:solidFill>
                  <a:schemeClr val="bg1"/>
                </a:solidFill>
                <a:latin typeface="Bookman Old Style" pitchFamily="18" charset="0"/>
              </a:rPr>
              <a:t>3</a:t>
            </a:r>
            <a:r>
              <a:rPr kumimoji="1" lang="en-US" altLang="zh-CN" sz="2800">
                <a:solidFill>
                  <a:schemeClr val="bg1"/>
                </a:solidFill>
                <a:latin typeface="Bookman Old Style" pitchFamily="18" charset="0"/>
              </a:rPr>
              <a:t>OH(l)</a:t>
            </a:r>
          </a:p>
        </p:txBody>
      </p:sp>
      <p:sp>
        <p:nvSpPr>
          <p:cNvPr id="34822" name="Line 6"/>
          <p:cNvSpPr>
            <a:spLocks noChangeShapeType="1"/>
          </p:cNvSpPr>
          <p:nvPr/>
        </p:nvSpPr>
        <p:spPr bwMode="auto">
          <a:xfrm>
            <a:off x="1403350" y="1484313"/>
            <a:ext cx="0" cy="12192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Line 7"/>
          <p:cNvSpPr>
            <a:spLocks noChangeShapeType="1"/>
          </p:cNvSpPr>
          <p:nvPr/>
        </p:nvSpPr>
        <p:spPr bwMode="auto">
          <a:xfrm>
            <a:off x="3492500" y="1484313"/>
            <a:ext cx="2808288" cy="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4" name="Line 8"/>
          <p:cNvSpPr>
            <a:spLocks noChangeShapeType="1"/>
          </p:cNvSpPr>
          <p:nvPr/>
        </p:nvSpPr>
        <p:spPr bwMode="auto">
          <a:xfrm>
            <a:off x="4427538" y="3284538"/>
            <a:ext cx="1154112" cy="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5" name="Line 9"/>
          <p:cNvSpPr>
            <a:spLocks noChangeShapeType="1"/>
          </p:cNvSpPr>
          <p:nvPr/>
        </p:nvSpPr>
        <p:spPr bwMode="auto">
          <a:xfrm flipV="1">
            <a:off x="6516688" y="1700213"/>
            <a:ext cx="0" cy="1066800"/>
          </a:xfrm>
          <a:prstGeom prst="line">
            <a:avLst/>
          </a:prstGeom>
          <a:noFill/>
          <a:ln w="76200">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9" name="Text Box 13"/>
          <p:cNvSpPr txBox="1">
            <a:spLocks noChangeArrowheads="1"/>
          </p:cNvSpPr>
          <p:nvPr/>
        </p:nvSpPr>
        <p:spPr bwMode="auto">
          <a:xfrm>
            <a:off x="0" y="1196975"/>
            <a:ext cx="3419475" cy="5191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kumimoji="1" lang="en-US" altLang="zh-CN" sz="2800">
                <a:solidFill>
                  <a:schemeClr val="bg1"/>
                </a:solidFill>
                <a:latin typeface="Bookman Old Style" pitchFamily="18" charset="0"/>
              </a:rPr>
              <a:t>C(s)+2H</a:t>
            </a:r>
            <a:r>
              <a:rPr kumimoji="1" lang="en-US" altLang="zh-CN" sz="2800" baseline="-25000">
                <a:solidFill>
                  <a:schemeClr val="bg1"/>
                </a:solidFill>
                <a:latin typeface="Bookman Old Style" pitchFamily="18" charset="0"/>
              </a:rPr>
              <a:t>2</a:t>
            </a:r>
            <a:r>
              <a:rPr kumimoji="1" lang="en-US" altLang="zh-CN" sz="2800">
                <a:solidFill>
                  <a:schemeClr val="bg1"/>
                </a:solidFill>
                <a:latin typeface="Bookman Old Style" pitchFamily="18" charset="0"/>
              </a:rPr>
              <a:t>(g)+2O</a:t>
            </a:r>
            <a:r>
              <a:rPr kumimoji="1" lang="en-US" altLang="zh-CN" sz="2800" baseline="-25000">
                <a:solidFill>
                  <a:schemeClr val="bg1"/>
                </a:solidFill>
                <a:latin typeface="Bookman Old Style" pitchFamily="18" charset="0"/>
              </a:rPr>
              <a:t>2</a:t>
            </a:r>
            <a:r>
              <a:rPr kumimoji="1" lang="en-US" altLang="zh-CN" sz="2800">
                <a:solidFill>
                  <a:schemeClr val="bg1"/>
                </a:solidFill>
                <a:latin typeface="Bookman Old Style" pitchFamily="18" charset="0"/>
              </a:rPr>
              <a:t>(g)</a:t>
            </a:r>
          </a:p>
        </p:txBody>
      </p:sp>
      <p:sp>
        <p:nvSpPr>
          <p:cNvPr id="77834" name="Text Box 18"/>
          <p:cNvSpPr txBox="1">
            <a:spLocks noChangeArrowheads="1"/>
          </p:cNvSpPr>
          <p:nvPr/>
        </p:nvSpPr>
        <p:spPr bwMode="auto">
          <a:xfrm>
            <a:off x="2994025" y="4191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endParaRPr kumimoji="1" lang="zh-CN" altLang="en-US" sz="2400">
              <a:latin typeface="Bookman Old Style" pitchFamily="18" charset="0"/>
            </a:endParaRPr>
          </a:p>
        </p:txBody>
      </p:sp>
      <p:sp>
        <p:nvSpPr>
          <p:cNvPr id="34835" name="Text Box 19"/>
          <p:cNvSpPr txBox="1">
            <a:spLocks noChangeArrowheads="1"/>
          </p:cNvSpPr>
          <p:nvPr/>
        </p:nvSpPr>
        <p:spPr bwMode="auto">
          <a:xfrm>
            <a:off x="1547813" y="2206625"/>
            <a:ext cx="2027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400" b="1">
                <a:solidFill>
                  <a:srgbClr val="3333CC"/>
                </a:solidFill>
                <a:latin typeface="Bookman Old Style" pitchFamily="18" charset="0"/>
                <a:sym typeface="Symbol" pitchFamily="18" charset="2"/>
              </a:rPr>
              <a:t></a:t>
            </a:r>
            <a:r>
              <a:rPr lang="en-US" altLang="en-US" sz="2800" b="1" baseline="-25000">
                <a:solidFill>
                  <a:srgbClr val="3333CC"/>
                </a:solidFill>
                <a:latin typeface="Bookman Old Style" pitchFamily="18" charset="0"/>
                <a:sym typeface="Symbol" pitchFamily="18" charset="2"/>
              </a:rPr>
              <a:t>f</a:t>
            </a:r>
            <a:r>
              <a:rPr lang="en-US" altLang="en-US" sz="2400" b="1">
                <a:solidFill>
                  <a:srgbClr val="3333CC"/>
                </a:solidFill>
                <a:latin typeface="Bookman Old Style" pitchFamily="18" charset="0"/>
                <a:sym typeface="Symbol" pitchFamily="18" charset="2"/>
              </a:rPr>
              <a:t>H</a:t>
            </a:r>
            <a:r>
              <a:rPr kumimoji="1" lang="ru-RU" altLang="zh-CN" sz="2000" b="1" baseline="30000">
                <a:solidFill>
                  <a:srgbClr val="3333CC"/>
                </a:solidFill>
                <a:latin typeface="Bookman Old Style" pitchFamily="18" charset="0"/>
                <a:sym typeface="Symbol" pitchFamily="18" charset="2"/>
              </a:rPr>
              <a:t>Ө</a:t>
            </a:r>
            <a:r>
              <a:rPr lang="en-US" altLang="zh-CN" sz="2800" b="1">
                <a:solidFill>
                  <a:srgbClr val="3333CC"/>
                </a:solidFill>
                <a:latin typeface="Bookman Old Style" pitchFamily="18" charset="0"/>
                <a:sym typeface="Symbol" pitchFamily="18" charset="2"/>
              </a:rPr>
              <a:t>(</a:t>
            </a:r>
            <a:r>
              <a:rPr lang="en-US" altLang="en-US" sz="2800" b="1" baseline="30000">
                <a:solidFill>
                  <a:srgbClr val="3333CC"/>
                </a:solidFill>
                <a:latin typeface="Bookman Old Style" pitchFamily="18" charset="0"/>
                <a:sym typeface="Symbol" pitchFamily="18" charset="2"/>
              </a:rPr>
              <a:t> </a:t>
            </a:r>
            <a:r>
              <a:rPr lang="en-US" altLang="zh-CN" sz="2800" b="1">
                <a:solidFill>
                  <a:srgbClr val="3333CC"/>
                </a:solidFill>
                <a:latin typeface="Bookman Old Style" pitchFamily="18" charset="0"/>
                <a:sym typeface="Symbol" pitchFamily="18" charset="2"/>
              </a:rPr>
              <a:t>CO,g)</a:t>
            </a:r>
            <a:endParaRPr lang="zh-CN" altLang="en-US" sz="2800" b="1">
              <a:solidFill>
                <a:srgbClr val="3333CC"/>
              </a:solidFill>
              <a:latin typeface="Bookman Old Style" pitchFamily="18" charset="0"/>
              <a:sym typeface="Symbol" pitchFamily="18" charset="2"/>
            </a:endParaRPr>
          </a:p>
        </p:txBody>
      </p:sp>
      <p:sp>
        <p:nvSpPr>
          <p:cNvPr id="34836" name="Text Box 20"/>
          <p:cNvSpPr txBox="1">
            <a:spLocks noChangeArrowheads="1"/>
          </p:cNvSpPr>
          <p:nvPr/>
        </p:nvSpPr>
        <p:spPr bwMode="auto">
          <a:xfrm>
            <a:off x="3059113" y="620713"/>
            <a:ext cx="381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000" b="1">
                <a:solidFill>
                  <a:srgbClr val="3333CC"/>
                </a:solidFill>
                <a:latin typeface="Bookman Old Style" pitchFamily="18" charset="0"/>
                <a:sym typeface="Symbol" pitchFamily="18" charset="2"/>
              </a:rPr>
              <a:t></a:t>
            </a:r>
            <a:r>
              <a:rPr lang="en-US" altLang="en-US" sz="2000" b="1" baseline="-25000">
                <a:solidFill>
                  <a:srgbClr val="3333CC"/>
                </a:solidFill>
                <a:latin typeface="Bookman Old Style" pitchFamily="18" charset="0"/>
                <a:sym typeface="Symbol" pitchFamily="18" charset="2"/>
              </a:rPr>
              <a:t>f</a:t>
            </a:r>
            <a:r>
              <a:rPr lang="en-US" altLang="en-US" sz="2000" b="1">
                <a:solidFill>
                  <a:srgbClr val="3333CC"/>
                </a:solidFill>
                <a:latin typeface="Bookman Old Style" pitchFamily="18" charset="0"/>
                <a:sym typeface="Symbol" pitchFamily="18" charset="2"/>
              </a:rPr>
              <a:t>H</a:t>
            </a:r>
            <a:r>
              <a:rPr kumimoji="1" lang="ru-RU" altLang="zh-CN" sz="2000" b="1" baseline="30000">
                <a:solidFill>
                  <a:srgbClr val="3333CC"/>
                </a:solidFill>
                <a:latin typeface="Bookman Old Style" pitchFamily="18" charset="0"/>
                <a:sym typeface="Symbol" pitchFamily="18" charset="2"/>
              </a:rPr>
              <a:t>Ө</a:t>
            </a:r>
            <a:r>
              <a:rPr lang="en-US" altLang="en-US" sz="2000" b="1">
                <a:solidFill>
                  <a:srgbClr val="3333CC"/>
                </a:solidFill>
                <a:latin typeface="Bookman Old Style" pitchFamily="18" charset="0"/>
                <a:sym typeface="Symbol" pitchFamily="18" charset="2"/>
              </a:rPr>
              <a:t> </a:t>
            </a:r>
            <a:r>
              <a:rPr lang="en-US" altLang="zh-CN" sz="1800" b="1">
                <a:solidFill>
                  <a:srgbClr val="3333CC"/>
                </a:solidFill>
                <a:latin typeface="Bookman Old Style" pitchFamily="18" charset="0"/>
                <a:sym typeface="Symbol" pitchFamily="18" charset="2"/>
              </a:rPr>
              <a:t>(</a:t>
            </a:r>
            <a:r>
              <a:rPr lang="en-US" altLang="en-US" sz="1800" b="1" baseline="30000">
                <a:solidFill>
                  <a:srgbClr val="3333CC"/>
                </a:solidFill>
                <a:latin typeface="Bookman Old Style" pitchFamily="18" charset="0"/>
                <a:sym typeface="Symbol" pitchFamily="18" charset="2"/>
              </a:rPr>
              <a:t> </a:t>
            </a:r>
            <a:r>
              <a:rPr lang="en-US" altLang="zh-CN" sz="1800" b="1">
                <a:solidFill>
                  <a:srgbClr val="3333CC"/>
                </a:solidFill>
                <a:latin typeface="Bookman Old Style" pitchFamily="18" charset="0"/>
                <a:sym typeface="Symbol" pitchFamily="18" charset="2"/>
              </a:rPr>
              <a:t>CO</a:t>
            </a:r>
            <a:r>
              <a:rPr lang="en-US" altLang="en-US" sz="1800" b="1" baseline="-25000">
                <a:solidFill>
                  <a:srgbClr val="3333CC"/>
                </a:solidFill>
                <a:latin typeface="Bookman Old Style" pitchFamily="18" charset="0"/>
              </a:rPr>
              <a:t>2</a:t>
            </a:r>
            <a:r>
              <a:rPr lang="en-US" altLang="zh-CN" sz="1800" b="1">
                <a:solidFill>
                  <a:srgbClr val="3333CC"/>
                </a:solidFill>
                <a:latin typeface="Bookman Old Style" pitchFamily="18" charset="0"/>
                <a:sym typeface="Symbol" pitchFamily="18" charset="2"/>
              </a:rPr>
              <a:t> ,g)</a:t>
            </a:r>
            <a:r>
              <a:rPr lang="en-US" altLang="zh-CN" sz="2000" b="1">
                <a:solidFill>
                  <a:srgbClr val="3333CC"/>
                </a:solidFill>
                <a:latin typeface="Bookman Old Style" pitchFamily="18" charset="0"/>
                <a:sym typeface="Symbol" pitchFamily="18" charset="2"/>
              </a:rPr>
              <a:t>+</a:t>
            </a:r>
            <a:r>
              <a:rPr lang="en-US" altLang="zh-CN" sz="2000" b="1">
                <a:latin typeface="Bookman Old Style" pitchFamily="18" charset="0"/>
                <a:sym typeface="Symbol" pitchFamily="18" charset="2"/>
              </a:rPr>
              <a:t> </a:t>
            </a:r>
            <a:r>
              <a:rPr lang="en-US" altLang="zh-CN" sz="2000" b="1">
                <a:solidFill>
                  <a:srgbClr val="3333CC"/>
                </a:solidFill>
                <a:latin typeface="Bookman Old Style" pitchFamily="18" charset="0"/>
                <a:sym typeface="Symbol" pitchFamily="18" charset="2"/>
              </a:rPr>
              <a:t>2</a:t>
            </a:r>
            <a:r>
              <a:rPr lang="zh-CN" altLang="en-US" sz="2000" b="1">
                <a:solidFill>
                  <a:srgbClr val="3333CC"/>
                </a:solidFill>
                <a:latin typeface="Bookman Old Style" pitchFamily="18" charset="0"/>
                <a:sym typeface="Symbol" pitchFamily="18" charset="2"/>
              </a:rPr>
              <a:t></a:t>
            </a:r>
            <a:r>
              <a:rPr lang="en-US" altLang="en-US" sz="2000" b="1" baseline="-25000">
                <a:solidFill>
                  <a:srgbClr val="3333CC"/>
                </a:solidFill>
                <a:latin typeface="Bookman Old Style" pitchFamily="18" charset="0"/>
                <a:sym typeface="Symbol" pitchFamily="18" charset="2"/>
              </a:rPr>
              <a:t>f</a:t>
            </a:r>
            <a:r>
              <a:rPr lang="en-US" altLang="en-US" sz="2000" b="1">
                <a:solidFill>
                  <a:srgbClr val="3333CC"/>
                </a:solidFill>
                <a:latin typeface="Bookman Old Style" pitchFamily="18" charset="0"/>
                <a:sym typeface="Symbol" pitchFamily="18" charset="2"/>
              </a:rPr>
              <a:t>H</a:t>
            </a:r>
            <a:r>
              <a:rPr kumimoji="1" lang="ru-RU" altLang="zh-CN" sz="2000" b="1" baseline="30000">
                <a:solidFill>
                  <a:srgbClr val="3333CC"/>
                </a:solidFill>
                <a:latin typeface="Bookman Old Style" pitchFamily="18" charset="0"/>
                <a:sym typeface="Symbol" pitchFamily="18" charset="2"/>
              </a:rPr>
              <a:t>Ө</a:t>
            </a:r>
            <a:r>
              <a:rPr lang="en-US" altLang="en-US" sz="2000" b="1" baseline="30000">
                <a:solidFill>
                  <a:srgbClr val="3333CC"/>
                </a:solidFill>
                <a:latin typeface="Bookman Old Style" pitchFamily="18" charset="0"/>
                <a:sym typeface="Symbol" pitchFamily="18" charset="2"/>
              </a:rPr>
              <a:t> </a:t>
            </a:r>
            <a:r>
              <a:rPr lang="en-US" altLang="zh-CN" sz="1800" b="1">
                <a:solidFill>
                  <a:srgbClr val="3333CC"/>
                </a:solidFill>
                <a:latin typeface="Bookman Old Style" pitchFamily="18" charset="0"/>
              </a:rPr>
              <a:t>(</a:t>
            </a:r>
            <a:r>
              <a:rPr lang="en-US" altLang="en-US" sz="1800" b="1" baseline="30000">
                <a:solidFill>
                  <a:srgbClr val="3333CC"/>
                </a:solidFill>
                <a:latin typeface="Bookman Old Style" pitchFamily="18" charset="0"/>
                <a:sym typeface="Symbol" pitchFamily="18" charset="2"/>
              </a:rPr>
              <a:t> </a:t>
            </a:r>
            <a:r>
              <a:rPr lang="en-US" altLang="zh-CN" sz="1800" b="1">
                <a:solidFill>
                  <a:srgbClr val="3333CC"/>
                </a:solidFill>
                <a:latin typeface="Bookman Old Style" pitchFamily="18" charset="0"/>
              </a:rPr>
              <a:t>H</a:t>
            </a:r>
            <a:r>
              <a:rPr lang="en-US" altLang="zh-CN" sz="1800" b="1" baseline="-25000">
                <a:solidFill>
                  <a:srgbClr val="3333CC"/>
                </a:solidFill>
                <a:latin typeface="Bookman Old Style" pitchFamily="18" charset="0"/>
              </a:rPr>
              <a:t>2</a:t>
            </a:r>
            <a:r>
              <a:rPr lang="en-US" altLang="zh-CN" sz="1800" b="1">
                <a:solidFill>
                  <a:srgbClr val="3333CC"/>
                </a:solidFill>
                <a:latin typeface="Bookman Old Style" pitchFamily="18" charset="0"/>
              </a:rPr>
              <a:t>O,l)</a:t>
            </a:r>
            <a:endParaRPr lang="zh-CN" altLang="en-US" sz="1800" b="1">
              <a:solidFill>
                <a:srgbClr val="3333CC"/>
              </a:solidFill>
              <a:latin typeface="Bookman Old Style" pitchFamily="18" charset="0"/>
            </a:endParaRPr>
          </a:p>
        </p:txBody>
      </p:sp>
      <p:sp>
        <p:nvSpPr>
          <p:cNvPr id="34837" name="Text Box 21"/>
          <p:cNvSpPr txBox="1">
            <a:spLocks noChangeArrowheads="1"/>
          </p:cNvSpPr>
          <p:nvPr/>
        </p:nvSpPr>
        <p:spPr bwMode="auto">
          <a:xfrm>
            <a:off x="6732588" y="2132013"/>
            <a:ext cx="1943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400" b="1">
                <a:solidFill>
                  <a:srgbClr val="3333CC"/>
                </a:solidFill>
                <a:latin typeface="Bookman Old Style" pitchFamily="18" charset="0"/>
                <a:sym typeface="Symbol" pitchFamily="18" charset="2"/>
              </a:rPr>
              <a:t></a:t>
            </a:r>
            <a:r>
              <a:rPr lang="en-US" altLang="en-US" sz="2800" b="1" baseline="-25000">
                <a:solidFill>
                  <a:srgbClr val="3333CC"/>
                </a:solidFill>
                <a:latin typeface="Bookman Old Style" pitchFamily="18" charset="0"/>
                <a:sym typeface="Symbol" pitchFamily="18" charset="2"/>
              </a:rPr>
              <a:t>c</a:t>
            </a:r>
            <a:r>
              <a:rPr lang="en-US" altLang="en-US" sz="2400" b="1">
                <a:solidFill>
                  <a:srgbClr val="3333CC"/>
                </a:solidFill>
                <a:latin typeface="Bookman Old Style" pitchFamily="18" charset="0"/>
                <a:sym typeface="Symbol" pitchFamily="18" charset="2"/>
              </a:rPr>
              <a:t>H</a:t>
            </a:r>
            <a:r>
              <a:rPr kumimoji="1" lang="ru-RU" altLang="zh-CN" sz="2000" b="1" baseline="30000">
                <a:solidFill>
                  <a:srgbClr val="3333CC"/>
                </a:solidFill>
                <a:latin typeface="Bookman Old Style" pitchFamily="18" charset="0"/>
                <a:sym typeface="Symbol" pitchFamily="18" charset="2"/>
              </a:rPr>
              <a:t>Ө</a:t>
            </a:r>
            <a:r>
              <a:rPr lang="en-US" altLang="en-US" sz="2800" b="1" baseline="30000">
                <a:solidFill>
                  <a:srgbClr val="3333CC"/>
                </a:solidFill>
                <a:latin typeface="Bookman Old Style" pitchFamily="18" charset="0"/>
                <a:sym typeface="Symbol" pitchFamily="18" charset="2"/>
              </a:rPr>
              <a:t> </a:t>
            </a:r>
            <a:r>
              <a:rPr kumimoji="1" lang="en-US" altLang="zh-CN" sz="2400">
                <a:solidFill>
                  <a:srgbClr val="3333CC"/>
                </a:solidFill>
                <a:latin typeface="Bookman Old Style" pitchFamily="18" charset="0"/>
                <a:sym typeface="Symbol" pitchFamily="18" charset="2"/>
              </a:rPr>
              <a:t>(</a:t>
            </a:r>
            <a:r>
              <a:rPr kumimoji="1" lang="en-US" altLang="zh-CN" sz="2000">
                <a:solidFill>
                  <a:srgbClr val="3333CC"/>
                </a:solidFill>
                <a:latin typeface="Bookman Old Style" pitchFamily="18" charset="0"/>
              </a:rPr>
              <a:t>CH</a:t>
            </a:r>
            <a:r>
              <a:rPr kumimoji="1" lang="en-US" altLang="zh-CN" sz="2000" baseline="-25000">
                <a:solidFill>
                  <a:srgbClr val="3333CC"/>
                </a:solidFill>
                <a:latin typeface="Bookman Old Style" pitchFamily="18" charset="0"/>
              </a:rPr>
              <a:t>3</a:t>
            </a:r>
            <a:r>
              <a:rPr kumimoji="1" lang="en-US" altLang="zh-CN" sz="2000">
                <a:solidFill>
                  <a:srgbClr val="3333CC"/>
                </a:solidFill>
                <a:latin typeface="Bookman Old Style" pitchFamily="18" charset="0"/>
              </a:rPr>
              <a:t>OH)</a:t>
            </a:r>
            <a:endParaRPr kumimoji="1" lang="zh-CN" altLang="en-US" sz="2000">
              <a:solidFill>
                <a:srgbClr val="3333CC"/>
              </a:solidFill>
              <a:latin typeface="Bookman Old Style" pitchFamily="18" charset="0"/>
            </a:endParaRPr>
          </a:p>
        </p:txBody>
      </p:sp>
      <p:sp>
        <p:nvSpPr>
          <p:cNvPr id="34838" name="Text Box 22"/>
          <p:cNvSpPr txBox="1">
            <a:spLocks noChangeArrowheads="1"/>
          </p:cNvSpPr>
          <p:nvPr/>
        </p:nvSpPr>
        <p:spPr bwMode="auto">
          <a:xfrm>
            <a:off x="4572000" y="2640013"/>
            <a:ext cx="9921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800" b="1">
                <a:solidFill>
                  <a:srgbClr val="FF0066"/>
                </a:solidFill>
                <a:latin typeface="Bookman Old Style" pitchFamily="18" charset="0"/>
                <a:sym typeface="Symbol" pitchFamily="18" charset="2"/>
              </a:rPr>
              <a:t></a:t>
            </a:r>
            <a:r>
              <a:rPr lang="en-US" altLang="en-US" sz="2800" b="1" baseline="-25000">
                <a:solidFill>
                  <a:srgbClr val="FF0066"/>
                </a:solidFill>
                <a:latin typeface="Bookman Old Style" pitchFamily="18" charset="0"/>
                <a:sym typeface="Symbol" pitchFamily="18" charset="2"/>
              </a:rPr>
              <a:t>r</a:t>
            </a:r>
            <a:r>
              <a:rPr lang="en-US" altLang="en-US" sz="2800" b="1">
                <a:solidFill>
                  <a:srgbClr val="FF0066"/>
                </a:solidFill>
                <a:latin typeface="Bookman Old Style" pitchFamily="18" charset="0"/>
                <a:sym typeface="Symbol" pitchFamily="18" charset="2"/>
              </a:rPr>
              <a:t>H</a:t>
            </a:r>
            <a:r>
              <a:rPr kumimoji="1" lang="ru-RU" altLang="zh-CN" sz="2800" b="1" baseline="30000">
                <a:solidFill>
                  <a:srgbClr val="FF0066"/>
                </a:solidFill>
                <a:latin typeface="Bookman Old Style" pitchFamily="18" charset="0"/>
                <a:sym typeface="Symbol" pitchFamily="18" charset="2"/>
              </a:rPr>
              <a:t>Ө</a:t>
            </a:r>
            <a:endParaRPr lang="zh-CN" altLang="en-US" sz="2800" b="1" baseline="30000">
              <a:solidFill>
                <a:srgbClr val="FF0066"/>
              </a:solidFill>
              <a:latin typeface="Bookman Old Style" pitchFamily="18" charset="0"/>
              <a:sym typeface="Symbol" pitchFamily="18" charset="2"/>
            </a:endParaRPr>
          </a:p>
        </p:txBody>
      </p:sp>
      <p:sp>
        <p:nvSpPr>
          <p:cNvPr id="34845" name="Rectangle 29"/>
          <p:cNvSpPr>
            <a:spLocks noChangeArrowheads="1"/>
          </p:cNvSpPr>
          <p:nvPr/>
        </p:nvSpPr>
        <p:spPr bwMode="auto">
          <a:xfrm>
            <a:off x="395288" y="3716338"/>
            <a:ext cx="855027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zh-CN" b="1">
                <a:solidFill>
                  <a:srgbClr val="3333CC"/>
                </a:solidFill>
                <a:latin typeface="Bookman Old Style" pitchFamily="18" charset="0"/>
                <a:sym typeface="Symbol" pitchFamily="18" charset="2"/>
              </a:rPr>
              <a:t>解:</a:t>
            </a:r>
            <a:r>
              <a:rPr lang="zh-CN" altLang="zh-CN" sz="4000" b="1">
                <a:solidFill>
                  <a:srgbClr val="3333CC"/>
                </a:solidFill>
                <a:latin typeface="Bookman Old Style" pitchFamily="18" charset="0"/>
                <a:sym typeface="Symbol" pitchFamily="18" charset="2"/>
              </a:rPr>
              <a:t> </a:t>
            </a:r>
            <a:r>
              <a:rPr lang="zh-CN" altLang="en-US">
                <a:solidFill>
                  <a:srgbClr val="3333CC"/>
                </a:solidFill>
                <a:latin typeface="Bookman Old Style" pitchFamily="18" charset="0"/>
                <a:sym typeface="Symbol" pitchFamily="18" charset="2"/>
              </a:rPr>
              <a:t></a:t>
            </a:r>
            <a:r>
              <a:rPr lang="en-US" altLang="en-US" baseline="-25000">
                <a:solidFill>
                  <a:srgbClr val="3333CC"/>
                </a:solidFill>
                <a:latin typeface="Bookman Old Style" pitchFamily="18" charset="0"/>
                <a:sym typeface="Symbol" pitchFamily="18" charset="2"/>
              </a:rPr>
              <a:t>f</a:t>
            </a:r>
            <a:r>
              <a:rPr lang="en-US" altLang="en-US">
                <a:solidFill>
                  <a:srgbClr val="3333CC"/>
                </a:solidFill>
                <a:latin typeface="Bookman Old Style" pitchFamily="18" charset="0"/>
                <a:sym typeface="Symbol" pitchFamily="18" charset="2"/>
              </a:rPr>
              <a:t>H</a:t>
            </a:r>
            <a:r>
              <a:rPr kumimoji="1" lang="ru-RU" altLang="zh-CN" baseline="30000">
                <a:solidFill>
                  <a:srgbClr val="3333CC"/>
                </a:solidFill>
                <a:latin typeface="Bookman Old Style" pitchFamily="18" charset="0"/>
                <a:cs typeface="Tahoma" pitchFamily="34" charset="0"/>
                <a:sym typeface="Symbol" pitchFamily="18" charset="2"/>
              </a:rPr>
              <a:t>Ө</a:t>
            </a:r>
            <a:r>
              <a:rPr lang="en-US" altLang="zh-CN">
                <a:solidFill>
                  <a:srgbClr val="3333CC"/>
                </a:solidFill>
                <a:latin typeface="Bookman Old Style" pitchFamily="18" charset="0"/>
                <a:sym typeface="Symbol" pitchFamily="18" charset="2"/>
              </a:rPr>
              <a:t>(</a:t>
            </a:r>
            <a:r>
              <a:rPr lang="en-US" altLang="zh-CN" sz="2400">
                <a:solidFill>
                  <a:srgbClr val="3333CC"/>
                </a:solidFill>
                <a:latin typeface="Bookman Old Style" pitchFamily="18" charset="0"/>
                <a:sym typeface="Symbol" pitchFamily="18" charset="2"/>
              </a:rPr>
              <a:t>CO</a:t>
            </a:r>
            <a:r>
              <a:rPr lang="en-US" altLang="en-US" sz="2400" baseline="-25000">
                <a:solidFill>
                  <a:srgbClr val="3333CC"/>
                </a:solidFill>
                <a:latin typeface="Bookman Old Style" pitchFamily="18" charset="0"/>
              </a:rPr>
              <a:t>2</a:t>
            </a:r>
            <a:r>
              <a:rPr lang="en-US" altLang="zh-CN" sz="2400">
                <a:solidFill>
                  <a:srgbClr val="3333CC"/>
                </a:solidFill>
                <a:latin typeface="Bookman Old Style" pitchFamily="18" charset="0"/>
                <a:sym typeface="Symbol" pitchFamily="18" charset="2"/>
              </a:rPr>
              <a:t> ,g</a:t>
            </a:r>
            <a:r>
              <a:rPr lang="en-US" altLang="zh-CN">
                <a:solidFill>
                  <a:srgbClr val="3333CC"/>
                </a:solidFill>
                <a:latin typeface="Bookman Old Style" pitchFamily="18" charset="0"/>
                <a:sym typeface="Symbol" pitchFamily="18" charset="2"/>
              </a:rPr>
              <a:t>)+ 2</a:t>
            </a:r>
            <a:r>
              <a:rPr lang="zh-CN" altLang="en-US">
                <a:solidFill>
                  <a:srgbClr val="3333CC"/>
                </a:solidFill>
                <a:latin typeface="Bookman Old Style" pitchFamily="18" charset="0"/>
                <a:sym typeface="Symbol" pitchFamily="18" charset="2"/>
              </a:rPr>
              <a:t></a:t>
            </a:r>
            <a:r>
              <a:rPr lang="en-US" altLang="en-US" baseline="-25000">
                <a:solidFill>
                  <a:srgbClr val="3333CC"/>
                </a:solidFill>
                <a:latin typeface="Bookman Old Style" pitchFamily="18" charset="0"/>
                <a:sym typeface="Symbol" pitchFamily="18" charset="2"/>
              </a:rPr>
              <a:t>f</a:t>
            </a:r>
            <a:r>
              <a:rPr lang="en-US" altLang="en-US">
                <a:solidFill>
                  <a:srgbClr val="3333CC"/>
                </a:solidFill>
                <a:latin typeface="Bookman Old Style" pitchFamily="18" charset="0"/>
                <a:sym typeface="Symbol" pitchFamily="18" charset="2"/>
              </a:rPr>
              <a:t>H</a:t>
            </a:r>
            <a:r>
              <a:rPr kumimoji="1" lang="ru-RU" altLang="zh-CN" baseline="30000">
                <a:solidFill>
                  <a:srgbClr val="3333CC"/>
                </a:solidFill>
                <a:latin typeface="Bookman Old Style" pitchFamily="18" charset="0"/>
                <a:cs typeface="Tahoma" pitchFamily="34" charset="0"/>
                <a:sym typeface="Symbol" pitchFamily="18" charset="2"/>
              </a:rPr>
              <a:t>Ө</a:t>
            </a:r>
            <a:r>
              <a:rPr lang="en-US" altLang="en-US" baseline="30000">
                <a:solidFill>
                  <a:srgbClr val="3333CC"/>
                </a:solidFill>
                <a:latin typeface="Bookman Old Style" pitchFamily="18" charset="0"/>
                <a:sym typeface="Symbol" pitchFamily="18" charset="2"/>
              </a:rPr>
              <a:t> </a:t>
            </a:r>
            <a:r>
              <a:rPr lang="en-US" altLang="zh-CN" sz="2800">
                <a:solidFill>
                  <a:srgbClr val="3333CC"/>
                </a:solidFill>
                <a:latin typeface="Bookman Old Style" pitchFamily="18" charset="0"/>
              </a:rPr>
              <a:t>(H</a:t>
            </a:r>
            <a:r>
              <a:rPr lang="en-US" altLang="zh-CN" sz="2800" baseline="-25000">
                <a:solidFill>
                  <a:srgbClr val="3333CC"/>
                </a:solidFill>
                <a:latin typeface="Bookman Old Style" pitchFamily="18" charset="0"/>
              </a:rPr>
              <a:t>2</a:t>
            </a:r>
            <a:r>
              <a:rPr lang="en-US" altLang="zh-CN" sz="2800">
                <a:solidFill>
                  <a:srgbClr val="3333CC"/>
                </a:solidFill>
                <a:latin typeface="Bookman Old Style" pitchFamily="18" charset="0"/>
              </a:rPr>
              <a:t>O,l)</a:t>
            </a:r>
            <a:r>
              <a:rPr lang="en-US" altLang="en-US" baseline="30000">
                <a:solidFill>
                  <a:srgbClr val="3333CC"/>
                </a:solidFill>
                <a:latin typeface="Bookman Old Style" pitchFamily="18" charset="0"/>
                <a:sym typeface="Symbol" pitchFamily="18" charset="2"/>
              </a:rPr>
              <a:t> </a:t>
            </a:r>
          </a:p>
          <a:p>
            <a:pPr eaLnBrk="1" hangingPunct="1">
              <a:lnSpc>
                <a:spcPct val="110000"/>
              </a:lnSpc>
              <a:spcBef>
                <a:spcPct val="0"/>
              </a:spcBef>
              <a:buClrTx/>
              <a:buSzTx/>
              <a:buFontTx/>
              <a:buNone/>
            </a:pPr>
            <a:r>
              <a:rPr lang="en-US" altLang="zh-CN" baseline="30000">
                <a:solidFill>
                  <a:srgbClr val="3333CC"/>
                </a:solidFill>
                <a:latin typeface="Bookman Old Style" pitchFamily="18" charset="0"/>
                <a:sym typeface="Symbol" pitchFamily="18" charset="2"/>
              </a:rPr>
              <a:t>                  </a:t>
            </a:r>
            <a:r>
              <a:rPr lang="en-US" altLang="zh-CN">
                <a:solidFill>
                  <a:srgbClr val="3333CC"/>
                </a:solidFill>
                <a:latin typeface="Bookman Old Style" pitchFamily="18" charset="0"/>
                <a:sym typeface="Symbol" pitchFamily="18" charset="2"/>
              </a:rPr>
              <a:t>= </a:t>
            </a:r>
            <a:r>
              <a:rPr lang="zh-CN" altLang="en-US">
                <a:solidFill>
                  <a:srgbClr val="3333CC"/>
                </a:solidFill>
                <a:latin typeface="Bookman Old Style" pitchFamily="18" charset="0"/>
                <a:sym typeface="Symbol" pitchFamily="18" charset="2"/>
              </a:rPr>
              <a:t></a:t>
            </a:r>
            <a:r>
              <a:rPr lang="en-US" altLang="en-US" baseline="-25000">
                <a:solidFill>
                  <a:srgbClr val="3333CC"/>
                </a:solidFill>
                <a:latin typeface="Bookman Old Style" pitchFamily="18" charset="0"/>
                <a:sym typeface="Symbol" pitchFamily="18" charset="2"/>
              </a:rPr>
              <a:t>f</a:t>
            </a:r>
            <a:r>
              <a:rPr lang="en-US" altLang="en-US">
                <a:solidFill>
                  <a:srgbClr val="3333CC"/>
                </a:solidFill>
                <a:latin typeface="Bookman Old Style" pitchFamily="18" charset="0"/>
                <a:sym typeface="Symbol" pitchFamily="18" charset="2"/>
              </a:rPr>
              <a:t>H</a:t>
            </a:r>
            <a:r>
              <a:rPr kumimoji="1" lang="ru-RU" altLang="zh-CN" baseline="30000">
                <a:solidFill>
                  <a:srgbClr val="3333CC"/>
                </a:solidFill>
                <a:latin typeface="Bookman Old Style" pitchFamily="18" charset="0"/>
                <a:cs typeface="Tahoma" pitchFamily="34" charset="0"/>
                <a:sym typeface="Symbol" pitchFamily="18" charset="2"/>
              </a:rPr>
              <a:t>Ө</a:t>
            </a:r>
            <a:r>
              <a:rPr lang="en-US" altLang="en-US" baseline="30000">
                <a:solidFill>
                  <a:srgbClr val="3333CC"/>
                </a:solidFill>
                <a:latin typeface="Bookman Old Style" pitchFamily="18" charset="0"/>
                <a:sym typeface="Symbol" pitchFamily="18" charset="2"/>
              </a:rPr>
              <a:t> </a:t>
            </a:r>
            <a:r>
              <a:rPr lang="en-US" altLang="zh-CN">
                <a:solidFill>
                  <a:srgbClr val="3333CC"/>
                </a:solidFill>
                <a:latin typeface="Bookman Old Style" pitchFamily="18" charset="0"/>
                <a:sym typeface="Symbol" pitchFamily="18" charset="2"/>
              </a:rPr>
              <a:t>(</a:t>
            </a:r>
            <a:r>
              <a:rPr lang="en-US" altLang="zh-CN" sz="2800">
                <a:solidFill>
                  <a:srgbClr val="3333CC"/>
                </a:solidFill>
                <a:latin typeface="Bookman Old Style" pitchFamily="18" charset="0"/>
                <a:sym typeface="Symbol" pitchFamily="18" charset="2"/>
              </a:rPr>
              <a:t>CO,g</a:t>
            </a:r>
            <a:r>
              <a:rPr lang="en-US" altLang="zh-CN">
                <a:solidFill>
                  <a:srgbClr val="3333CC"/>
                </a:solidFill>
                <a:latin typeface="Bookman Old Style" pitchFamily="18" charset="0"/>
                <a:sym typeface="Symbol" pitchFamily="18" charset="2"/>
              </a:rPr>
              <a:t>) +</a:t>
            </a:r>
            <a:r>
              <a:rPr lang="en-US" altLang="en-US" baseline="30000">
                <a:solidFill>
                  <a:srgbClr val="3333CC"/>
                </a:solidFill>
                <a:latin typeface="Bookman Old Style" pitchFamily="18" charset="0"/>
                <a:sym typeface="Symbol" pitchFamily="18" charset="2"/>
              </a:rPr>
              <a:t> </a:t>
            </a:r>
            <a:r>
              <a:rPr lang="zh-CN" altLang="en-US">
                <a:solidFill>
                  <a:srgbClr val="FF0066"/>
                </a:solidFill>
                <a:latin typeface="Bookman Old Style" pitchFamily="18" charset="0"/>
                <a:sym typeface="Symbol" pitchFamily="18" charset="2"/>
              </a:rPr>
              <a:t></a:t>
            </a:r>
            <a:r>
              <a:rPr lang="en-US" altLang="en-US" baseline="-25000">
                <a:solidFill>
                  <a:srgbClr val="FF0066"/>
                </a:solidFill>
                <a:latin typeface="Bookman Old Style" pitchFamily="18" charset="0"/>
                <a:sym typeface="Symbol" pitchFamily="18" charset="2"/>
              </a:rPr>
              <a:t>r</a:t>
            </a:r>
            <a:r>
              <a:rPr lang="en-US" altLang="en-US">
                <a:solidFill>
                  <a:srgbClr val="FF0066"/>
                </a:solidFill>
                <a:latin typeface="Bookman Old Style" pitchFamily="18" charset="0"/>
                <a:sym typeface="Symbol" pitchFamily="18" charset="2"/>
              </a:rPr>
              <a:t>H</a:t>
            </a:r>
            <a:r>
              <a:rPr kumimoji="1" lang="ru-RU" altLang="zh-CN" baseline="30000">
                <a:solidFill>
                  <a:srgbClr val="FF0066"/>
                </a:solidFill>
                <a:latin typeface="Bookman Old Style" pitchFamily="18" charset="0"/>
                <a:cs typeface="Tahoma" pitchFamily="34" charset="0"/>
                <a:sym typeface="Symbol" pitchFamily="18" charset="2"/>
              </a:rPr>
              <a:t>Ө</a:t>
            </a:r>
            <a:r>
              <a:rPr lang="en-US" altLang="en-US" baseline="30000">
                <a:solidFill>
                  <a:srgbClr val="3333CC"/>
                </a:solidFill>
                <a:latin typeface="Bookman Old Style" pitchFamily="18" charset="0"/>
                <a:sym typeface="Symbol" pitchFamily="18" charset="2"/>
              </a:rPr>
              <a:t> </a:t>
            </a:r>
            <a:r>
              <a:rPr lang="en-US" altLang="zh-CN">
                <a:solidFill>
                  <a:srgbClr val="3333CC"/>
                </a:solidFill>
                <a:latin typeface="Bookman Old Style" pitchFamily="18" charset="0"/>
                <a:sym typeface="Symbol" pitchFamily="18" charset="2"/>
              </a:rPr>
              <a:t>+</a:t>
            </a:r>
            <a:r>
              <a:rPr lang="en-US" altLang="en-US" baseline="30000">
                <a:solidFill>
                  <a:srgbClr val="3333CC"/>
                </a:solidFill>
                <a:latin typeface="Bookman Old Style" pitchFamily="18" charset="0"/>
                <a:sym typeface="Symbol" pitchFamily="18" charset="2"/>
              </a:rPr>
              <a:t> </a:t>
            </a:r>
            <a:r>
              <a:rPr lang="zh-CN" altLang="en-US">
                <a:solidFill>
                  <a:srgbClr val="3333CC"/>
                </a:solidFill>
                <a:latin typeface="Bookman Old Style" pitchFamily="18" charset="0"/>
                <a:sym typeface="Symbol" pitchFamily="18" charset="2"/>
              </a:rPr>
              <a:t></a:t>
            </a:r>
            <a:r>
              <a:rPr lang="en-US" altLang="en-US" baseline="-25000">
                <a:solidFill>
                  <a:srgbClr val="3333CC"/>
                </a:solidFill>
                <a:latin typeface="Bookman Old Style" pitchFamily="18" charset="0"/>
                <a:sym typeface="Symbol" pitchFamily="18" charset="2"/>
              </a:rPr>
              <a:t>c</a:t>
            </a:r>
            <a:r>
              <a:rPr lang="en-US" altLang="en-US">
                <a:solidFill>
                  <a:srgbClr val="3333CC"/>
                </a:solidFill>
                <a:latin typeface="Bookman Old Style" pitchFamily="18" charset="0"/>
                <a:sym typeface="Symbol" pitchFamily="18" charset="2"/>
              </a:rPr>
              <a:t>H</a:t>
            </a:r>
            <a:r>
              <a:rPr kumimoji="1" lang="ru-RU" altLang="zh-CN" baseline="30000">
                <a:solidFill>
                  <a:srgbClr val="3333CC"/>
                </a:solidFill>
                <a:latin typeface="Bookman Old Style" pitchFamily="18" charset="0"/>
                <a:cs typeface="Tahoma" pitchFamily="34" charset="0"/>
                <a:sym typeface="Symbol" pitchFamily="18" charset="2"/>
              </a:rPr>
              <a:t>Ө</a:t>
            </a:r>
            <a:r>
              <a:rPr lang="en-US" altLang="en-US" baseline="30000">
                <a:solidFill>
                  <a:srgbClr val="3333CC"/>
                </a:solidFill>
                <a:latin typeface="Bookman Old Style" pitchFamily="18" charset="0"/>
                <a:sym typeface="Symbol" pitchFamily="18" charset="2"/>
              </a:rPr>
              <a:t> </a:t>
            </a:r>
            <a:r>
              <a:rPr lang="en-US" altLang="zh-CN" sz="2400">
                <a:solidFill>
                  <a:srgbClr val="3333CC"/>
                </a:solidFill>
                <a:latin typeface="Bookman Old Style" pitchFamily="18" charset="0"/>
                <a:sym typeface="Symbol" pitchFamily="18" charset="2"/>
              </a:rPr>
              <a:t>(CH</a:t>
            </a:r>
            <a:r>
              <a:rPr lang="en-US" altLang="zh-CN" sz="2400" baseline="-25000">
                <a:solidFill>
                  <a:srgbClr val="3333CC"/>
                </a:solidFill>
                <a:latin typeface="Bookman Old Style" pitchFamily="18" charset="0"/>
                <a:sym typeface="Symbol" pitchFamily="18" charset="2"/>
              </a:rPr>
              <a:t>3</a:t>
            </a:r>
            <a:r>
              <a:rPr lang="en-US" altLang="zh-CN" sz="2400">
                <a:solidFill>
                  <a:srgbClr val="3333CC"/>
                </a:solidFill>
                <a:latin typeface="Bookman Old Style" pitchFamily="18" charset="0"/>
                <a:sym typeface="Symbol" pitchFamily="18" charset="2"/>
              </a:rPr>
              <a:t>OH,l)</a:t>
            </a:r>
            <a:r>
              <a:rPr lang="en-US" altLang="zh-CN">
                <a:solidFill>
                  <a:srgbClr val="3333CC"/>
                </a:solidFill>
                <a:latin typeface="Bookman Old Style" pitchFamily="18" charset="0"/>
                <a:sym typeface="Symbol" pitchFamily="18" charset="2"/>
              </a:rPr>
              <a:t> </a:t>
            </a:r>
          </a:p>
          <a:p>
            <a:pPr eaLnBrk="1" hangingPunct="1">
              <a:lnSpc>
                <a:spcPct val="110000"/>
              </a:lnSpc>
              <a:spcBef>
                <a:spcPct val="0"/>
              </a:spcBef>
              <a:buClrTx/>
              <a:buSzTx/>
              <a:buFontTx/>
              <a:buNone/>
            </a:pPr>
            <a:r>
              <a:rPr lang="en-US" altLang="zh-CN">
                <a:solidFill>
                  <a:srgbClr val="3333CC"/>
                </a:solidFill>
                <a:latin typeface="Bookman Old Style" pitchFamily="18" charset="0"/>
                <a:sym typeface="Symbol" pitchFamily="18" charset="2"/>
              </a:rPr>
              <a:t>    </a:t>
            </a:r>
            <a:r>
              <a:rPr lang="zh-CN" altLang="en-US">
                <a:solidFill>
                  <a:srgbClr val="FF0066"/>
                </a:solidFill>
                <a:latin typeface="Bookman Old Style" pitchFamily="18" charset="0"/>
                <a:sym typeface="Symbol" pitchFamily="18" charset="2"/>
              </a:rPr>
              <a:t></a:t>
            </a:r>
            <a:r>
              <a:rPr lang="en-US" altLang="en-US" baseline="-25000">
                <a:solidFill>
                  <a:srgbClr val="FF0066"/>
                </a:solidFill>
                <a:latin typeface="Bookman Old Style" pitchFamily="18" charset="0"/>
                <a:sym typeface="Symbol" pitchFamily="18" charset="2"/>
              </a:rPr>
              <a:t>r</a:t>
            </a:r>
            <a:r>
              <a:rPr lang="en-US" altLang="en-US">
                <a:solidFill>
                  <a:srgbClr val="FF0066"/>
                </a:solidFill>
                <a:latin typeface="Bookman Old Style" pitchFamily="18" charset="0"/>
                <a:sym typeface="Symbol" pitchFamily="18" charset="2"/>
              </a:rPr>
              <a:t>H</a:t>
            </a:r>
            <a:r>
              <a:rPr kumimoji="1" lang="ru-RU" altLang="zh-CN" baseline="30000">
                <a:solidFill>
                  <a:srgbClr val="FF0066"/>
                </a:solidFill>
                <a:latin typeface="Bookman Old Style" pitchFamily="18" charset="0"/>
                <a:cs typeface="Tahoma" pitchFamily="34" charset="0"/>
                <a:sym typeface="Symbol" pitchFamily="18" charset="2"/>
              </a:rPr>
              <a:t>Ө</a:t>
            </a:r>
            <a:r>
              <a:rPr lang="en-US" altLang="en-US" baseline="30000">
                <a:solidFill>
                  <a:srgbClr val="3333CC"/>
                </a:solidFill>
                <a:latin typeface="Bookman Old Style" pitchFamily="18" charset="0"/>
                <a:sym typeface="Symbol" pitchFamily="18" charset="2"/>
              </a:rPr>
              <a:t> </a:t>
            </a:r>
            <a:r>
              <a:rPr lang="en-US" altLang="zh-CN">
                <a:solidFill>
                  <a:srgbClr val="3333CC"/>
                </a:solidFill>
                <a:latin typeface="Bookman Old Style" pitchFamily="18" charset="0"/>
                <a:sym typeface="Symbol" pitchFamily="18" charset="2"/>
              </a:rPr>
              <a:t>= </a:t>
            </a:r>
            <a:r>
              <a:rPr lang="zh-CN" altLang="en-US">
                <a:solidFill>
                  <a:srgbClr val="3333CC"/>
                </a:solidFill>
                <a:latin typeface="Bookman Old Style" pitchFamily="18" charset="0"/>
                <a:sym typeface="Symbol" pitchFamily="18" charset="2"/>
              </a:rPr>
              <a:t></a:t>
            </a:r>
            <a:r>
              <a:rPr lang="en-US" altLang="en-US" baseline="-25000">
                <a:solidFill>
                  <a:srgbClr val="3333CC"/>
                </a:solidFill>
                <a:latin typeface="Bookman Old Style" pitchFamily="18" charset="0"/>
                <a:sym typeface="Symbol" pitchFamily="18" charset="2"/>
              </a:rPr>
              <a:t>f</a:t>
            </a:r>
            <a:r>
              <a:rPr lang="en-US" altLang="en-US">
                <a:solidFill>
                  <a:srgbClr val="3333CC"/>
                </a:solidFill>
                <a:latin typeface="Bookman Old Style" pitchFamily="18" charset="0"/>
                <a:sym typeface="Symbol" pitchFamily="18" charset="2"/>
              </a:rPr>
              <a:t>H</a:t>
            </a:r>
            <a:r>
              <a:rPr kumimoji="1" lang="ru-RU" altLang="zh-CN" baseline="30000">
                <a:solidFill>
                  <a:srgbClr val="3333CC"/>
                </a:solidFill>
                <a:latin typeface="Bookman Old Style" pitchFamily="18" charset="0"/>
                <a:cs typeface="Tahoma" pitchFamily="34" charset="0"/>
                <a:sym typeface="Symbol" pitchFamily="18" charset="2"/>
              </a:rPr>
              <a:t>Ө</a:t>
            </a:r>
            <a:r>
              <a:rPr lang="en-US" altLang="en-US" baseline="30000">
                <a:solidFill>
                  <a:srgbClr val="3333CC"/>
                </a:solidFill>
                <a:latin typeface="Bookman Old Style" pitchFamily="18" charset="0"/>
                <a:sym typeface="Symbol" pitchFamily="18" charset="2"/>
              </a:rPr>
              <a:t> </a:t>
            </a:r>
            <a:r>
              <a:rPr lang="en-US" altLang="zh-CN">
                <a:solidFill>
                  <a:srgbClr val="3333CC"/>
                </a:solidFill>
                <a:latin typeface="Bookman Old Style" pitchFamily="18" charset="0"/>
                <a:sym typeface="Symbol" pitchFamily="18" charset="2"/>
              </a:rPr>
              <a:t>(</a:t>
            </a:r>
            <a:r>
              <a:rPr lang="en-US" altLang="zh-CN" sz="2800">
                <a:solidFill>
                  <a:srgbClr val="3333CC"/>
                </a:solidFill>
                <a:latin typeface="Bookman Old Style" pitchFamily="18" charset="0"/>
                <a:sym typeface="Symbol" pitchFamily="18" charset="2"/>
              </a:rPr>
              <a:t>CO</a:t>
            </a:r>
            <a:r>
              <a:rPr lang="en-US" altLang="en-US" sz="2800" baseline="-25000">
                <a:solidFill>
                  <a:srgbClr val="3333CC"/>
                </a:solidFill>
                <a:latin typeface="Bookman Old Style" pitchFamily="18" charset="0"/>
              </a:rPr>
              <a:t>2</a:t>
            </a:r>
            <a:r>
              <a:rPr lang="en-US" altLang="zh-CN" sz="2800">
                <a:solidFill>
                  <a:srgbClr val="3333CC"/>
                </a:solidFill>
                <a:latin typeface="Bookman Old Style" pitchFamily="18" charset="0"/>
                <a:sym typeface="Symbol" pitchFamily="18" charset="2"/>
              </a:rPr>
              <a:t> ,g</a:t>
            </a:r>
            <a:r>
              <a:rPr lang="en-US" altLang="zh-CN">
                <a:solidFill>
                  <a:srgbClr val="3333CC"/>
                </a:solidFill>
                <a:latin typeface="Bookman Old Style" pitchFamily="18" charset="0"/>
                <a:sym typeface="Symbol" pitchFamily="18" charset="2"/>
              </a:rPr>
              <a:t>)+ 2</a:t>
            </a:r>
            <a:r>
              <a:rPr lang="zh-CN" altLang="en-US">
                <a:solidFill>
                  <a:srgbClr val="3333CC"/>
                </a:solidFill>
                <a:latin typeface="Bookman Old Style" pitchFamily="18" charset="0"/>
                <a:sym typeface="Symbol" pitchFamily="18" charset="2"/>
              </a:rPr>
              <a:t></a:t>
            </a:r>
            <a:r>
              <a:rPr lang="en-US" altLang="en-US" baseline="-25000">
                <a:solidFill>
                  <a:srgbClr val="3333CC"/>
                </a:solidFill>
                <a:latin typeface="Bookman Old Style" pitchFamily="18" charset="0"/>
                <a:sym typeface="Symbol" pitchFamily="18" charset="2"/>
              </a:rPr>
              <a:t>f</a:t>
            </a:r>
            <a:r>
              <a:rPr lang="en-US" altLang="zh-CN">
                <a:solidFill>
                  <a:srgbClr val="3333CC"/>
                </a:solidFill>
                <a:latin typeface="Bookman Old Style" pitchFamily="18" charset="0"/>
                <a:sym typeface="Symbol" pitchFamily="18" charset="2"/>
              </a:rPr>
              <a:t>H</a:t>
            </a:r>
            <a:r>
              <a:rPr kumimoji="1" lang="ru-RU" altLang="zh-CN" baseline="30000">
                <a:solidFill>
                  <a:srgbClr val="3333CC"/>
                </a:solidFill>
                <a:latin typeface="Bookman Old Style" pitchFamily="18" charset="0"/>
                <a:cs typeface="Tahoma" pitchFamily="34" charset="0"/>
                <a:sym typeface="Symbol" pitchFamily="18" charset="2"/>
              </a:rPr>
              <a:t>Ө</a:t>
            </a:r>
            <a:r>
              <a:rPr lang="en-US" altLang="en-US" baseline="30000">
                <a:solidFill>
                  <a:srgbClr val="3333CC"/>
                </a:solidFill>
                <a:latin typeface="Bookman Old Style" pitchFamily="18" charset="0"/>
                <a:sym typeface="Symbol" pitchFamily="18" charset="2"/>
              </a:rPr>
              <a:t> </a:t>
            </a:r>
            <a:r>
              <a:rPr lang="en-US" altLang="zh-CN">
                <a:solidFill>
                  <a:srgbClr val="3333CC"/>
                </a:solidFill>
                <a:latin typeface="Bookman Old Style" pitchFamily="18" charset="0"/>
              </a:rPr>
              <a:t>(</a:t>
            </a:r>
            <a:r>
              <a:rPr lang="en-US" altLang="en-US" baseline="30000">
                <a:solidFill>
                  <a:srgbClr val="3333CC"/>
                </a:solidFill>
                <a:latin typeface="Bookman Old Style" pitchFamily="18" charset="0"/>
                <a:sym typeface="Symbol" pitchFamily="18" charset="2"/>
              </a:rPr>
              <a:t> </a:t>
            </a:r>
            <a:r>
              <a:rPr lang="en-US" altLang="zh-CN" sz="2800">
                <a:solidFill>
                  <a:srgbClr val="3333CC"/>
                </a:solidFill>
                <a:latin typeface="Bookman Old Style" pitchFamily="18" charset="0"/>
              </a:rPr>
              <a:t>H</a:t>
            </a:r>
            <a:r>
              <a:rPr lang="en-US" altLang="zh-CN" sz="2800" baseline="-25000">
                <a:solidFill>
                  <a:srgbClr val="3333CC"/>
                </a:solidFill>
                <a:latin typeface="Bookman Old Style" pitchFamily="18" charset="0"/>
              </a:rPr>
              <a:t>2</a:t>
            </a:r>
            <a:r>
              <a:rPr lang="en-US" altLang="zh-CN" sz="2800">
                <a:solidFill>
                  <a:srgbClr val="3333CC"/>
                </a:solidFill>
                <a:latin typeface="Bookman Old Style" pitchFamily="18" charset="0"/>
              </a:rPr>
              <a:t>O,l</a:t>
            </a:r>
            <a:r>
              <a:rPr lang="en-US" altLang="zh-CN">
                <a:solidFill>
                  <a:srgbClr val="3333CC"/>
                </a:solidFill>
                <a:latin typeface="Bookman Old Style" pitchFamily="18" charset="0"/>
              </a:rPr>
              <a:t>)</a:t>
            </a:r>
            <a:r>
              <a:rPr lang="en-US" altLang="en-US" baseline="30000">
                <a:solidFill>
                  <a:srgbClr val="3333CC"/>
                </a:solidFill>
                <a:latin typeface="Bookman Old Style" pitchFamily="18" charset="0"/>
                <a:sym typeface="Symbol" pitchFamily="18" charset="2"/>
              </a:rPr>
              <a:t> </a:t>
            </a:r>
          </a:p>
          <a:p>
            <a:pPr eaLnBrk="1" hangingPunct="1">
              <a:lnSpc>
                <a:spcPct val="110000"/>
              </a:lnSpc>
              <a:spcBef>
                <a:spcPct val="0"/>
              </a:spcBef>
              <a:buClrTx/>
              <a:buSzTx/>
              <a:buFontTx/>
              <a:buNone/>
            </a:pPr>
            <a:r>
              <a:rPr lang="en-US" altLang="en-US" baseline="30000">
                <a:solidFill>
                  <a:srgbClr val="3333CC"/>
                </a:solidFill>
                <a:latin typeface="Bookman Old Style" pitchFamily="18" charset="0"/>
                <a:sym typeface="Symbol" pitchFamily="18" charset="2"/>
              </a:rPr>
              <a:t>                </a:t>
            </a:r>
            <a:r>
              <a:rPr lang="en-US" altLang="zh-CN" baseline="30000">
                <a:solidFill>
                  <a:srgbClr val="3333CC"/>
                </a:solidFill>
                <a:latin typeface="Bookman Old Style" pitchFamily="18" charset="0"/>
                <a:sym typeface="Symbol" pitchFamily="18" charset="2"/>
              </a:rPr>
              <a:t>                </a:t>
            </a:r>
            <a:r>
              <a:rPr lang="en-US" altLang="zh-CN">
                <a:solidFill>
                  <a:srgbClr val="3333CC"/>
                </a:solidFill>
                <a:latin typeface="Bookman Old Style" pitchFamily="18" charset="0"/>
                <a:sym typeface="Symbol" pitchFamily="18" charset="2"/>
              </a:rPr>
              <a:t>- </a:t>
            </a:r>
            <a:r>
              <a:rPr lang="zh-CN" altLang="en-US">
                <a:solidFill>
                  <a:srgbClr val="3333CC"/>
                </a:solidFill>
                <a:latin typeface="Bookman Old Style" pitchFamily="18" charset="0"/>
                <a:sym typeface="Symbol" pitchFamily="18" charset="2"/>
              </a:rPr>
              <a:t></a:t>
            </a:r>
            <a:r>
              <a:rPr lang="en-US" altLang="en-US" baseline="-25000">
                <a:solidFill>
                  <a:srgbClr val="3333CC"/>
                </a:solidFill>
                <a:latin typeface="Bookman Old Style" pitchFamily="18" charset="0"/>
                <a:sym typeface="Symbol" pitchFamily="18" charset="2"/>
              </a:rPr>
              <a:t>f</a:t>
            </a:r>
            <a:r>
              <a:rPr lang="en-US" altLang="en-US">
                <a:solidFill>
                  <a:srgbClr val="3333CC"/>
                </a:solidFill>
                <a:latin typeface="Bookman Old Style" pitchFamily="18" charset="0"/>
                <a:sym typeface="Symbol" pitchFamily="18" charset="2"/>
              </a:rPr>
              <a:t>H</a:t>
            </a:r>
            <a:r>
              <a:rPr kumimoji="1" lang="ru-RU" altLang="zh-CN" baseline="30000">
                <a:solidFill>
                  <a:srgbClr val="3333CC"/>
                </a:solidFill>
                <a:latin typeface="Bookman Old Style" pitchFamily="18" charset="0"/>
                <a:cs typeface="Tahoma" pitchFamily="34" charset="0"/>
                <a:sym typeface="Symbol" pitchFamily="18" charset="2"/>
              </a:rPr>
              <a:t>Ө </a:t>
            </a:r>
            <a:r>
              <a:rPr lang="en-US" altLang="zh-CN">
                <a:solidFill>
                  <a:srgbClr val="3333CC"/>
                </a:solidFill>
                <a:latin typeface="Bookman Old Style" pitchFamily="18" charset="0"/>
                <a:sym typeface="Symbol" pitchFamily="18" charset="2"/>
              </a:rPr>
              <a:t>(</a:t>
            </a:r>
            <a:r>
              <a:rPr lang="en-US" altLang="en-US" baseline="30000">
                <a:solidFill>
                  <a:srgbClr val="3333CC"/>
                </a:solidFill>
                <a:latin typeface="Bookman Old Style" pitchFamily="18" charset="0"/>
                <a:sym typeface="Symbol" pitchFamily="18" charset="2"/>
              </a:rPr>
              <a:t> </a:t>
            </a:r>
            <a:r>
              <a:rPr lang="en-US" altLang="zh-CN" sz="2800">
                <a:solidFill>
                  <a:srgbClr val="3333CC"/>
                </a:solidFill>
                <a:latin typeface="Bookman Old Style" pitchFamily="18" charset="0"/>
                <a:sym typeface="Symbol" pitchFamily="18" charset="2"/>
              </a:rPr>
              <a:t>CO,g</a:t>
            </a:r>
            <a:r>
              <a:rPr lang="en-US" altLang="zh-CN">
                <a:solidFill>
                  <a:srgbClr val="3333CC"/>
                </a:solidFill>
                <a:latin typeface="Bookman Old Style" pitchFamily="18" charset="0"/>
                <a:sym typeface="Symbol" pitchFamily="18" charset="2"/>
              </a:rPr>
              <a:t>) -</a:t>
            </a:r>
            <a:r>
              <a:rPr lang="en-US" altLang="en-US" baseline="30000">
                <a:solidFill>
                  <a:srgbClr val="3333CC"/>
                </a:solidFill>
                <a:latin typeface="Bookman Old Style" pitchFamily="18" charset="0"/>
                <a:sym typeface="Symbol" pitchFamily="18" charset="2"/>
              </a:rPr>
              <a:t> </a:t>
            </a:r>
            <a:r>
              <a:rPr lang="zh-CN" altLang="en-US">
                <a:solidFill>
                  <a:srgbClr val="3333CC"/>
                </a:solidFill>
                <a:latin typeface="Bookman Old Style" pitchFamily="18" charset="0"/>
                <a:sym typeface="Symbol" pitchFamily="18" charset="2"/>
              </a:rPr>
              <a:t></a:t>
            </a:r>
            <a:r>
              <a:rPr lang="en-US" altLang="en-US" baseline="-25000">
                <a:solidFill>
                  <a:srgbClr val="3333CC"/>
                </a:solidFill>
                <a:latin typeface="Bookman Old Style" pitchFamily="18" charset="0"/>
                <a:sym typeface="Symbol" pitchFamily="18" charset="2"/>
              </a:rPr>
              <a:t>c</a:t>
            </a:r>
            <a:r>
              <a:rPr lang="en-US" altLang="en-US">
                <a:solidFill>
                  <a:srgbClr val="3333CC"/>
                </a:solidFill>
                <a:latin typeface="Bookman Old Style" pitchFamily="18" charset="0"/>
                <a:sym typeface="Symbol" pitchFamily="18" charset="2"/>
              </a:rPr>
              <a:t>H</a:t>
            </a:r>
            <a:r>
              <a:rPr kumimoji="1" lang="ru-RU" altLang="zh-CN" baseline="30000">
                <a:solidFill>
                  <a:srgbClr val="3333CC"/>
                </a:solidFill>
                <a:latin typeface="Bookman Old Style" pitchFamily="18" charset="0"/>
                <a:cs typeface="Tahoma" pitchFamily="34" charset="0"/>
                <a:sym typeface="Symbol" pitchFamily="18" charset="2"/>
              </a:rPr>
              <a:t>Ө</a:t>
            </a:r>
            <a:r>
              <a:rPr lang="en-US" altLang="en-US">
                <a:solidFill>
                  <a:srgbClr val="3333CC"/>
                </a:solidFill>
                <a:latin typeface="Bookman Old Style" pitchFamily="18" charset="0"/>
                <a:sym typeface="Symbol" pitchFamily="18" charset="2"/>
              </a:rPr>
              <a:t> </a:t>
            </a:r>
            <a:r>
              <a:rPr lang="en-US" altLang="zh-CN" sz="2400">
                <a:solidFill>
                  <a:srgbClr val="3333CC"/>
                </a:solidFill>
                <a:latin typeface="Bookman Old Style" pitchFamily="18" charset="0"/>
                <a:sym typeface="Symbol" pitchFamily="18" charset="2"/>
              </a:rPr>
              <a:t>(</a:t>
            </a:r>
            <a:r>
              <a:rPr lang="en-US" altLang="en-US" sz="2400" baseline="30000">
                <a:solidFill>
                  <a:srgbClr val="3333CC"/>
                </a:solidFill>
                <a:latin typeface="Bookman Old Style" pitchFamily="18" charset="0"/>
                <a:sym typeface="Symbol" pitchFamily="18" charset="2"/>
              </a:rPr>
              <a:t> </a:t>
            </a:r>
            <a:r>
              <a:rPr lang="en-US" altLang="zh-CN" sz="2400">
                <a:solidFill>
                  <a:srgbClr val="3333CC"/>
                </a:solidFill>
                <a:latin typeface="Bookman Old Style" pitchFamily="18" charset="0"/>
                <a:sym typeface="Symbol" pitchFamily="18" charset="2"/>
              </a:rPr>
              <a:t>CH</a:t>
            </a:r>
            <a:r>
              <a:rPr lang="en-US" altLang="zh-CN" sz="2400" baseline="-25000">
                <a:solidFill>
                  <a:srgbClr val="3333CC"/>
                </a:solidFill>
                <a:latin typeface="Bookman Old Style" pitchFamily="18" charset="0"/>
                <a:sym typeface="Symbol" pitchFamily="18" charset="2"/>
              </a:rPr>
              <a:t>3</a:t>
            </a:r>
            <a:r>
              <a:rPr lang="en-US" altLang="zh-CN" sz="2400">
                <a:solidFill>
                  <a:srgbClr val="3333CC"/>
                </a:solidFill>
                <a:latin typeface="Bookman Old Style" pitchFamily="18" charset="0"/>
                <a:sym typeface="Symbol" pitchFamily="18" charset="2"/>
              </a:rPr>
              <a:t>OH,l)</a:t>
            </a:r>
          </a:p>
          <a:p>
            <a:pPr eaLnBrk="1" hangingPunct="1">
              <a:lnSpc>
                <a:spcPct val="110000"/>
              </a:lnSpc>
              <a:spcBef>
                <a:spcPct val="0"/>
              </a:spcBef>
              <a:buClrTx/>
              <a:buSzTx/>
              <a:buFontTx/>
              <a:buNone/>
            </a:pPr>
            <a:r>
              <a:rPr lang="en-US" altLang="zh-CN">
                <a:solidFill>
                  <a:srgbClr val="3333CC"/>
                </a:solidFill>
                <a:latin typeface="Bookman Old Style" pitchFamily="18" charset="0"/>
                <a:sym typeface="Symbol" pitchFamily="18" charset="2"/>
              </a:rPr>
              <a:t>           =-128.3 kJ/mol</a:t>
            </a:r>
            <a:endParaRPr lang="zh-CN" altLang="en-US">
              <a:solidFill>
                <a:srgbClr val="3333CC"/>
              </a:solidFill>
              <a:latin typeface="Bookman Old Style" pitchFamily="18" charset="0"/>
              <a:sym typeface="Symbol" pitchFamily="18" charset="2"/>
            </a:endParaRPr>
          </a:p>
        </p:txBody>
      </p:sp>
      <p:sp>
        <p:nvSpPr>
          <p:cNvPr id="34847" name="Text Box 31"/>
          <p:cNvSpPr txBox="1">
            <a:spLocks noChangeArrowheads="1"/>
          </p:cNvSpPr>
          <p:nvPr/>
        </p:nvSpPr>
        <p:spPr bwMode="auto">
          <a:xfrm>
            <a:off x="2411413" y="2852738"/>
            <a:ext cx="2160587" cy="5191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50000"/>
              </a:spcBef>
              <a:buClrTx/>
              <a:buSzTx/>
              <a:buFontTx/>
              <a:buNone/>
            </a:pPr>
            <a:r>
              <a:rPr kumimoji="1" lang="en-US" altLang="zh-CN" sz="2800">
                <a:solidFill>
                  <a:schemeClr val="bg2"/>
                </a:solidFill>
                <a:latin typeface="Bookman Old Style" pitchFamily="18" charset="0"/>
              </a:rPr>
              <a:t>+</a:t>
            </a:r>
            <a:r>
              <a:rPr kumimoji="1" lang="en-US" altLang="zh-CN" sz="1800">
                <a:latin typeface="Bookman Old Style" pitchFamily="18" charset="0"/>
              </a:rPr>
              <a:t> </a:t>
            </a:r>
            <a:r>
              <a:rPr kumimoji="1" lang="en-US" altLang="zh-CN" sz="2800">
                <a:solidFill>
                  <a:srgbClr val="FF0066"/>
                </a:solidFill>
                <a:latin typeface="Bookman Old Style" pitchFamily="18" charset="0"/>
              </a:rPr>
              <a:t>3/2O</a:t>
            </a:r>
            <a:r>
              <a:rPr kumimoji="1" lang="en-US" altLang="zh-CN" sz="2800" baseline="-25000">
                <a:solidFill>
                  <a:srgbClr val="FF0066"/>
                </a:solidFill>
                <a:latin typeface="Bookman Old Style" pitchFamily="18" charset="0"/>
              </a:rPr>
              <a:t>2</a:t>
            </a:r>
            <a:r>
              <a:rPr kumimoji="1" lang="en-US" altLang="zh-CN" sz="2800">
                <a:solidFill>
                  <a:srgbClr val="FF0066"/>
                </a:solidFill>
                <a:latin typeface="Bookman Old Style" pitchFamily="18" charset="0"/>
              </a:rPr>
              <a:t>(g)</a:t>
            </a:r>
            <a:endParaRPr kumimoji="1" lang="zh-CN" altLang="en-US" sz="2800">
              <a:solidFill>
                <a:srgbClr val="FF0066"/>
              </a:solidFill>
              <a:latin typeface="Bookman Old Style" pitchFamily="18" charset="0"/>
            </a:endParaRPr>
          </a:p>
        </p:txBody>
      </p:sp>
      <p:sp>
        <p:nvSpPr>
          <p:cNvPr id="34848" name="Text Box 32"/>
          <p:cNvSpPr txBox="1">
            <a:spLocks noChangeArrowheads="1"/>
          </p:cNvSpPr>
          <p:nvPr/>
        </p:nvSpPr>
        <p:spPr bwMode="auto">
          <a:xfrm>
            <a:off x="7078663" y="2924175"/>
            <a:ext cx="1885950" cy="5191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50000"/>
              </a:spcBef>
              <a:buClrTx/>
              <a:buSzTx/>
              <a:buFontTx/>
              <a:buNone/>
            </a:pPr>
            <a:r>
              <a:rPr kumimoji="1" lang="en-US" altLang="zh-CN" sz="2800">
                <a:solidFill>
                  <a:schemeClr val="bg2"/>
                </a:solidFill>
                <a:latin typeface="Bookman Old Style" pitchFamily="18" charset="0"/>
              </a:rPr>
              <a:t>+</a:t>
            </a:r>
            <a:r>
              <a:rPr kumimoji="1" lang="en-US" altLang="zh-CN" sz="2800">
                <a:solidFill>
                  <a:srgbClr val="FF0066"/>
                </a:solidFill>
                <a:latin typeface="Bookman Old Style" pitchFamily="18" charset="0"/>
              </a:rPr>
              <a:t>3/2O</a:t>
            </a:r>
            <a:r>
              <a:rPr kumimoji="1" lang="en-US" altLang="zh-CN" sz="2800" baseline="-25000">
                <a:solidFill>
                  <a:srgbClr val="FF0066"/>
                </a:solidFill>
                <a:latin typeface="Bookman Old Style" pitchFamily="18" charset="0"/>
              </a:rPr>
              <a:t>2</a:t>
            </a:r>
            <a:r>
              <a:rPr kumimoji="1" lang="en-US" altLang="zh-CN" sz="2800">
                <a:solidFill>
                  <a:srgbClr val="FF0066"/>
                </a:solidFill>
                <a:latin typeface="Bookman Old Style" pitchFamily="18" charset="0"/>
              </a:rPr>
              <a:t>(g)</a:t>
            </a:r>
            <a:endParaRPr kumimoji="1" lang="zh-CN" altLang="en-US" sz="2800">
              <a:solidFill>
                <a:srgbClr val="FF0066"/>
              </a:solidFill>
              <a:latin typeface="Bookman Old Style"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8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83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8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82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82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83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82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83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84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nimBg="1"/>
      <p:bldP spid="34820" grpId="0" animBg="1"/>
      <p:bldP spid="34821" grpId="0" animBg="1"/>
      <p:bldP spid="34822" grpId="0" animBg="1"/>
      <p:bldP spid="34823" grpId="0" animBg="1"/>
      <p:bldP spid="34824" grpId="0" animBg="1"/>
      <p:bldP spid="34825" grpId="0" animBg="1"/>
      <p:bldP spid="34829" grpId="0" animBg="1"/>
      <p:bldP spid="34835" grpId="0"/>
      <p:bldP spid="34836" grpId="0"/>
      <p:bldP spid="34837" grpId="0"/>
      <p:bldP spid="34838" grpId="0"/>
      <p:bldP spid="34845" grpId="0"/>
      <p:bldP spid="34847" grpId="0" animBg="1"/>
      <p:bldP spid="3484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b="1" dirty="0" smtClean="0">
                <a:solidFill>
                  <a:srgbClr val="3333CC"/>
                </a:solidFill>
              </a:rPr>
              <a:t>     4.3.6      </a:t>
            </a:r>
            <a:r>
              <a:rPr lang="en-US" altLang="en-US" b="1" dirty="0" smtClean="0">
                <a:solidFill>
                  <a:srgbClr val="3333CC"/>
                </a:solidFill>
              </a:rPr>
              <a:t>Hess</a:t>
            </a:r>
            <a:r>
              <a:rPr lang="zh-CN" altLang="en-US" b="1" dirty="0" smtClean="0">
                <a:solidFill>
                  <a:srgbClr val="3333CC"/>
                </a:solidFill>
              </a:rPr>
              <a:t>定律的应用</a:t>
            </a:r>
          </a:p>
        </p:txBody>
      </p:sp>
      <p:sp>
        <p:nvSpPr>
          <p:cNvPr id="78851" name="Rectangle 3"/>
          <p:cNvSpPr>
            <a:spLocks noGrp="1" noChangeArrowheads="1"/>
          </p:cNvSpPr>
          <p:nvPr>
            <p:ph type="body" idx="1"/>
          </p:nvPr>
        </p:nvSpPr>
        <p:spPr>
          <a:xfrm>
            <a:off x="1619250" y="2133600"/>
            <a:ext cx="6654800" cy="2590800"/>
          </a:xfrm>
        </p:spPr>
        <p:txBody>
          <a:bodyPr/>
          <a:lstStyle/>
          <a:p>
            <a:pPr eaLnBrk="1" hangingPunct="1">
              <a:buFont typeface="Wingdings" pitchFamily="2" charset="2"/>
              <a:buNone/>
            </a:pPr>
            <a:r>
              <a:rPr lang="zh-CN" altLang="en-US" sz="4000" smtClean="0">
                <a:solidFill>
                  <a:srgbClr val="3333CC"/>
                </a:solidFill>
                <a:latin typeface="黑体" pitchFamily="2" charset="-122"/>
                <a:ea typeface="黑体" pitchFamily="2" charset="-122"/>
              </a:rPr>
              <a:t>1） 寻找高能燃料</a:t>
            </a:r>
          </a:p>
          <a:p>
            <a:pPr eaLnBrk="1" hangingPunct="1">
              <a:buFont typeface="Wingdings" pitchFamily="2" charset="2"/>
              <a:buNone/>
            </a:pPr>
            <a:r>
              <a:rPr lang="zh-CN" altLang="en-US" sz="4000" smtClean="0">
                <a:solidFill>
                  <a:srgbClr val="3333CC"/>
                </a:solidFill>
                <a:latin typeface="黑体" pitchFamily="2" charset="-122"/>
                <a:ea typeface="黑体" pitchFamily="2" charset="-122"/>
              </a:rPr>
              <a:t>2） 发展化学蓄热技术</a:t>
            </a:r>
          </a:p>
          <a:p>
            <a:pPr eaLnBrk="1" hangingPunct="1">
              <a:buFont typeface="Wingdings" pitchFamily="2" charset="2"/>
              <a:buNone/>
            </a:pPr>
            <a:r>
              <a:rPr lang="zh-CN" altLang="en-US" sz="4000" smtClean="0">
                <a:solidFill>
                  <a:srgbClr val="3333CC"/>
                </a:solidFill>
                <a:latin typeface="黑体" pitchFamily="2" charset="-122"/>
                <a:ea typeface="黑体" pitchFamily="2" charset="-122"/>
              </a:rPr>
              <a:t>3） 热化学循环法制氢</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457200"/>
            <a:ext cx="8229600" cy="955675"/>
          </a:xfrm>
        </p:spPr>
        <p:txBody>
          <a:bodyPr/>
          <a:lstStyle/>
          <a:p>
            <a:pPr eaLnBrk="1" hangingPunct="1"/>
            <a:r>
              <a:rPr lang="zh-CN" altLang="en-US" sz="4000" b="1" smtClean="0">
                <a:solidFill>
                  <a:srgbClr val="3333CC"/>
                </a:solidFill>
                <a:latin typeface="Times New Roman" pitchFamily="18" charset="0"/>
              </a:rPr>
              <a:t>1） </a:t>
            </a:r>
            <a:r>
              <a:rPr lang="zh-CN" altLang="en-US" b="1" smtClean="0">
                <a:solidFill>
                  <a:srgbClr val="3333CC"/>
                </a:solidFill>
                <a:latin typeface="Times New Roman" pitchFamily="18" charset="0"/>
              </a:rPr>
              <a:t>寻找高能燃料</a:t>
            </a:r>
          </a:p>
        </p:txBody>
      </p:sp>
      <p:sp>
        <p:nvSpPr>
          <p:cNvPr id="79875" name="Rectangle 3"/>
          <p:cNvSpPr>
            <a:spLocks noGrp="1" noChangeArrowheads="1"/>
          </p:cNvSpPr>
          <p:nvPr>
            <p:ph type="body" sz="half" idx="1"/>
          </p:nvPr>
        </p:nvSpPr>
        <p:spPr>
          <a:xfrm>
            <a:off x="304800" y="1981200"/>
            <a:ext cx="4572000" cy="4151313"/>
          </a:xfrm>
        </p:spPr>
        <p:txBody>
          <a:bodyPr/>
          <a:lstStyle/>
          <a:p>
            <a:pPr eaLnBrk="1" hangingPunct="1"/>
            <a:endParaRPr lang="zh-CN" altLang="en-US" sz="4000" b="1" smtClean="0">
              <a:latin typeface="Times New Roman" pitchFamily="18" charset="0"/>
            </a:endParaRPr>
          </a:p>
        </p:txBody>
      </p:sp>
      <p:pic>
        <p:nvPicPr>
          <p:cNvPr id="161801" name="Picture 9" descr="roc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981200"/>
            <a:ext cx="3128963"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00" name="Picture 8" descr="weld"/>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2286000" y="3581400"/>
            <a:ext cx="26670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1798" name="Picture 6" descr="C2H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81200"/>
            <a:ext cx="3886200"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Line 12"/>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1800"/>
                                        </p:tgtEl>
                                        <p:attrNameLst>
                                          <p:attrName>style.visibility</p:attrName>
                                        </p:attrNameLst>
                                      </p:cBhvr>
                                      <p:to>
                                        <p:strVal val="visible"/>
                                      </p:to>
                                    </p:set>
                                    <p:animEffect transition="in" filter="dissolve">
                                      <p:cBhvr>
                                        <p:cTn id="7" dur="500"/>
                                        <p:tgtEl>
                                          <p:spTgt spid="1618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61798"/>
                                        </p:tgtEl>
                                        <p:attrNameLst>
                                          <p:attrName>style.visibility</p:attrName>
                                        </p:attrNameLst>
                                      </p:cBhvr>
                                      <p:to>
                                        <p:strVal val="visible"/>
                                      </p:to>
                                    </p:set>
                                    <p:anim calcmode="lin" valueType="num">
                                      <p:cBhvr additive="base">
                                        <p:cTn id="12" dur="500" fill="hold"/>
                                        <p:tgtEl>
                                          <p:spTgt spid="161798"/>
                                        </p:tgtEl>
                                        <p:attrNameLst>
                                          <p:attrName>ppt_x</p:attrName>
                                        </p:attrNameLst>
                                      </p:cBhvr>
                                      <p:tavLst>
                                        <p:tav tm="0">
                                          <p:val>
                                            <p:strVal val="0-#ppt_w/2"/>
                                          </p:val>
                                        </p:tav>
                                        <p:tav tm="100000">
                                          <p:val>
                                            <p:strVal val="#ppt_x"/>
                                          </p:val>
                                        </p:tav>
                                      </p:tavLst>
                                    </p:anim>
                                    <p:anim calcmode="lin" valueType="num">
                                      <p:cBhvr additive="base">
                                        <p:cTn id="13" dur="500" fill="hold"/>
                                        <p:tgtEl>
                                          <p:spTgt spid="16179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61801"/>
                                        </p:tgtEl>
                                        <p:attrNameLst>
                                          <p:attrName>style.visibility</p:attrName>
                                        </p:attrNameLst>
                                      </p:cBhvr>
                                      <p:to>
                                        <p:strVal val="visible"/>
                                      </p:to>
                                    </p:set>
                                    <p:anim calcmode="lin" valueType="num">
                                      <p:cBhvr additive="base">
                                        <p:cTn id="18" dur="500" fill="hold"/>
                                        <p:tgtEl>
                                          <p:spTgt spid="161801"/>
                                        </p:tgtEl>
                                        <p:attrNameLst>
                                          <p:attrName>ppt_x</p:attrName>
                                        </p:attrNameLst>
                                      </p:cBhvr>
                                      <p:tavLst>
                                        <p:tav tm="0">
                                          <p:val>
                                            <p:strVal val="#ppt_x"/>
                                          </p:val>
                                        </p:tav>
                                        <p:tav tm="100000">
                                          <p:val>
                                            <p:strVal val="#ppt_x"/>
                                          </p:val>
                                        </p:tav>
                                      </p:tavLst>
                                    </p:anim>
                                    <p:anim calcmode="lin" valueType="num">
                                      <p:cBhvr additive="base">
                                        <p:cTn id="19" dur="500" fill="hold"/>
                                        <p:tgtEl>
                                          <p:spTgt spid="161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611188" y="719326"/>
            <a:ext cx="7942262"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b="1" dirty="0">
                <a:solidFill>
                  <a:srgbClr val="3333CC"/>
                </a:solidFill>
                <a:latin typeface="Bookman Old Style" pitchFamily="18" charset="0"/>
              </a:rPr>
              <a:t>      有三 个反应</a:t>
            </a:r>
            <a:r>
              <a:rPr kumimoji="1" lang="en-US" altLang="zh-CN" b="1" dirty="0">
                <a:solidFill>
                  <a:srgbClr val="3333CC"/>
                </a:solidFill>
                <a:latin typeface="Bookman Old Style" pitchFamily="18" charset="0"/>
              </a:rPr>
              <a:t>:</a:t>
            </a:r>
          </a:p>
          <a:p>
            <a:pPr eaLnBrk="1" hangingPunct="1">
              <a:spcBef>
                <a:spcPct val="0"/>
              </a:spcBef>
              <a:buClrTx/>
              <a:buSzTx/>
              <a:buFontTx/>
              <a:buNone/>
            </a:pPr>
            <a:r>
              <a:rPr kumimoji="1" lang="zh-CN" altLang="en-US" b="1" dirty="0">
                <a:solidFill>
                  <a:srgbClr val="3333CC"/>
                </a:solidFill>
                <a:latin typeface="Bookman Old Style" pitchFamily="18" charset="0"/>
              </a:rPr>
              <a:t>1） 2</a:t>
            </a:r>
            <a:r>
              <a:rPr kumimoji="1" lang="en-US" altLang="zh-CN" b="1" dirty="0">
                <a:solidFill>
                  <a:srgbClr val="3333CC"/>
                </a:solidFill>
                <a:latin typeface="Bookman Old Style" pitchFamily="18" charset="0"/>
              </a:rPr>
              <a:t>C</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H</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(g)+5O</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(g)=4CO</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(g)+2H</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O(l)</a:t>
            </a:r>
          </a:p>
          <a:p>
            <a:pPr eaLnBrk="1" hangingPunct="1">
              <a:spcBef>
                <a:spcPct val="0"/>
              </a:spcBef>
              <a:buClrTx/>
              <a:buSzTx/>
              <a:buFontTx/>
              <a:buNone/>
            </a:pPr>
            <a:r>
              <a:rPr kumimoji="1" lang="en-US" altLang="zh-CN" b="1" dirty="0">
                <a:solidFill>
                  <a:srgbClr val="3333CC"/>
                </a:solidFill>
                <a:latin typeface="Bookman Old Style" pitchFamily="18" charset="0"/>
              </a:rPr>
              <a:t>2)  CH</a:t>
            </a:r>
            <a:r>
              <a:rPr kumimoji="1" lang="en-US" altLang="zh-CN" b="1" baseline="-25000" dirty="0">
                <a:solidFill>
                  <a:srgbClr val="3333CC"/>
                </a:solidFill>
                <a:latin typeface="Bookman Old Style" pitchFamily="18" charset="0"/>
              </a:rPr>
              <a:t>4</a:t>
            </a:r>
            <a:r>
              <a:rPr kumimoji="1" lang="en-US" altLang="zh-CN" b="1" dirty="0">
                <a:solidFill>
                  <a:srgbClr val="3333CC"/>
                </a:solidFill>
                <a:latin typeface="Bookman Old Style" pitchFamily="18" charset="0"/>
              </a:rPr>
              <a:t>(g)+2O</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(g)=CO</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(g)+2H</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O(l)</a:t>
            </a:r>
          </a:p>
          <a:p>
            <a:pPr eaLnBrk="1" hangingPunct="1">
              <a:spcBef>
                <a:spcPct val="0"/>
              </a:spcBef>
              <a:buClrTx/>
              <a:buSzTx/>
              <a:buFontTx/>
              <a:buNone/>
            </a:pPr>
            <a:r>
              <a:rPr kumimoji="1" lang="en-US" altLang="zh-CN" b="1" dirty="0">
                <a:solidFill>
                  <a:srgbClr val="3333CC"/>
                </a:solidFill>
                <a:latin typeface="Bookman Old Style" pitchFamily="18" charset="0"/>
              </a:rPr>
              <a:t>3)  2CO(g)+O</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(g)=2CO</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(g)</a:t>
            </a:r>
          </a:p>
          <a:p>
            <a:pPr eaLnBrk="1" hangingPunct="1">
              <a:spcBef>
                <a:spcPct val="0"/>
              </a:spcBef>
              <a:buClrTx/>
              <a:buSzTx/>
              <a:buFontTx/>
              <a:buNone/>
            </a:pPr>
            <a:r>
              <a:rPr kumimoji="1" lang="zh-CN" altLang="en-US" b="1" dirty="0">
                <a:solidFill>
                  <a:srgbClr val="3333CC"/>
                </a:solidFill>
                <a:latin typeface="Bookman Old Style" pitchFamily="18" charset="0"/>
              </a:rPr>
              <a:t>     试回答：</a:t>
            </a:r>
          </a:p>
          <a:p>
            <a:pPr eaLnBrk="1" hangingPunct="1">
              <a:spcBef>
                <a:spcPct val="0"/>
              </a:spcBef>
              <a:buClrTx/>
              <a:buSzTx/>
              <a:buFontTx/>
              <a:buNone/>
            </a:pPr>
            <a:r>
              <a:rPr kumimoji="1" lang="zh-CN" altLang="zh-CN" b="1" dirty="0">
                <a:solidFill>
                  <a:srgbClr val="3333CC"/>
                </a:solidFill>
                <a:latin typeface="Bookman Old Style" pitchFamily="18" charset="0"/>
              </a:rPr>
              <a:t>1.</a:t>
            </a:r>
            <a:r>
              <a:rPr kumimoji="1" lang="zh-CN" altLang="en-US" b="1" dirty="0">
                <a:solidFill>
                  <a:srgbClr val="3333CC"/>
                </a:solidFill>
                <a:latin typeface="Bookman Old Style" pitchFamily="18" charset="0"/>
              </a:rPr>
              <a:t>各反应的</a:t>
            </a:r>
            <a:r>
              <a:rPr lang="zh-CN" altLang="en-US" b="1" dirty="0">
                <a:solidFill>
                  <a:srgbClr val="3333CC"/>
                </a:solidFill>
                <a:latin typeface="Bookman Old Style" pitchFamily="18" charset="0"/>
                <a:sym typeface="Symbol" pitchFamily="18" charset="2"/>
              </a:rPr>
              <a:t></a:t>
            </a:r>
            <a:r>
              <a:rPr lang="en-US" altLang="en-US" b="1" baseline="-25000" dirty="0" err="1">
                <a:solidFill>
                  <a:srgbClr val="3333CC"/>
                </a:solidFill>
                <a:latin typeface="Bookman Old Style" pitchFamily="18" charset="0"/>
                <a:sym typeface="Symbol" pitchFamily="18" charset="2"/>
              </a:rPr>
              <a:t>r</a:t>
            </a:r>
            <a:r>
              <a:rPr lang="en-US" altLang="en-US" b="1" dirty="0" err="1">
                <a:solidFill>
                  <a:srgbClr val="3333CC"/>
                </a:solidFill>
                <a:latin typeface="Bookman Old Style" pitchFamily="18" charset="0"/>
                <a:sym typeface="Symbol" pitchFamily="18" charset="2"/>
              </a:rPr>
              <a:t>H</a:t>
            </a:r>
            <a:r>
              <a:rPr lang="en-US" altLang="en-US" b="1" baseline="-25000" dirty="0" err="1">
                <a:solidFill>
                  <a:srgbClr val="3333CC"/>
                </a:solidFill>
                <a:latin typeface="Bookman Old Style" pitchFamily="18" charset="0"/>
                <a:sym typeface="Symbol" pitchFamily="18" charset="2"/>
              </a:rPr>
              <a:t>m</a:t>
            </a:r>
            <a:r>
              <a:rPr lang="en-US" altLang="en-US" b="1" dirty="0">
                <a:solidFill>
                  <a:srgbClr val="3333CC"/>
                </a:solidFill>
                <a:latin typeface="Bookman Old Style" pitchFamily="18" charset="0"/>
                <a:sym typeface="Symbol" pitchFamily="18" charset="2"/>
              </a:rPr>
              <a:t> </a:t>
            </a:r>
            <a:r>
              <a:rPr kumimoji="1" lang="en-US" altLang="zh-CN" b="1" baseline="30000" dirty="0">
                <a:solidFill>
                  <a:srgbClr val="3333CC"/>
                </a:solidFill>
                <a:latin typeface="Bookman Old Style" pitchFamily="18" charset="0"/>
                <a:sym typeface="Symbol" pitchFamily="18" charset="2"/>
              </a:rPr>
              <a:t></a:t>
            </a:r>
            <a:r>
              <a:rPr lang="en-US" altLang="en-US" b="1" dirty="0">
                <a:solidFill>
                  <a:srgbClr val="3333CC"/>
                </a:solidFill>
                <a:latin typeface="Bookman Old Style" pitchFamily="18" charset="0"/>
                <a:sym typeface="Symbol" pitchFamily="18" charset="2"/>
              </a:rPr>
              <a:t> </a:t>
            </a:r>
          </a:p>
          <a:p>
            <a:pPr eaLnBrk="1" hangingPunct="1">
              <a:spcBef>
                <a:spcPct val="0"/>
              </a:spcBef>
              <a:buClrTx/>
              <a:buSzTx/>
              <a:buFontTx/>
              <a:buNone/>
            </a:pPr>
            <a:r>
              <a:rPr kumimoji="1" lang="zh-CN" altLang="en-US" b="1" dirty="0">
                <a:solidFill>
                  <a:srgbClr val="3333CC"/>
                </a:solidFill>
                <a:latin typeface="Bookman Old Style" pitchFamily="18" charset="0"/>
              </a:rPr>
              <a:t>2.分别燃烧等体积的气体</a:t>
            </a:r>
            <a:r>
              <a:rPr kumimoji="1" lang="en-US" altLang="zh-CN" b="1" dirty="0">
                <a:solidFill>
                  <a:srgbClr val="3333CC"/>
                </a:solidFill>
                <a:latin typeface="Bookman Old Style" pitchFamily="18" charset="0"/>
              </a:rPr>
              <a:t>C</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H</a:t>
            </a:r>
            <a:r>
              <a:rPr kumimoji="1" lang="en-US" altLang="zh-CN" b="1" baseline="-25000" dirty="0">
                <a:solidFill>
                  <a:srgbClr val="3333CC"/>
                </a:solidFill>
                <a:latin typeface="Bookman Old Style" pitchFamily="18" charset="0"/>
              </a:rPr>
              <a:t>2</a:t>
            </a:r>
            <a:r>
              <a:rPr kumimoji="1" lang="en-US" altLang="zh-CN" b="1" dirty="0">
                <a:solidFill>
                  <a:srgbClr val="3333CC"/>
                </a:solidFill>
                <a:latin typeface="Bookman Old Style" pitchFamily="18" charset="0"/>
              </a:rPr>
              <a:t>、CH</a:t>
            </a:r>
            <a:r>
              <a:rPr kumimoji="1" lang="en-US" altLang="zh-CN" b="1" baseline="-25000" dirty="0">
                <a:solidFill>
                  <a:srgbClr val="3333CC"/>
                </a:solidFill>
                <a:latin typeface="Bookman Old Style" pitchFamily="18" charset="0"/>
              </a:rPr>
              <a:t>4</a:t>
            </a:r>
            <a:r>
              <a:rPr kumimoji="1" lang="en-US" altLang="zh-CN" b="1" dirty="0">
                <a:solidFill>
                  <a:srgbClr val="3333CC"/>
                </a:solidFill>
                <a:latin typeface="Bookman Old Style" pitchFamily="18" charset="0"/>
              </a:rPr>
              <a:t>、CO，</a:t>
            </a:r>
            <a:r>
              <a:rPr kumimoji="1" lang="zh-CN" altLang="en-US" b="1" dirty="0">
                <a:solidFill>
                  <a:srgbClr val="3333CC"/>
                </a:solidFill>
                <a:latin typeface="Bookman Old Style" pitchFamily="18" charset="0"/>
              </a:rPr>
              <a:t>哪一个的发热量最大？</a:t>
            </a:r>
          </a:p>
        </p:txBody>
      </p:sp>
      <p:sp>
        <p:nvSpPr>
          <p:cNvPr id="82948" name="Text Box 4"/>
          <p:cNvSpPr txBox="1">
            <a:spLocks noChangeArrowheads="1"/>
          </p:cNvSpPr>
          <p:nvPr/>
        </p:nvSpPr>
        <p:spPr bwMode="auto">
          <a:xfrm>
            <a:off x="-107950" y="5638800"/>
            <a:ext cx="93392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400" b="1">
                <a:solidFill>
                  <a:srgbClr val="FF0066"/>
                </a:solidFill>
                <a:latin typeface="Bookman Old Style" pitchFamily="18" charset="0"/>
              </a:rPr>
              <a:t>参考答案：1.-2599</a:t>
            </a:r>
            <a:r>
              <a:rPr kumimoji="1" lang="en-US" altLang="zh-CN" sz="2400" b="1">
                <a:solidFill>
                  <a:srgbClr val="FF0066"/>
                </a:solidFill>
                <a:latin typeface="Bookman Old Style" pitchFamily="18" charset="0"/>
              </a:rPr>
              <a:t>kJ/mol</a:t>
            </a:r>
            <a:r>
              <a:rPr kumimoji="1" lang="en-US" altLang="zh-CN" sz="2400" b="1" baseline="30000">
                <a:solidFill>
                  <a:srgbClr val="FF0066"/>
                </a:solidFill>
                <a:latin typeface="Bookman Old Style" pitchFamily="18" charset="0"/>
              </a:rPr>
              <a:t>-1</a:t>
            </a:r>
            <a:r>
              <a:rPr kumimoji="1" lang="en-US" altLang="zh-CN" sz="2400" b="1">
                <a:solidFill>
                  <a:srgbClr val="FF0066"/>
                </a:solidFill>
                <a:latin typeface="Bookman Old Style" pitchFamily="18" charset="0"/>
              </a:rPr>
              <a:t> ; -890.3kJ/mol</a:t>
            </a:r>
            <a:r>
              <a:rPr kumimoji="1" lang="en-US" altLang="zh-CN" sz="2400" b="1" baseline="30000">
                <a:solidFill>
                  <a:srgbClr val="FF0066"/>
                </a:solidFill>
                <a:latin typeface="Bookman Old Style" pitchFamily="18" charset="0"/>
              </a:rPr>
              <a:t>-1</a:t>
            </a:r>
            <a:r>
              <a:rPr kumimoji="1" lang="en-US" altLang="zh-CN" sz="2400" b="1">
                <a:solidFill>
                  <a:srgbClr val="FF0066"/>
                </a:solidFill>
                <a:latin typeface="Bookman Old Style" pitchFamily="18" charset="0"/>
              </a:rPr>
              <a:t>  -566kJ/mol</a:t>
            </a:r>
            <a:r>
              <a:rPr kumimoji="1" lang="en-US" altLang="zh-CN" sz="2400" b="1" baseline="30000">
                <a:solidFill>
                  <a:srgbClr val="FF0066"/>
                </a:solidFill>
                <a:latin typeface="Bookman Old Style" pitchFamily="18" charset="0"/>
              </a:rPr>
              <a:t>-1</a:t>
            </a:r>
            <a:endParaRPr kumimoji="1" lang="en-US" altLang="zh-CN" sz="2400" b="1">
              <a:solidFill>
                <a:srgbClr val="FF0066"/>
              </a:solidFill>
              <a:latin typeface="Bookman Old Style" pitchFamily="18" charset="0"/>
            </a:endParaRPr>
          </a:p>
          <a:p>
            <a:pPr eaLnBrk="1" hangingPunct="1">
              <a:spcBef>
                <a:spcPct val="0"/>
              </a:spcBef>
              <a:buClrTx/>
              <a:buSzTx/>
              <a:buFontTx/>
              <a:buNone/>
            </a:pPr>
            <a:r>
              <a:rPr kumimoji="1" lang="zh-CN" altLang="en-US" sz="2400" b="1">
                <a:solidFill>
                  <a:srgbClr val="FF0066"/>
                </a:solidFill>
                <a:latin typeface="Bookman Old Style" pitchFamily="18" charset="0"/>
              </a:rPr>
              <a:t>                     2.</a:t>
            </a:r>
            <a:r>
              <a:rPr kumimoji="1" lang="en-US" altLang="zh-CN" sz="2400" b="1">
                <a:solidFill>
                  <a:srgbClr val="FF0066"/>
                </a:solidFill>
                <a:latin typeface="Bookman Old Style" pitchFamily="18" charset="0"/>
              </a:rPr>
              <a:t>C</a:t>
            </a:r>
            <a:r>
              <a:rPr kumimoji="1" lang="en-US" altLang="zh-CN" sz="1800" b="1">
                <a:solidFill>
                  <a:srgbClr val="FF0066"/>
                </a:solidFill>
                <a:latin typeface="Bookman Old Style" pitchFamily="18" charset="0"/>
              </a:rPr>
              <a:t>2</a:t>
            </a:r>
            <a:r>
              <a:rPr kumimoji="1" lang="en-US" altLang="zh-CN" sz="2400" b="1">
                <a:solidFill>
                  <a:srgbClr val="FF0066"/>
                </a:solidFill>
                <a:latin typeface="Bookman Old Style" pitchFamily="18" charset="0"/>
              </a:rPr>
              <a:t>H</a:t>
            </a:r>
            <a:r>
              <a:rPr kumimoji="1" lang="en-US" altLang="zh-CN" sz="1800" b="1">
                <a:solidFill>
                  <a:srgbClr val="FF0066"/>
                </a:solidFill>
                <a:latin typeface="Bookman Old Style" pitchFamily="18" charset="0"/>
              </a:rPr>
              <a:t>2</a:t>
            </a:r>
            <a:r>
              <a:rPr kumimoji="1" lang="en-US" altLang="zh-CN" sz="2400" b="1">
                <a:solidFill>
                  <a:srgbClr val="FF0066"/>
                </a:solidFill>
                <a:latin typeface="Bookman Old Style" pitchFamily="18" charset="0"/>
              </a:rPr>
              <a:t>&gt;CH</a:t>
            </a:r>
            <a:r>
              <a:rPr kumimoji="1" lang="en-US" altLang="zh-CN" sz="1800" b="1">
                <a:solidFill>
                  <a:srgbClr val="FF0066"/>
                </a:solidFill>
                <a:latin typeface="Bookman Old Style" pitchFamily="18" charset="0"/>
              </a:rPr>
              <a:t>4</a:t>
            </a:r>
            <a:r>
              <a:rPr kumimoji="1" lang="en-US" altLang="zh-CN" sz="2400" b="1">
                <a:solidFill>
                  <a:srgbClr val="FF0066"/>
                </a:solidFill>
                <a:latin typeface="Bookman Old Style" pitchFamily="18" charset="0"/>
              </a:rPr>
              <a:t> &gt;CO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additive="base">
                                        <p:cTn id="7" dur="500" fill="hold"/>
                                        <p:tgtEl>
                                          <p:spTgt spid="82948"/>
                                        </p:tgtEl>
                                        <p:attrNameLst>
                                          <p:attrName>ppt_x</p:attrName>
                                        </p:attrNameLst>
                                      </p:cBhvr>
                                      <p:tavLst>
                                        <p:tav tm="0">
                                          <p:val>
                                            <p:strVal val="0-#ppt_w/2"/>
                                          </p:val>
                                        </p:tav>
                                        <p:tav tm="100000">
                                          <p:val>
                                            <p:strVal val="#ppt_x"/>
                                          </p:val>
                                        </p:tav>
                                      </p:tavLst>
                                    </p:anim>
                                    <p:anim calcmode="lin" valueType="num">
                                      <p:cBhvr additive="base">
                                        <p:cTn id="8" dur="500" fill="hold"/>
                                        <p:tgtEl>
                                          <p:spTgt spid="829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26"/>
          <p:cNvSpPr>
            <a:spLocks noGrp="1" noChangeArrowheads="1"/>
          </p:cNvSpPr>
          <p:nvPr>
            <p:ph type="title"/>
          </p:nvPr>
        </p:nvSpPr>
        <p:spPr>
          <a:xfrm>
            <a:off x="395288" y="836613"/>
            <a:ext cx="4419600" cy="1524000"/>
          </a:xfrm>
        </p:spPr>
        <p:txBody>
          <a:bodyPr/>
          <a:lstStyle/>
          <a:p>
            <a:pPr eaLnBrk="1" hangingPunct="1"/>
            <a:r>
              <a:rPr lang="zh-CN" altLang="en-US" b="1" smtClean="0">
                <a:solidFill>
                  <a:srgbClr val="3333CC"/>
                </a:solidFill>
                <a:latin typeface="Times New Roman" pitchFamily="18" charset="0"/>
              </a:rPr>
              <a:t>        2） 发展</a:t>
            </a:r>
            <a:br>
              <a:rPr lang="zh-CN" altLang="en-US" b="1" smtClean="0">
                <a:solidFill>
                  <a:srgbClr val="3333CC"/>
                </a:solidFill>
                <a:latin typeface="Times New Roman" pitchFamily="18" charset="0"/>
              </a:rPr>
            </a:br>
            <a:r>
              <a:rPr lang="zh-CN" altLang="en-US" b="1" smtClean="0">
                <a:solidFill>
                  <a:srgbClr val="3333CC"/>
                </a:solidFill>
                <a:latin typeface="Times New Roman" pitchFamily="18" charset="0"/>
              </a:rPr>
              <a:t>化学蓄热技术</a:t>
            </a:r>
          </a:p>
        </p:txBody>
      </p:sp>
      <p:sp>
        <p:nvSpPr>
          <p:cNvPr id="26627" name="Rectangle 1027"/>
          <p:cNvSpPr>
            <a:spLocks noChangeArrowheads="1"/>
          </p:cNvSpPr>
          <p:nvPr/>
        </p:nvSpPr>
        <p:spPr bwMode="auto">
          <a:xfrm>
            <a:off x="323850" y="3068638"/>
            <a:ext cx="8588375" cy="332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4000" b="1">
                <a:solidFill>
                  <a:srgbClr val="3333CC"/>
                </a:solidFill>
                <a:latin typeface="Times New Roman" pitchFamily="18" charset="0"/>
              </a:rPr>
              <a:t>例   </a:t>
            </a:r>
            <a:r>
              <a:rPr lang="zh-CN" altLang="en-US" sz="2800" b="1">
                <a:solidFill>
                  <a:srgbClr val="3333CC"/>
                </a:solidFill>
                <a:latin typeface="Times New Roman" pitchFamily="18" charset="0"/>
              </a:rPr>
              <a:t>1) </a:t>
            </a:r>
            <a:r>
              <a:rPr lang="en-US" altLang="en-US" sz="2800" b="1">
                <a:solidFill>
                  <a:srgbClr val="3333CC"/>
                </a:solidFill>
                <a:latin typeface="Times New Roman" pitchFamily="18" charset="0"/>
              </a:rPr>
              <a:t>Na</a:t>
            </a:r>
            <a:r>
              <a:rPr lang="en-US" altLang="en-US" sz="2800" b="1" baseline="-25000">
                <a:solidFill>
                  <a:srgbClr val="3333CC"/>
                </a:solidFill>
                <a:latin typeface="Village Square" pitchFamily="18" charset="0"/>
              </a:rPr>
              <a:t>2</a:t>
            </a:r>
            <a:r>
              <a:rPr lang="en-US" altLang="en-US" sz="2800" b="1">
                <a:solidFill>
                  <a:srgbClr val="3333CC"/>
                </a:solidFill>
                <a:latin typeface="Times New Roman" pitchFamily="18" charset="0"/>
              </a:rPr>
              <a:t>SO</a:t>
            </a:r>
            <a:r>
              <a:rPr lang="en-US" altLang="en-US" sz="2800" b="1" baseline="-25000">
                <a:solidFill>
                  <a:srgbClr val="3333CC"/>
                </a:solidFill>
                <a:latin typeface="Village Square" pitchFamily="18" charset="0"/>
              </a:rPr>
              <a:t>4</a:t>
            </a:r>
            <a:r>
              <a:rPr lang="en-US" altLang="en-US" sz="2800" b="1">
                <a:solidFill>
                  <a:srgbClr val="3333CC"/>
                </a:solidFill>
                <a:latin typeface="Times New Roman" pitchFamily="18" charset="0"/>
                <a:sym typeface="Symbol" pitchFamily="18" charset="2"/>
              </a:rPr>
              <a:t></a:t>
            </a:r>
            <a:r>
              <a:rPr lang="en-US" altLang="zh-CN" sz="2800" b="1">
                <a:solidFill>
                  <a:srgbClr val="3333CC"/>
                </a:solidFill>
                <a:latin typeface="Times New Roman" pitchFamily="18" charset="0"/>
              </a:rPr>
              <a:t>10H</a:t>
            </a:r>
            <a:r>
              <a:rPr lang="en-US" altLang="zh-CN" sz="2800" b="1" baseline="-25000">
                <a:solidFill>
                  <a:srgbClr val="3333CC"/>
                </a:solidFill>
                <a:latin typeface="Village Square" pitchFamily="18" charset="0"/>
              </a:rPr>
              <a:t>2</a:t>
            </a:r>
            <a:r>
              <a:rPr lang="en-US" altLang="zh-CN" sz="2800" b="1">
                <a:solidFill>
                  <a:srgbClr val="3333CC"/>
                </a:solidFill>
                <a:latin typeface="Village Square" pitchFamily="18" charset="0"/>
              </a:rPr>
              <a:t>O</a:t>
            </a:r>
            <a:r>
              <a:rPr lang="en-US" altLang="zh-CN" sz="2800" b="1">
                <a:solidFill>
                  <a:srgbClr val="3333CC"/>
                </a:solidFill>
                <a:latin typeface="Times New Roman" pitchFamily="18" charset="0"/>
              </a:rPr>
              <a:t>(s</a:t>
            </a:r>
            <a:r>
              <a:rPr lang="en-US" altLang="en-US" sz="2800" b="1">
                <a:solidFill>
                  <a:srgbClr val="3333CC"/>
                </a:solidFill>
                <a:latin typeface="Times New Roman" pitchFamily="18" charset="0"/>
              </a:rPr>
              <a:t>)         </a:t>
            </a:r>
            <a:r>
              <a:rPr lang="en-US" altLang="zh-CN" sz="2800" b="1">
                <a:solidFill>
                  <a:srgbClr val="3333CC"/>
                </a:solidFill>
                <a:latin typeface="Times New Roman" pitchFamily="18" charset="0"/>
              </a:rPr>
              <a:t> </a:t>
            </a:r>
            <a:r>
              <a:rPr lang="en-US" altLang="en-US" sz="2800" b="1">
                <a:solidFill>
                  <a:srgbClr val="3333CC"/>
                </a:solidFill>
                <a:latin typeface="Times New Roman" pitchFamily="18" charset="0"/>
              </a:rPr>
              <a:t>Na</a:t>
            </a:r>
            <a:r>
              <a:rPr lang="en-US" altLang="en-US" sz="2800" b="1" baseline="-25000">
                <a:solidFill>
                  <a:srgbClr val="3333CC"/>
                </a:solidFill>
                <a:latin typeface="Village Square" pitchFamily="18" charset="0"/>
              </a:rPr>
              <a:t>2</a:t>
            </a:r>
            <a:r>
              <a:rPr lang="en-US" altLang="en-US" sz="2800" b="1">
                <a:solidFill>
                  <a:srgbClr val="3333CC"/>
                </a:solidFill>
                <a:latin typeface="Times New Roman" pitchFamily="18" charset="0"/>
              </a:rPr>
              <a:t>SO</a:t>
            </a:r>
            <a:r>
              <a:rPr lang="en-US" altLang="en-US" sz="2800" b="1" baseline="-25000">
                <a:solidFill>
                  <a:srgbClr val="3333CC"/>
                </a:solidFill>
                <a:latin typeface="Village Square" pitchFamily="18" charset="0"/>
              </a:rPr>
              <a:t>4 </a:t>
            </a:r>
            <a:r>
              <a:rPr lang="en-US" altLang="en-US" sz="2800" b="1">
                <a:solidFill>
                  <a:srgbClr val="3333CC"/>
                </a:solidFill>
                <a:latin typeface="Times New Roman" pitchFamily="18" charset="0"/>
              </a:rPr>
              <a:t>(aq) +</a:t>
            </a:r>
            <a:r>
              <a:rPr lang="en-US" altLang="en-US" sz="2800" b="1" baseline="-25000">
                <a:solidFill>
                  <a:srgbClr val="3333CC"/>
                </a:solidFill>
                <a:latin typeface="Village Square" pitchFamily="18" charset="0"/>
              </a:rPr>
              <a:t> </a:t>
            </a:r>
            <a:r>
              <a:rPr lang="en-US" altLang="en-US" sz="2800" b="1">
                <a:solidFill>
                  <a:srgbClr val="3333CC"/>
                </a:solidFill>
                <a:latin typeface="Times New Roman" pitchFamily="18" charset="0"/>
              </a:rPr>
              <a:t>10H</a:t>
            </a:r>
            <a:r>
              <a:rPr lang="en-US" altLang="en-US" sz="2800" b="1" baseline="-25000">
                <a:solidFill>
                  <a:srgbClr val="3333CC"/>
                </a:solidFill>
                <a:latin typeface="Village Square" pitchFamily="18" charset="0"/>
              </a:rPr>
              <a:t>2</a:t>
            </a:r>
            <a:r>
              <a:rPr lang="en-US" altLang="en-US" sz="2800" b="1">
                <a:solidFill>
                  <a:srgbClr val="3333CC"/>
                </a:solidFill>
                <a:latin typeface="Times New Roman" pitchFamily="18" charset="0"/>
              </a:rPr>
              <a:t>o(l) </a:t>
            </a:r>
            <a:endParaRPr lang="en-US" altLang="zh-CN" sz="2800" b="1">
              <a:solidFill>
                <a:srgbClr val="3333CC"/>
              </a:solidFill>
              <a:latin typeface="Times New Roman" pitchFamily="18" charset="0"/>
            </a:endParaRPr>
          </a:p>
          <a:p>
            <a:pPr eaLnBrk="1" hangingPunct="1">
              <a:spcBef>
                <a:spcPct val="0"/>
              </a:spcBef>
              <a:buClrTx/>
              <a:buSzTx/>
              <a:buFontTx/>
              <a:buNone/>
            </a:pPr>
            <a:r>
              <a:rPr lang="en-US" altLang="en-US" sz="3600" b="1">
                <a:solidFill>
                  <a:srgbClr val="3333CC"/>
                </a:solidFill>
                <a:latin typeface="Times New Roman" pitchFamily="18" charset="0"/>
              </a:rPr>
              <a:t> </a:t>
            </a:r>
            <a:r>
              <a:rPr lang="en-US" altLang="zh-CN" sz="3600" b="1">
                <a:solidFill>
                  <a:srgbClr val="3333CC"/>
                </a:solidFill>
                <a:latin typeface="Times New Roman" pitchFamily="18" charset="0"/>
              </a:rPr>
              <a:t>                                             </a:t>
            </a:r>
            <a:r>
              <a:rPr lang="en-US" altLang="en-US" sz="2800" b="1">
                <a:solidFill>
                  <a:srgbClr val="3333CC"/>
                </a:solidFill>
                <a:latin typeface="Times New Roman" pitchFamily="18" charset="0"/>
                <a:sym typeface="Symbol" pitchFamily="18" charset="2"/>
              </a:rPr>
              <a:t></a:t>
            </a:r>
            <a:r>
              <a:rPr lang="en-US" altLang="en-US" sz="2800" b="1" baseline="-25000">
                <a:solidFill>
                  <a:srgbClr val="3333CC"/>
                </a:solidFill>
                <a:latin typeface="Times New Roman" pitchFamily="18" charset="0"/>
                <a:sym typeface="Symbol" pitchFamily="18" charset="2"/>
              </a:rPr>
              <a:t>r</a:t>
            </a:r>
            <a:r>
              <a:rPr lang="en-US" altLang="en-US" sz="2800" b="1">
                <a:solidFill>
                  <a:srgbClr val="3333CC"/>
                </a:solidFill>
                <a:latin typeface="Times New Roman" pitchFamily="18" charset="0"/>
                <a:sym typeface="Symbol" pitchFamily="18" charset="2"/>
              </a:rPr>
              <a:t>H </a:t>
            </a:r>
            <a:r>
              <a:rPr kumimoji="1" lang="en-US" altLang="zh-CN" sz="2800" b="1" baseline="30000">
                <a:solidFill>
                  <a:srgbClr val="3333CC"/>
                </a:solidFill>
                <a:latin typeface="Tahoma" pitchFamily="34" charset="0"/>
                <a:sym typeface="Symbol" pitchFamily="18" charset="2"/>
              </a:rPr>
              <a:t></a:t>
            </a:r>
            <a:r>
              <a:rPr lang="en-US" altLang="en-US" sz="2800" b="1" baseline="30000">
                <a:solidFill>
                  <a:srgbClr val="3333CC"/>
                </a:solidFill>
                <a:latin typeface="Times New Roman" pitchFamily="18" charset="0"/>
                <a:sym typeface="Symbol" pitchFamily="18" charset="2"/>
              </a:rPr>
              <a:t> </a:t>
            </a:r>
            <a:r>
              <a:rPr lang="en-US" altLang="zh-CN" sz="2800" b="1">
                <a:solidFill>
                  <a:srgbClr val="3333CC"/>
                </a:solidFill>
                <a:latin typeface="Times New Roman" pitchFamily="18" charset="0"/>
              </a:rPr>
              <a:t>= 81</a:t>
            </a:r>
            <a:r>
              <a:rPr lang="en-US" altLang="en-US" sz="2800" b="1" baseline="30000">
                <a:solidFill>
                  <a:srgbClr val="3333CC"/>
                </a:solidFill>
                <a:latin typeface="Times New Roman" pitchFamily="18" charset="0"/>
                <a:sym typeface="Symbol" pitchFamily="18" charset="2"/>
              </a:rPr>
              <a:t> </a:t>
            </a:r>
            <a:r>
              <a:rPr lang="en-US" altLang="zh-CN" sz="2800" b="1">
                <a:solidFill>
                  <a:srgbClr val="3333CC"/>
                </a:solidFill>
                <a:latin typeface="Times New Roman" pitchFamily="18" charset="0"/>
              </a:rPr>
              <a:t>kJ/mol</a:t>
            </a:r>
          </a:p>
          <a:p>
            <a:pPr eaLnBrk="1" hangingPunct="1">
              <a:spcBef>
                <a:spcPct val="0"/>
              </a:spcBef>
              <a:buClrTx/>
              <a:buSzTx/>
              <a:buFontTx/>
              <a:buNone/>
            </a:pPr>
            <a:r>
              <a:rPr lang="en-US" altLang="zh-CN" sz="3600" b="1">
                <a:solidFill>
                  <a:srgbClr val="3333CC"/>
                </a:solidFill>
                <a:latin typeface="Times New Roman" pitchFamily="18" charset="0"/>
              </a:rPr>
              <a:t>             </a:t>
            </a:r>
          </a:p>
          <a:p>
            <a:pPr eaLnBrk="1" hangingPunct="1">
              <a:spcBef>
                <a:spcPct val="0"/>
              </a:spcBef>
              <a:buClrTx/>
              <a:buSzTx/>
              <a:buFontTx/>
              <a:buNone/>
            </a:pPr>
            <a:r>
              <a:rPr lang="en-US" altLang="zh-CN" sz="3600" b="1">
                <a:solidFill>
                  <a:srgbClr val="3333CC"/>
                </a:solidFill>
                <a:latin typeface="Times New Roman" pitchFamily="18" charset="0"/>
              </a:rPr>
              <a:t>        </a:t>
            </a:r>
            <a:r>
              <a:rPr lang="en-US" altLang="zh-CN" sz="2800" b="1">
                <a:solidFill>
                  <a:srgbClr val="3333CC"/>
                </a:solidFill>
                <a:latin typeface="Times New Roman" pitchFamily="18" charset="0"/>
              </a:rPr>
              <a:t>2) Ca </a:t>
            </a:r>
            <a:r>
              <a:rPr lang="en-US" altLang="en-US" sz="2800" b="1">
                <a:solidFill>
                  <a:srgbClr val="3333CC"/>
                </a:solidFill>
                <a:latin typeface="Times New Roman" pitchFamily="18" charset="0"/>
              </a:rPr>
              <a:t>(s)</a:t>
            </a:r>
            <a:r>
              <a:rPr lang="en-US" altLang="zh-CN" sz="2800" b="1">
                <a:solidFill>
                  <a:srgbClr val="3333CC"/>
                </a:solidFill>
                <a:latin typeface="Times New Roman" pitchFamily="18" charset="0"/>
              </a:rPr>
              <a:t> + H</a:t>
            </a:r>
            <a:r>
              <a:rPr lang="en-US" altLang="zh-CN" sz="2800" b="1" baseline="-25000">
                <a:solidFill>
                  <a:srgbClr val="3333CC"/>
                </a:solidFill>
                <a:latin typeface="Times New Roman" pitchFamily="18" charset="0"/>
              </a:rPr>
              <a:t>2 </a:t>
            </a:r>
            <a:r>
              <a:rPr lang="en-US" altLang="en-US" sz="2800" b="1">
                <a:solidFill>
                  <a:srgbClr val="3333CC"/>
                </a:solidFill>
                <a:latin typeface="Times New Roman" pitchFamily="18" charset="0"/>
              </a:rPr>
              <a:t>(g)             </a:t>
            </a:r>
            <a:r>
              <a:rPr lang="en-US" altLang="zh-CN" sz="2800" b="1">
                <a:solidFill>
                  <a:srgbClr val="3333CC"/>
                </a:solidFill>
                <a:latin typeface="Times New Roman" pitchFamily="18" charset="0"/>
              </a:rPr>
              <a:t>CaH</a:t>
            </a:r>
            <a:r>
              <a:rPr lang="en-US" altLang="zh-CN" sz="2800" b="1" baseline="-25000">
                <a:solidFill>
                  <a:srgbClr val="3333CC"/>
                </a:solidFill>
                <a:latin typeface="Times New Roman" pitchFamily="18" charset="0"/>
              </a:rPr>
              <a:t>2 </a:t>
            </a:r>
            <a:r>
              <a:rPr lang="en-US" altLang="en-US" sz="2800" b="1">
                <a:solidFill>
                  <a:srgbClr val="3333CC"/>
                </a:solidFill>
                <a:latin typeface="Times New Roman" pitchFamily="18" charset="0"/>
              </a:rPr>
              <a:t>(s);</a:t>
            </a:r>
            <a:r>
              <a:rPr lang="en-US" altLang="en-US" sz="3600" b="1">
                <a:solidFill>
                  <a:srgbClr val="3333CC"/>
                </a:solidFill>
                <a:latin typeface="Times New Roman" pitchFamily="18" charset="0"/>
              </a:rPr>
              <a:t> </a:t>
            </a:r>
          </a:p>
          <a:p>
            <a:pPr eaLnBrk="1" hangingPunct="1">
              <a:spcBef>
                <a:spcPct val="0"/>
              </a:spcBef>
              <a:buClrTx/>
              <a:buSzTx/>
              <a:buFontTx/>
              <a:buNone/>
            </a:pPr>
            <a:r>
              <a:rPr lang="en-US" altLang="zh-CN" sz="3600" b="1">
                <a:solidFill>
                  <a:srgbClr val="3333CC"/>
                </a:solidFill>
                <a:latin typeface="Times New Roman" pitchFamily="18" charset="0"/>
              </a:rPr>
              <a:t>                            </a:t>
            </a:r>
            <a:r>
              <a:rPr lang="en-US" altLang="en-US" sz="3600" b="1">
                <a:solidFill>
                  <a:srgbClr val="3333CC"/>
                </a:solidFill>
                <a:latin typeface="Times New Roman" pitchFamily="18" charset="0"/>
              </a:rPr>
              <a:t>                </a:t>
            </a:r>
            <a:r>
              <a:rPr lang="en-US" altLang="zh-CN" sz="3600" b="1">
                <a:solidFill>
                  <a:srgbClr val="3333CC"/>
                </a:solidFill>
                <a:latin typeface="Times New Roman" pitchFamily="18" charset="0"/>
              </a:rPr>
              <a:t> </a:t>
            </a:r>
            <a:r>
              <a:rPr lang="en-US" altLang="en-US" sz="2800" b="1">
                <a:solidFill>
                  <a:srgbClr val="3333CC"/>
                </a:solidFill>
                <a:latin typeface="Times New Roman" pitchFamily="18" charset="0"/>
                <a:sym typeface="Symbol" pitchFamily="18" charset="2"/>
              </a:rPr>
              <a:t></a:t>
            </a:r>
            <a:r>
              <a:rPr lang="en-US" altLang="en-US" sz="2800" b="1" baseline="-25000">
                <a:solidFill>
                  <a:srgbClr val="3333CC"/>
                </a:solidFill>
                <a:latin typeface="Times New Roman" pitchFamily="18" charset="0"/>
                <a:sym typeface="Symbol" pitchFamily="18" charset="2"/>
              </a:rPr>
              <a:t>r</a:t>
            </a:r>
            <a:r>
              <a:rPr lang="en-US" altLang="en-US" sz="2800" b="1">
                <a:solidFill>
                  <a:srgbClr val="3333CC"/>
                </a:solidFill>
                <a:latin typeface="Times New Roman" pitchFamily="18" charset="0"/>
                <a:sym typeface="Symbol" pitchFamily="18" charset="2"/>
              </a:rPr>
              <a:t>H </a:t>
            </a:r>
            <a:r>
              <a:rPr kumimoji="1" lang="en-US" altLang="zh-CN" sz="2800" b="1" baseline="30000">
                <a:solidFill>
                  <a:srgbClr val="3333CC"/>
                </a:solidFill>
                <a:latin typeface="Tahoma" pitchFamily="34" charset="0"/>
                <a:sym typeface="Symbol" pitchFamily="18" charset="2"/>
              </a:rPr>
              <a:t></a:t>
            </a:r>
            <a:r>
              <a:rPr lang="en-US" altLang="en-US" sz="2800" b="1" baseline="30000">
                <a:solidFill>
                  <a:srgbClr val="3333CC"/>
                </a:solidFill>
                <a:latin typeface="Times New Roman" pitchFamily="18" charset="0"/>
                <a:sym typeface="Symbol" pitchFamily="18" charset="2"/>
              </a:rPr>
              <a:t> </a:t>
            </a:r>
            <a:r>
              <a:rPr lang="en-US" altLang="zh-CN" sz="2800" b="1">
                <a:solidFill>
                  <a:srgbClr val="3333CC"/>
                </a:solidFill>
                <a:latin typeface="Times New Roman" pitchFamily="18" charset="0"/>
              </a:rPr>
              <a:t>= -186</a:t>
            </a:r>
            <a:r>
              <a:rPr lang="en-US" altLang="en-US" sz="2800" b="1" baseline="30000">
                <a:solidFill>
                  <a:srgbClr val="3333CC"/>
                </a:solidFill>
                <a:latin typeface="Times New Roman" pitchFamily="18" charset="0"/>
                <a:sym typeface="Symbol" pitchFamily="18" charset="2"/>
              </a:rPr>
              <a:t> </a:t>
            </a:r>
            <a:r>
              <a:rPr lang="en-US" altLang="zh-CN" sz="2800" b="1">
                <a:solidFill>
                  <a:srgbClr val="3333CC"/>
                </a:solidFill>
                <a:latin typeface="Times New Roman" pitchFamily="18" charset="0"/>
              </a:rPr>
              <a:t>kJ/mol</a:t>
            </a:r>
          </a:p>
          <a:p>
            <a:pPr eaLnBrk="1" hangingPunct="1">
              <a:spcBef>
                <a:spcPct val="0"/>
              </a:spcBef>
              <a:buClrTx/>
              <a:buSzTx/>
              <a:buFontTx/>
              <a:buNone/>
            </a:pPr>
            <a:endParaRPr lang="zh-CN" altLang="en-US" sz="2800">
              <a:solidFill>
                <a:srgbClr val="3333CC"/>
              </a:solidFill>
              <a:latin typeface="Times New Roman" pitchFamily="18" charset="0"/>
            </a:endParaRPr>
          </a:p>
        </p:txBody>
      </p:sp>
      <p:sp>
        <p:nvSpPr>
          <p:cNvPr id="26628" name="Line 1028"/>
          <p:cNvSpPr>
            <a:spLocks noChangeShapeType="1"/>
          </p:cNvSpPr>
          <p:nvPr/>
        </p:nvSpPr>
        <p:spPr bwMode="auto">
          <a:xfrm>
            <a:off x="4427538" y="3644900"/>
            <a:ext cx="7191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 name="Line 1029"/>
          <p:cNvSpPr>
            <a:spLocks noChangeShapeType="1"/>
          </p:cNvSpPr>
          <p:nvPr/>
        </p:nvSpPr>
        <p:spPr bwMode="auto">
          <a:xfrm>
            <a:off x="4427538" y="3500438"/>
            <a:ext cx="7191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1926" name="Picture 10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587375"/>
            <a:ext cx="3505200"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9" name="AutoShape 1039"/>
          <p:cNvSpPr>
            <a:spLocks noChangeArrowheads="1"/>
          </p:cNvSpPr>
          <p:nvPr/>
        </p:nvSpPr>
        <p:spPr bwMode="auto">
          <a:xfrm>
            <a:off x="5003800" y="3429000"/>
            <a:ext cx="142875" cy="71438"/>
          </a:xfrm>
          <a:prstGeom prst="rtTriangl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6640" name="AutoShape 1040"/>
          <p:cNvSpPr>
            <a:spLocks noChangeArrowheads="1"/>
          </p:cNvSpPr>
          <p:nvPr/>
        </p:nvSpPr>
        <p:spPr bwMode="auto">
          <a:xfrm flipH="1" flipV="1">
            <a:off x="4427538" y="3644900"/>
            <a:ext cx="142875" cy="71438"/>
          </a:xfrm>
          <a:prstGeom prst="rtTriangle">
            <a:avLst/>
          </a:prstGeom>
          <a:solidFill>
            <a:schemeClr val="tx1"/>
          </a:solidFill>
          <a:ln w="9525">
            <a:solidFill>
              <a:srgbClr val="00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6644" name="Line 1044"/>
          <p:cNvSpPr>
            <a:spLocks noChangeShapeType="1"/>
          </p:cNvSpPr>
          <p:nvPr/>
        </p:nvSpPr>
        <p:spPr bwMode="auto">
          <a:xfrm>
            <a:off x="4140200" y="5302250"/>
            <a:ext cx="7191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n w="0"/>
              <a:effectLst>
                <a:outerShdw blurRad="38100" dist="19050" dir="2700000" algn="tl" rotWithShape="0">
                  <a:schemeClr val="dk1">
                    <a:alpha val="40000"/>
                  </a:schemeClr>
                </a:outerShdw>
              </a:effectLst>
            </a:endParaRPr>
          </a:p>
        </p:txBody>
      </p:sp>
      <p:sp>
        <p:nvSpPr>
          <p:cNvPr id="26645" name="Line 1045"/>
          <p:cNvSpPr>
            <a:spLocks noChangeShapeType="1"/>
          </p:cNvSpPr>
          <p:nvPr/>
        </p:nvSpPr>
        <p:spPr bwMode="auto">
          <a:xfrm>
            <a:off x="4140200" y="5157788"/>
            <a:ext cx="7191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n w="0"/>
              <a:effectLst>
                <a:outerShdw blurRad="38100" dist="19050" dir="2700000" algn="tl" rotWithShape="0">
                  <a:schemeClr val="dk1">
                    <a:alpha val="40000"/>
                  </a:schemeClr>
                </a:outerShdw>
              </a:effectLst>
            </a:endParaRPr>
          </a:p>
        </p:txBody>
      </p:sp>
      <p:sp>
        <p:nvSpPr>
          <p:cNvPr id="26646" name="AutoShape 1046"/>
          <p:cNvSpPr>
            <a:spLocks noChangeArrowheads="1"/>
          </p:cNvSpPr>
          <p:nvPr/>
        </p:nvSpPr>
        <p:spPr bwMode="auto">
          <a:xfrm>
            <a:off x="4716463" y="5086350"/>
            <a:ext cx="142875" cy="71438"/>
          </a:xfrm>
          <a:prstGeom prst="rtTriangle">
            <a:avLst/>
          </a:prstGeom>
          <a:solidFill>
            <a:schemeClr val="tx1"/>
          </a:solidFill>
          <a:ln w="9525">
            <a:solidFill>
              <a:srgbClr val="00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26647" name="AutoShape 1047"/>
          <p:cNvSpPr>
            <a:spLocks noChangeArrowheads="1"/>
          </p:cNvSpPr>
          <p:nvPr/>
        </p:nvSpPr>
        <p:spPr bwMode="auto">
          <a:xfrm flipH="1" flipV="1">
            <a:off x="4140200" y="5302250"/>
            <a:ext cx="142875" cy="71438"/>
          </a:xfrm>
          <a:prstGeom prst="rtTriangl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0-#ppt_w/2"/>
                                          </p:val>
                                        </p:tav>
                                        <p:tav tm="100000">
                                          <p:val>
                                            <p:strVal val="#ppt_x"/>
                                          </p:val>
                                        </p:tav>
                                      </p:tavLst>
                                    </p:anim>
                                    <p:anim calcmode="lin" valueType="num">
                                      <p:cBhvr additive="base">
                                        <p:cTn id="8" dur="500" fill="hold"/>
                                        <p:tgtEl>
                                          <p:spTgt spid="2662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6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6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6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6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animBg="1"/>
      <p:bldP spid="26639" grpId="0" animBg="1"/>
      <p:bldP spid="26640" grpId="0" animBg="1"/>
      <p:bldP spid="26644" grpId="0" animBg="1"/>
      <p:bldP spid="26645" grpId="0" animBg="1"/>
      <p:bldP spid="26646" grpId="0" animBg="1"/>
      <p:bldP spid="2664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Line 20"/>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
        <p:nvSpPr>
          <p:cNvPr id="82947" name="Rectangle 3"/>
          <p:cNvSpPr>
            <a:spLocks noGrp="1" noChangeArrowheads="1"/>
          </p:cNvSpPr>
          <p:nvPr>
            <p:ph type="title"/>
          </p:nvPr>
        </p:nvSpPr>
        <p:spPr>
          <a:xfrm>
            <a:off x="457200" y="457200"/>
            <a:ext cx="8229600" cy="1027113"/>
          </a:xfrm>
        </p:spPr>
        <p:txBody>
          <a:bodyPr/>
          <a:lstStyle/>
          <a:p>
            <a:pPr eaLnBrk="1" hangingPunct="1"/>
            <a:r>
              <a:rPr lang="zh-CN" altLang="en-US" b="1" smtClean="0">
                <a:solidFill>
                  <a:srgbClr val="3333CC"/>
                </a:solidFill>
                <a:latin typeface="Times New Roman" pitchFamily="18" charset="0"/>
              </a:rPr>
              <a:t>3）热化学循环法制氢</a:t>
            </a:r>
          </a:p>
        </p:txBody>
      </p:sp>
      <p:pic>
        <p:nvPicPr>
          <p:cNvPr id="160776" name="Picture 8" descr="H2O"/>
          <p:cNvPicPr>
            <a:picLocks noGrp="1" noChangeAspect="1" noChangeArrowheads="1"/>
          </p:cNvPicPr>
          <p:nvPr>
            <p:ph type="clipArt" sz="half" idx="2"/>
          </p:nvPr>
        </p:nvPicPr>
        <p:blipFill>
          <a:blip r:embed="rId3" cstate="print">
            <a:extLst>
              <a:ext uri="{28A0092B-C50C-407E-A947-70E740481C1C}">
                <a14:useLocalDpi xmlns:a14="http://schemas.microsoft.com/office/drawing/2010/main" val="0"/>
              </a:ext>
            </a:extLst>
          </a:blip>
          <a:srcRect/>
          <a:stretch>
            <a:fillRect/>
          </a:stretch>
        </p:blipFill>
        <p:spPr>
          <a:xfrm>
            <a:off x="8027988" y="304800"/>
            <a:ext cx="1116012" cy="5715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60781" name="Object 13"/>
          <p:cNvGraphicFramePr>
            <a:graphicFrameLocks noChangeAspect="1"/>
          </p:cNvGraphicFramePr>
          <p:nvPr/>
        </p:nvGraphicFramePr>
        <p:xfrm>
          <a:off x="1219200" y="2667000"/>
          <a:ext cx="5943600" cy="522288"/>
        </p:xfrm>
        <a:graphic>
          <a:graphicData uri="http://schemas.openxmlformats.org/presentationml/2006/ole">
            <mc:AlternateContent xmlns:mc="http://schemas.openxmlformats.org/markup-compatibility/2006">
              <mc:Choice xmlns:v="urn:schemas-microsoft-com:vml" Requires="v">
                <p:oleObj spid="_x0000_s83211" r:id="rId4" imgW="3048000" imgH="254000" progId="Equation.3">
                  <p:embed/>
                </p:oleObj>
              </mc:Choice>
              <mc:Fallback>
                <p:oleObj r:id="rId4" imgW="3048000" imgH="2540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667000"/>
                        <a:ext cx="5943600" cy="52228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80" name="Object 12"/>
          <p:cNvGraphicFramePr>
            <a:graphicFrameLocks noChangeAspect="1"/>
          </p:cNvGraphicFramePr>
          <p:nvPr/>
        </p:nvGraphicFramePr>
        <p:xfrm>
          <a:off x="1219200" y="2209800"/>
          <a:ext cx="5943600" cy="533400"/>
        </p:xfrm>
        <a:graphic>
          <a:graphicData uri="http://schemas.openxmlformats.org/presentationml/2006/ole">
            <mc:AlternateContent xmlns:mc="http://schemas.openxmlformats.org/markup-compatibility/2006">
              <mc:Choice xmlns:v="urn:schemas-microsoft-com:vml" Requires="v">
                <p:oleObj spid="_x0000_s83212" name="Equation" r:id="rId6" imgW="2730500" imgH="266700" progId="Equation.3">
                  <p:embed/>
                </p:oleObj>
              </mc:Choice>
              <mc:Fallback>
                <p:oleObj name="Equation" r:id="rId6" imgW="2730500" imgH="2667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2209800"/>
                        <a:ext cx="5943600" cy="5334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9" name="Object 11"/>
          <p:cNvGraphicFramePr>
            <a:graphicFrameLocks noChangeAspect="1"/>
          </p:cNvGraphicFramePr>
          <p:nvPr/>
        </p:nvGraphicFramePr>
        <p:xfrm>
          <a:off x="1216025" y="3121025"/>
          <a:ext cx="6553200" cy="523875"/>
        </p:xfrm>
        <a:graphic>
          <a:graphicData uri="http://schemas.openxmlformats.org/presentationml/2006/ole">
            <mc:AlternateContent xmlns:mc="http://schemas.openxmlformats.org/markup-compatibility/2006">
              <mc:Choice xmlns:v="urn:schemas-microsoft-com:vml" Requires="v">
                <p:oleObj spid="_x0000_s83213" r:id="rId8" imgW="3835400" imgH="266700" progId="Equation.3">
                  <p:embed/>
                </p:oleObj>
              </mc:Choice>
              <mc:Fallback>
                <p:oleObj r:id="rId8" imgW="3835400" imgH="2667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6025" y="3121025"/>
                        <a:ext cx="6553200" cy="5238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8" name="Object 10"/>
          <p:cNvGraphicFramePr>
            <a:graphicFrameLocks noChangeAspect="1"/>
          </p:cNvGraphicFramePr>
          <p:nvPr/>
        </p:nvGraphicFramePr>
        <p:xfrm>
          <a:off x="1217613" y="3538538"/>
          <a:ext cx="6781800" cy="538162"/>
        </p:xfrm>
        <a:graphic>
          <a:graphicData uri="http://schemas.openxmlformats.org/presentationml/2006/ole">
            <mc:AlternateContent xmlns:mc="http://schemas.openxmlformats.org/markup-compatibility/2006">
              <mc:Choice xmlns:v="urn:schemas-microsoft-com:vml" Requires="v">
                <p:oleObj spid="_x0000_s83214" r:id="rId10" imgW="3810000" imgH="266700" progId="Equation.3">
                  <p:embed/>
                </p:oleObj>
              </mc:Choice>
              <mc:Fallback>
                <p:oleObj r:id="rId10" imgW="3810000" imgH="2667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7613" y="3538538"/>
                        <a:ext cx="6781800" cy="53816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7" name="Object 9"/>
          <p:cNvGraphicFramePr>
            <a:graphicFrameLocks noChangeAspect="1"/>
          </p:cNvGraphicFramePr>
          <p:nvPr/>
        </p:nvGraphicFramePr>
        <p:xfrm>
          <a:off x="1187450" y="5516563"/>
          <a:ext cx="4572000" cy="600075"/>
        </p:xfrm>
        <a:graphic>
          <a:graphicData uri="http://schemas.openxmlformats.org/presentationml/2006/ole">
            <mc:AlternateContent xmlns:mc="http://schemas.openxmlformats.org/markup-compatibility/2006">
              <mc:Choice xmlns:v="urn:schemas-microsoft-com:vml" Requires="v">
                <p:oleObj spid="_x0000_s83215" r:id="rId12" imgW="1739900" imgH="228600" progId="Equation.3">
                  <p:embed/>
                </p:oleObj>
              </mc:Choice>
              <mc:Fallback>
                <p:oleObj r:id="rId12" imgW="1739900" imgH="22860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7450" y="5516563"/>
                        <a:ext cx="4572000" cy="6000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0783" name="Rectangle 15"/>
          <p:cNvSpPr>
            <a:spLocks noChangeArrowheads="1"/>
          </p:cNvSpPr>
          <p:nvPr/>
        </p:nvSpPr>
        <p:spPr bwMode="auto">
          <a:xfrm>
            <a:off x="228600" y="4343400"/>
            <a:ext cx="77993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1950" indent="-36195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800" b="1">
                <a:solidFill>
                  <a:srgbClr val="3333CC"/>
                </a:solidFill>
                <a:latin typeface="Times New Roman" pitchFamily="18" charset="0"/>
              </a:rPr>
              <a:t>    循环的总结果是水在较低温度（不超过</a:t>
            </a:r>
            <a:r>
              <a:rPr lang="zh-CN" altLang="en-US" sz="2800" b="1">
                <a:solidFill>
                  <a:srgbClr val="3333CC"/>
                </a:solidFill>
                <a:latin typeface="Tahoma" pitchFamily="34" charset="0"/>
              </a:rPr>
              <a:t>750</a:t>
            </a:r>
            <a:r>
              <a:rPr lang="zh-CN" altLang="en-US" sz="2800" b="1">
                <a:solidFill>
                  <a:srgbClr val="3333CC"/>
                </a:solidFill>
                <a:latin typeface="Times New Roman" pitchFamily="18" charset="0"/>
              </a:rPr>
              <a:t>℃或1023</a:t>
            </a:r>
            <a:r>
              <a:rPr lang="en-US" altLang="zh-CN" sz="2800" b="1">
                <a:solidFill>
                  <a:srgbClr val="3333CC"/>
                </a:solidFill>
                <a:latin typeface="Times New Roman" pitchFamily="18" charset="0"/>
              </a:rPr>
              <a:t>K）</a:t>
            </a:r>
            <a:r>
              <a:rPr lang="zh-CN" altLang="en-US" sz="2800" b="1">
                <a:solidFill>
                  <a:srgbClr val="3333CC"/>
                </a:solidFill>
                <a:latin typeface="Times New Roman" pitchFamily="18" charset="0"/>
              </a:rPr>
              <a:t>下分解：</a:t>
            </a:r>
          </a:p>
        </p:txBody>
      </p:sp>
      <p:sp>
        <p:nvSpPr>
          <p:cNvPr id="82955" name="Rectangle 19"/>
          <p:cNvSpPr>
            <a:spLocks noGrp="1" noChangeArrowheads="1"/>
          </p:cNvSpPr>
          <p:nvPr>
            <p:ph type="body" sz="half" idx="1"/>
          </p:nvPr>
        </p:nvSpPr>
        <p:spPr>
          <a:xfrm>
            <a:off x="34925" y="1844675"/>
            <a:ext cx="7127875" cy="4876800"/>
          </a:xfrm>
          <a:noFill/>
        </p:spPr>
        <p:txBody>
          <a:bodyPr/>
          <a:lstStyle/>
          <a:p>
            <a:pPr indent="-76200" algn="just">
              <a:spcBef>
                <a:spcPct val="0"/>
              </a:spcBef>
              <a:buClrTx/>
              <a:buSzTx/>
              <a:buFontTx/>
              <a:buNone/>
            </a:pPr>
            <a:r>
              <a:rPr lang="zh-CN" altLang="en-US" sz="2800" b="1" smtClean="0">
                <a:solidFill>
                  <a:srgbClr val="3333CC"/>
                </a:solidFill>
                <a:latin typeface="Times New Roman" pitchFamily="18" charset="0"/>
              </a:rPr>
              <a:t>下述的四步循环：</a:t>
            </a:r>
            <a:endParaRPr lang="zh-CN" altLang="en-US" sz="2800" b="1" smtClean="0">
              <a:solidFill>
                <a:srgbClr val="3333CC"/>
              </a:solidFill>
            </a:endParaRPr>
          </a:p>
          <a:p>
            <a:pPr indent="-76200" algn="just">
              <a:spcBef>
                <a:spcPct val="0"/>
              </a:spcBef>
              <a:buClrTx/>
              <a:buSzTx/>
              <a:buFontTx/>
              <a:buNone/>
            </a:pPr>
            <a:r>
              <a:rPr lang="zh-CN" altLang="en-US" sz="2800" b="1" smtClean="0">
                <a:solidFill>
                  <a:srgbClr val="3333CC"/>
                </a:solidFill>
                <a:latin typeface="Times New Roman" pitchFamily="18" charset="0"/>
              </a:rPr>
              <a:t>（</a:t>
            </a:r>
            <a:r>
              <a:rPr lang="zh-CN" altLang="en-US" sz="2800" b="1" smtClean="0">
                <a:solidFill>
                  <a:srgbClr val="3333CC"/>
                </a:solidFill>
              </a:rPr>
              <a:t>1</a:t>
            </a:r>
            <a:r>
              <a:rPr lang="zh-CN" altLang="en-US" sz="2800" b="1" smtClean="0">
                <a:solidFill>
                  <a:srgbClr val="3333CC"/>
                </a:solidFill>
                <a:latin typeface="Times New Roman" pitchFamily="18" charset="0"/>
              </a:rPr>
              <a:t>）</a:t>
            </a:r>
            <a:r>
              <a:rPr lang="zh-CN" altLang="en-US" sz="2800" b="1" smtClean="0">
                <a:solidFill>
                  <a:srgbClr val="3333CC"/>
                </a:solidFill>
              </a:rPr>
              <a:t>	</a:t>
            </a:r>
            <a:endParaRPr lang="zh-CN" altLang="en-US" sz="2800" b="1" smtClean="0">
              <a:solidFill>
                <a:srgbClr val="3333CC"/>
              </a:solidFill>
              <a:latin typeface="Times New Roman" pitchFamily="18" charset="0"/>
            </a:endParaRPr>
          </a:p>
          <a:p>
            <a:pPr indent="-76200" algn="just">
              <a:spcBef>
                <a:spcPct val="0"/>
              </a:spcBef>
              <a:buClrTx/>
              <a:buSzTx/>
              <a:buFontTx/>
              <a:buNone/>
            </a:pPr>
            <a:r>
              <a:rPr lang="zh-CN" altLang="en-US" sz="2800" b="1" smtClean="0">
                <a:solidFill>
                  <a:srgbClr val="3333CC"/>
                </a:solidFill>
                <a:latin typeface="Times New Roman" pitchFamily="18" charset="0"/>
              </a:rPr>
              <a:t>（</a:t>
            </a:r>
            <a:r>
              <a:rPr lang="zh-CN" altLang="en-US" sz="2800" b="1" smtClean="0">
                <a:solidFill>
                  <a:srgbClr val="3333CC"/>
                </a:solidFill>
              </a:rPr>
              <a:t>2</a:t>
            </a:r>
            <a:r>
              <a:rPr lang="zh-CN" altLang="en-US" sz="2800" b="1" smtClean="0">
                <a:solidFill>
                  <a:srgbClr val="3333CC"/>
                </a:solidFill>
                <a:latin typeface="Times New Roman" pitchFamily="18" charset="0"/>
              </a:rPr>
              <a:t>）</a:t>
            </a:r>
            <a:endParaRPr lang="zh-CN" altLang="en-US" sz="2800" b="1" smtClean="0">
              <a:solidFill>
                <a:srgbClr val="3333CC"/>
              </a:solidFill>
            </a:endParaRPr>
          </a:p>
          <a:p>
            <a:pPr indent="-76200" algn="just">
              <a:spcBef>
                <a:spcPct val="0"/>
              </a:spcBef>
              <a:buClrTx/>
              <a:buSzTx/>
              <a:buFontTx/>
              <a:buNone/>
            </a:pPr>
            <a:r>
              <a:rPr lang="zh-CN" altLang="en-US" sz="2800" b="1" smtClean="0">
                <a:solidFill>
                  <a:srgbClr val="3333CC"/>
                </a:solidFill>
                <a:latin typeface="Times New Roman" pitchFamily="18" charset="0"/>
              </a:rPr>
              <a:t>（</a:t>
            </a:r>
            <a:r>
              <a:rPr lang="zh-CN" altLang="en-US" sz="2800" b="1" smtClean="0">
                <a:solidFill>
                  <a:srgbClr val="3333CC"/>
                </a:solidFill>
              </a:rPr>
              <a:t>3</a:t>
            </a:r>
            <a:r>
              <a:rPr lang="zh-CN" altLang="en-US" sz="2800" b="1" smtClean="0">
                <a:solidFill>
                  <a:srgbClr val="3333CC"/>
                </a:solidFill>
                <a:latin typeface="Times New Roman" pitchFamily="18" charset="0"/>
              </a:rPr>
              <a:t>）</a:t>
            </a:r>
            <a:endParaRPr lang="zh-CN" altLang="en-US" sz="2800" b="1" smtClean="0">
              <a:solidFill>
                <a:srgbClr val="3333CC"/>
              </a:solidFill>
            </a:endParaRPr>
          </a:p>
          <a:p>
            <a:pPr indent="-76200" algn="just">
              <a:spcBef>
                <a:spcPct val="0"/>
              </a:spcBef>
              <a:buClrTx/>
              <a:buSzTx/>
              <a:buFontTx/>
              <a:buNone/>
            </a:pPr>
            <a:r>
              <a:rPr lang="zh-CN" altLang="en-US" sz="2800" b="1" smtClean="0">
                <a:solidFill>
                  <a:srgbClr val="3333CC"/>
                </a:solidFill>
                <a:latin typeface="Times New Roman" pitchFamily="18" charset="0"/>
              </a:rPr>
              <a:t>（</a:t>
            </a:r>
            <a:r>
              <a:rPr lang="zh-CN" altLang="en-US" sz="2800" b="1" smtClean="0">
                <a:solidFill>
                  <a:srgbClr val="3333CC"/>
                </a:solidFill>
              </a:rPr>
              <a:t>4</a:t>
            </a:r>
            <a:r>
              <a:rPr lang="zh-CN" altLang="en-US" sz="2800" b="1" smtClean="0">
                <a:solidFill>
                  <a:srgbClr val="3333CC"/>
                </a:solidFill>
                <a:latin typeface="Times New Roman" pitchFamily="18" charset="0"/>
              </a:rPr>
              <a:t>）</a:t>
            </a:r>
            <a:endParaRPr lang="zh-CN" altLang="en-US" sz="2800" b="1" smtClean="0">
              <a:solidFill>
                <a:srgbClr val="3333CC"/>
              </a:solidFill>
            </a:endParaRPr>
          </a:p>
          <a:p>
            <a:pPr indent="-76200" algn="just">
              <a:spcBef>
                <a:spcPct val="0"/>
              </a:spcBef>
              <a:buClrTx/>
              <a:buSzTx/>
              <a:buFontTx/>
              <a:buNone/>
            </a:pPr>
            <a:endParaRPr lang="zh-CN" altLang="en-US" sz="2800" b="1" smtClean="0">
              <a:solidFill>
                <a:srgbClr val="3333CC"/>
              </a:solidFill>
            </a:endParaRPr>
          </a:p>
          <a:p>
            <a:pPr indent="-76200" algn="just">
              <a:spcBef>
                <a:spcPct val="0"/>
              </a:spcBef>
              <a:buClrTx/>
              <a:buSzTx/>
              <a:buFontTx/>
              <a:buNone/>
            </a:pPr>
            <a:r>
              <a:rPr lang="zh-CN" altLang="en-US" sz="2800" b="1" smtClean="0">
                <a:latin typeface="Times New Roman" pitchFamily="18" charset="0"/>
              </a:rPr>
              <a:t>	</a:t>
            </a:r>
            <a:r>
              <a:rPr lang="zh-CN" altLang="en-US" sz="2800" b="1" smtClean="0">
                <a:solidFill>
                  <a:srgbClr val="3333CC"/>
                </a:solidFill>
                <a:latin typeface="Times New Roman" pitchFamily="18" charset="0"/>
              </a:rPr>
              <a:t>	</a:t>
            </a:r>
          </a:p>
          <a:p>
            <a:pPr indent="-76200" algn="just">
              <a:spcBef>
                <a:spcPct val="0"/>
              </a:spcBef>
              <a:buClrTx/>
              <a:buSzTx/>
              <a:buFontTx/>
              <a:buNone/>
            </a:pPr>
            <a:endParaRPr lang="zh-CN" altLang="en-US" sz="4400" smtClean="0">
              <a:solidFill>
                <a:srgbClr val="3333CC"/>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0776"/>
                                        </p:tgtEl>
                                        <p:attrNameLst>
                                          <p:attrName>style.visibility</p:attrName>
                                        </p:attrNameLst>
                                      </p:cBhvr>
                                      <p:to>
                                        <p:strVal val="visible"/>
                                      </p:to>
                                    </p:set>
                                    <p:animEffect transition="in" filter="dissolve">
                                      <p:cBhvr>
                                        <p:cTn id="7" dur="500"/>
                                        <p:tgtEl>
                                          <p:spTgt spid="1607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60780"/>
                                        </p:tgtEl>
                                        <p:attrNameLst>
                                          <p:attrName>style.visibility</p:attrName>
                                        </p:attrNameLst>
                                      </p:cBhvr>
                                      <p:to>
                                        <p:strVal val="visible"/>
                                      </p:to>
                                    </p:set>
                                    <p:anim calcmode="lin" valueType="num">
                                      <p:cBhvr additive="base">
                                        <p:cTn id="12" dur="500" fill="hold"/>
                                        <p:tgtEl>
                                          <p:spTgt spid="160780"/>
                                        </p:tgtEl>
                                        <p:attrNameLst>
                                          <p:attrName>ppt_x</p:attrName>
                                        </p:attrNameLst>
                                      </p:cBhvr>
                                      <p:tavLst>
                                        <p:tav tm="0">
                                          <p:val>
                                            <p:strVal val="0-#ppt_w/2"/>
                                          </p:val>
                                        </p:tav>
                                        <p:tav tm="100000">
                                          <p:val>
                                            <p:strVal val="#ppt_x"/>
                                          </p:val>
                                        </p:tav>
                                      </p:tavLst>
                                    </p:anim>
                                    <p:anim calcmode="lin" valueType="num">
                                      <p:cBhvr additive="base">
                                        <p:cTn id="13" dur="500" fill="hold"/>
                                        <p:tgtEl>
                                          <p:spTgt spid="16078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160781"/>
                                        </p:tgtEl>
                                        <p:attrNameLst>
                                          <p:attrName>style.visibility</p:attrName>
                                        </p:attrNameLst>
                                      </p:cBhvr>
                                      <p:to>
                                        <p:strVal val="visible"/>
                                      </p:to>
                                    </p:set>
                                    <p:anim calcmode="lin" valueType="num">
                                      <p:cBhvr additive="base">
                                        <p:cTn id="18" dur="500" fill="hold"/>
                                        <p:tgtEl>
                                          <p:spTgt spid="160781"/>
                                        </p:tgtEl>
                                        <p:attrNameLst>
                                          <p:attrName>ppt_x</p:attrName>
                                        </p:attrNameLst>
                                      </p:cBhvr>
                                      <p:tavLst>
                                        <p:tav tm="0">
                                          <p:val>
                                            <p:strVal val="0-#ppt_w/2"/>
                                          </p:val>
                                        </p:tav>
                                        <p:tav tm="100000">
                                          <p:val>
                                            <p:strVal val="#ppt_x"/>
                                          </p:val>
                                        </p:tav>
                                      </p:tavLst>
                                    </p:anim>
                                    <p:anim calcmode="lin" valueType="num">
                                      <p:cBhvr additive="base">
                                        <p:cTn id="19" dur="500" fill="hold"/>
                                        <p:tgtEl>
                                          <p:spTgt spid="160781"/>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160779"/>
                                        </p:tgtEl>
                                        <p:attrNameLst>
                                          <p:attrName>style.visibility</p:attrName>
                                        </p:attrNameLst>
                                      </p:cBhvr>
                                      <p:to>
                                        <p:strVal val="visible"/>
                                      </p:to>
                                    </p:set>
                                    <p:anim calcmode="lin" valueType="num">
                                      <p:cBhvr additive="base">
                                        <p:cTn id="24" dur="500" fill="hold"/>
                                        <p:tgtEl>
                                          <p:spTgt spid="160779"/>
                                        </p:tgtEl>
                                        <p:attrNameLst>
                                          <p:attrName>ppt_x</p:attrName>
                                        </p:attrNameLst>
                                      </p:cBhvr>
                                      <p:tavLst>
                                        <p:tav tm="0">
                                          <p:val>
                                            <p:strVal val="0-#ppt_w/2"/>
                                          </p:val>
                                        </p:tav>
                                        <p:tav tm="100000">
                                          <p:val>
                                            <p:strVal val="#ppt_x"/>
                                          </p:val>
                                        </p:tav>
                                      </p:tavLst>
                                    </p:anim>
                                    <p:anim calcmode="lin" valueType="num">
                                      <p:cBhvr additive="base">
                                        <p:cTn id="25" dur="500" fill="hold"/>
                                        <p:tgtEl>
                                          <p:spTgt spid="160779"/>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160778"/>
                                        </p:tgtEl>
                                        <p:attrNameLst>
                                          <p:attrName>style.visibility</p:attrName>
                                        </p:attrNameLst>
                                      </p:cBhvr>
                                      <p:to>
                                        <p:strVal val="visible"/>
                                      </p:to>
                                    </p:set>
                                    <p:anim calcmode="lin" valueType="num">
                                      <p:cBhvr additive="base">
                                        <p:cTn id="30" dur="500" fill="hold"/>
                                        <p:tgtEl>
                                          <p:spTgt spid="160778"/>
                                        </p:tgtEl>
                                        <p:attrNameLst>
                                          <p:attrName>ppt_x</p:attrName>
                                        </p:attrNameLst>
                                      </p:cBhvr>
                                      <p:tavLst>
                                        <p:tav tm="0">
                                          <p:val>
                                            <p:strVal val="0-#ppt_w/2"/>
                                          </p:val>
                                        </p:tav>
                                        <p:tav tm="100000">
                                          <p:val>
                                            <p:strVal val="#ppt_x"/>
                                          </p:val>
                                        </p:tav>
                                      </p:tavLst>
                                    </p:anim>
                                    <p:anim calcmode="lin" valueType="num">
                                      <p:cBhvr additive="base">
                                        <p:cTn id="31" dur="500" fill="hold"/>
                                        <p:tgtEl>
                                          <p:spTgt spid="160778"/>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60783"/>
                                        </p:tgtEl>
                                        <p:attrNameLst>
                                          <p:attrName>style.visibility</p:attrName>
                                        </p:attrNameLst>
                                      </p:cBhvr>
                                      <p:to>
                                        <p:strVal val="visible"/>
                                      </p:to>
                                    </p:set>
                                    <p:anim calcmode="lin" valueType="num">
                                      <p:cBhvr additive="base">
                                        <p:cTn id="36" dur="500" fill="hold"/>
                                        <p:tgtEl>
                                          <p:spTgt spid="160783"/>
                                        </p:tgtEl>
                                        <p:attrNameLst>
                                          <p:attrName>ppt_x</p:attrName>
                                        </p:attrNameLst>
                                      </p:cBhvr>
                                      <p:tavLst>
                                        <p:tav tm="0">
                                          <p:val>
                                            <p:strVal val="0-#ppt_w/2"/>
                                          </p:val>
                                        </p:tav>
                                        <p:tav tm="100000">
                                          <p:val>
                                            <p:strVal val="#ppt_x"/>
                                          </p:val>
                                        </p:tav>
                                      </p:tavLst>
                                    </p:anim>
                                    <p:anim calcmode="lin" valueType="num">
                                      <p:cBhvr additive="base">
                                        <p:cTn id="37" dur="500" fill="hold"/>
                                        <p:tgtEl>
                                          <p:spTgt spid="160783"/>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160777"/>
                                        </p:tgtEl>
                                        <p:attrNameLst>
                                          <p:attrName>style.visibility</p:attrName>
                                        </p:attrNameLst>
                                      </p:cBhvr>
                                      <p:to>
                                        <p:strVal val="visible"/>
                                      </p:to>
                                    </p:set>
                                    <p:anim calcmode="lin" valueType="num">
                                      <p:cBhvr additive="base">
                                        <p:cTn id="42" dur="500" fill="hold"/>
                                        <p:tgtEl>
                                          <p:spTgt spid="160777"/>
                                        </p:tgtEl>
                                        <p:attrNameLst>
                                          <p:attrName>ppt_x</p:attrName>
                                        </p:attrNameLst>
                                      </p:cBhvr>
                                      <p:tavLst>
                                        <p:tav tm="0">
                                          <p:val>
                                            <p:strVal val="0-#ppt_w/2"/>
                                          </p:val>
                                        </p:tav>
                                        <p:tav tm="100000">
                                          <p:val>
                                            <p:strVal val="#ppt_x"/>
                                          </p:val>
                                        </p:tav>
                                      </p:tavLst>
                                    </p:anim>
                                    <p:anim calcmode="lin" valueType="num">
                                      <p:cBhvr additive="base">
                                        <p:cTn id="43" dur="500" fill="hold"/>
                                        <p:tgtEl>
                                          <p:spTgt spid="1607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83"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539750" y="908050"/>
            <a:ext cx="6011863" cy="1139825"/>
          </a:xfrm>
        </p:spPr>
        <p:txBody>
          <a:bodyPr/>
          <a:lstStyle/>
          <a:p>
            <a:pPr eaLnBrk="1" hangingPunct="1"/>
            <a:r>
              <a:rPr lang="en-US" altLang="zh-CN" b="1" dirty="0" smtClean="0">
                <a:solidFill>
                  <a:srgbClr val="3333CC"/>
                </a:solidFill>
                <a:latin typeface="黑体" pitchFamily="2" charset="-122"/>
                <a:ea typeface="黑体" pitchFamily="2" charset="-122"/>
              </a:rPr>
              <a:t>4.4 </a:t>
            </a:r>
            <a:r>
              <a:rPr lang="zh-CN" altLang="en-US" b="1" dirty="0" smtClean="0">
                <a:solidFill>
                  <a:srgbClr val="3333CC"/>
                </a:solidFill>
                <a:latin typeface="黑体" pitchFamily="2" charset="-122"/>
                <a:ea typeface="黑体" pitchFamily="2" charset="-122"/>
              </a:rPr>
              <a:t>熵与熵变</a:t>
            </a:r>
          </a:p>
        </p:txBody>
      </p:sp>
      <p:sp>
        <p:nvSpPr>
          <p:cNvPr id="83971" name="Rectangle 3"/>
          <p:cNvSpPr>
            <a:spLocks noGrp="1" noChangeArrowheads="1"/>
          </p:cNvSpPr>
          <p:nvPr>
            <p:ph type="body" idx="1"/>
          </p:nvPr>
        </p:nvSpPr>
        <p:spPr>
          <a:xfrm>
            <a:off x="1835150" y="2624138"/>
            <a:ext cx="5843588" cy="2309812"/>
          </a:xfrm>
        </p:spPr>
        <p:txBody>
          <a:bodyPr/>
          <a:lstStyle/>
          <a:p>
            <a:pPr eaLnBrk="1" hangingPunct="1">
              <a:buFont typeface="Wingdings" pitchFamily="2" charset="2"/>
              <a:buNone/>
            </a:pPr>
            <a:r>
              <a:rPr lang="en-US" altLang="zh-CN" sz="4000" b="1" dirty="0" smtClean="0">
                <a:solidFill>
                  <a:srgbClr val="3333CC"/>
                </a:solidFill>
                <a:latin typeface="黑体" pitchFamily="2" charset="-122"/>
                <a:ea typeface="黑体" pitchFamily="2" charset="-122"/>
              </a:rPr>
              <a:t>1</a:t>
            </a:r>
            <a:r>
              <a:rPr lang="zh-CN" altLang="en-US" sz="4000" b="1" dirty="0" smtClean="0">
                <a:solidFill>
                  <a:srgbClr val="3333CC"/>
                </a:solidFill>
                <a:latin typeface="黑体" pitchFamily="2" charset="-122"/>
                <a:ea typeface="黑体" pitchFamily="2" charset="-122"/>
              </a:rPr>
              <a:t>、自发过程</a:t>
            </a:r>
          </a:p>
          <a:p>
            <a:pPr eaLnBrk="1" hangingPunct="1">
              <a:buFont typeface="Wingdings" pitchFamily="2" charset="2"/>
              <a:buNone/>
            </a:pPr>
            <a:r>
              <a:rPr lang="en-US" altLang="zh-CN" sz="4000" b="1" dirty="0" smtClean="0">
                <a:solidFill>
                  <a:srgbClr val="3333CC"/>
                </a:solidFill>
                <a:latin typeface="黑体" pitchFamily="2" charset="-122"/>
                <a:ea typeface="黑体" pitchFamily="2" charset="-122"/>
              </a:rPr>
              <a:t>2</a:t>
            </a:r>
            <a:r>
              <a:rPr lang="zh-CN" altLang="en-US" sz="4000" b="1" dirty="0" smtClean="0">
                <a:solidFill>
                  <a:srgbClr val="3333CC"/>
                </a:solidFill>
                <a:latin typeface="黑体" pitchFamily="2" charset="-122"/>
                <a:ea typeface="黑体" pitchFamily="2" charset="-122"/>
              </a:rPr>
              <a:t>、混乱度与熵</a:t>
            </a:r>
          </a:p>
          <a:p>
            <a:pPr eaLnBrk="1" hangingPunct="1">
              <a:buFont typeface="Wingdings" pitchFamily="2" charset="2"/>
              <a:buNone/>
            </a:pPr>
            <a:r>
              <a:rPr lang="en-US" altLang="zh-CN" sz="4000" b="1" dirty="0" smtClean="0">
                <a:solidFill>
                  <a:srgbClr val="3333CC"/>
                </a:solidFill>
                <a:latin typeface="黑体" pitchFamily="2" charset="-122"/>
                <a:ea typeface="黑体" pitchFamily="2" charset="-122"/>
              </a:rPr>
              <a:t>3</a:t>
            </a:r>
            <a:r>
              <a:rPr lang="zh-CN" altLang="en-US" sz="4000" b="1" dirty="0" smtClean="0">
                <a:solidFill>
                  <a:srgbClr val="3333CC"/>
                </a:solidFill>
                <a:latin typeface="黑体" pitchFamily="2" charset="-122"/>
                <a:ea typeface="黑体" pitchFamily="2" charset="-122"/>
              </a:rPr>
              <a:t>、化学反应自发的判据</a:t>
            </a:r>
            <a:endParaRPr lang="zh-CN" altLang="en-US" b="1" dirty="0" smtClean="0">
              <a:solidFill>
                <a:srgbClr val="3333CC"/>
              </a:solidFill>
              <a:latin typeface="黑体" pitchFamily="2" charset="-122"/>
              <a:ea typeface="黑体" pitchFamily="2" charset="-122"/>
              <a:hlinkClick r:id="rId2" action="ppaction://hlinksldjump"/>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8062" y="353220"/>
            <a:ext cx="8548687" cy="1008063"/>
          </a:xfrm>
          <a:extLst>
            <a:ext uri="{909E8E84-426E-40DD-AFC4-6F175D3DCCD1}">
              <a14:hiddenFill xmlns:a14="http://schemas.microsoft.com/office/drawing/2010/main">
                <a:solidFill>
                  <a:schemeClr val="bg1"/>
                </a:solidFill>
              </a14:hiddenFill>
            </a:ext>
          </a:extLst>
        </p:spPr>
        <p:txBody>
          <a:bodyPr/>
          <a:lstStyle/>
          <a:p>
            <a:pPr eaLnBrk="1" hangingPunct="1"/>
            <a:r>
              <a:rPr lang="en-US" altLang="zh-CN" dirty="0" smtClean="0">
                <a:solidFill>
                  <a:srgbClr val="3333CC"/>
                </a:solidFill>
                <a:latin typeface="微软雅黑" pitchFamily="34" charset="-122"/>
                <a:ea typeface="微软雅黑" pitchFamily="34" charset="-122"/>
              </a:rPr>
              <a:t>4.1 </a:t>
            </a:r>
            <a:r>
              <a:rPr lang="zh-CN" altLang="en-US" dirty="0" smtClean="0">
                <a:solidFill>
                  <a:srgbClr val="3333CC"/>
                </a:solidFill>
                <a:latin typeface="微软雅黑" pitchFamily="34" charset="-122"/>
                <a:ea typeface="微软雅黑" pitchFamily="34" charset="-122"/>
              </a:rPr>
              <a:t>基本概念：</a:t>
            </a:r>
            <a:r>
              <a:rPr lang="zh-CN" altLang="en-US" sz="3600" dirty="0" smtClean="0">
                <a:solidFill>
                  <a:srgbClr val="3333CC"/>
                </a:solidFill>
                <a:latin typeface="微软雅黑" pitchFamily="34" charset="-122"/>
                <a:ea typeface="微软雅黑" pitchFamily="34" charset="-122"/>
              </a:rPr>
              <a:t>系统与环境</a:t>
            </a:r>
          </a:p>
        </p:txBody>
      </p:sp>
      <p:sp>
        <p:nvSpPr>
          <p:cNvPr id="35843" name="Rectangle 3"/>
          <p:cNvSpPr>
            <a:spLocks noGrp="1" noChangeArrowheads="1"/>
          </p:cNvSpPr>
          <p:nvPr>
            <p:ph type="body" idx="1"/>
          </p:nvPr>
        </p:nvSpPr>
        <p:spPr>
          <a:xfrm>
            <a:off x="468313" y="1700213"/>
            <a:ext cx="5400675" cy="4249737"/>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sz="2800" b="1" dirty="0" smtClean="0">
                <a:ea typeface="黑体" pitchFamily="2" charset="-122"/>
              </a:rPr>
              <a:t>       </a:t>
            </a:r>
            <a:r>
              <a:rPr lang="zh-CN" altLang="en-US" sz="2800" dirty="0" smtClean="0">
                <a:solidFill>
                  <a:srgbClr val="3333CC"/>
                </a:solidFill>
                <a:ea typeface="黑体" pitchFamily="2" charset="-122"/>
              </a:rPr>
              <a:t>在热力学上，先要确定研究</a:t>
            </a:r>
            <a:r>
              <a:rPr lang="zh-CN" altLang="en-US" sz="2800" dirty="0" smtClean="0">
                <a:solidFill>
                  <a:srgbClr val="FF0066"/>
                </a:solidFill>
                <a:ea typeface="黑体" pitchFamily="2" charset="-122"/>
              </a:rPr>
              <a:t>对象</a:t>
            </a:r>
            <a:r>
              <a:rPr lang="zh-CN" altLang="en-US" sz="2800" dirty="0" smtClean="0">
                <a:solidFill>
                  <a:srgbClr val="3333CC"/>
                </a:solidFill>
                <a:ea typeface="黑体" pitchFamily="2" charset="-122"/>
              </a:rPr>
              <a:t>和</a:t>
            </a:r>
            <a:r>
              <a:rPr lang="zh-CN" altLang="en-US" sz="2800" dirty="0" smtClean="0">
                <a:solidFill>
                  <a:srgbClr val="FF0066"/>
                </a:solidFill>
                <a:ea typeface="黑体" pitchFamily="2" charset="-122"/>
              </a:rPr>
              <a:t>界限</a:t>
            </a:r>
            <a:r>
              <a:rPr lang="zh-CN" altLang="en-US" sz="2800" dirty="0" smtClean="0">
                <a:ea typeface="黑体" pitchFamily="2" charset="-122"/>
              </a:rPr>
              <a:t>。</a:t>
            </a:r>
          </a:p>
          <a:p>
            <a:pPr eaLnBrk="1" hangingPunct="1">
              <a:buFont typeface="Wingdings" pitchFamily="2" charset="2"/>
              <a:buNone/>
            </a:pPr>
            <a:endParaRPr lang="zh-CN" altLang="en-US" sz="2800" dirty="0" smtClean="0">
              <a:ea typeface="黑体" pitchFamily="2" charset="-122"/>
            </a:endParaRPr>
          </a:p>
          <a:p>
            <a:pPr eaLnBrk="1" hangingPunct="1">
              <a:buFont typeface="Wingdings" pitchFamily="2" charset="2"/>
              <a:buNone/>
            </a:pPr>
            <a:r>
              <a:rPr lang="zh-CN" altLang="en-US" sz="2800" dirty="0" smtClean="0">
                <a:ea typeface="黑体" pitchFamily="2" charset="-122"/>
              </a:rPr>
              <a:t>       </a:t>
            </a:r>
            <a:r>
              <a:rPr lang="zh-CN" altLang="en-US" sz="2800" dirty="0" smtClean="0">
                <a:solidFill>
                  <a:srgbClr val="3333CC"/>
                </a:solidFill>
                <a:ea typeface="黑体" pitchFamily="2" charset="-122"/>
              </a:rPr>
              <a:t>被划出来作为研究对象的这一部分物体空间，称为</a:t>
            </a:r>
            <a:r>
              <a:rPr lang="zh-CN" altLang="en-US" sz="2800" dirty="0" smtClean="0">
                <a:solidFill>
                  <a:srgbClr val="FF0066"/>
                </a:solidFill>
                <a:ea typeface="黑体" pitchFamily="2" charset="-122"/>
              </a:rPr>
              <a:t>系统</a:t>
            </a:r>
            <a:r>
              <a:rPr lang="zh-CN" altLang="en-US" sz="2800" dirty="0" smtClean="0">
                <a:ea typeface="黑体" pitchFamily="2" charset="-122"/>
              </a:rPr>
              <a:t>。</a:t>
            </a:r>
          </a:p>
          <a:p>
            <a:pPr eaLnBrk="1" hangingPunct="1">
              <a:buFont typeface="Wingdings" pitchFamily="2" charset="2"/>
              <a:buNone/>
            </a:pPr>
            <a:endParaRPr lang="zh-CN" altLang="en-US" sz="2800" dirty="0" smtClean="0">
              <a:ea typeface="黑体" pitchFamily="2" charset="-122"/>
            </a:endParaRPr>
          </a:p>
          <a:p>
            <a:pPr eaLnBrk="1" hangingPunct="1">
              <a:buFont typeface="Wingdings" pitchFamily="2" charset="2"/>
              <a:buNone/>
            </a:pPr>
            <a:r>
              <a:rPr lang="zh-CN" altLang="en-US" sz="2800" dirty="0" smtClean="0">
                <a:ea typeface="黑体" pitchFamily="2" charset="-122"/>
              </a:rPr>
              <a:t>       </a:t>
            </a:r>
            <a:r>
              <a:rPr lang="zh-CN" altLang="en-US" sz="2800" dirty="0" smtClean="0">
                <a:solidFill>
                  <a:srgbClr val="3333CC"/>
                </a:solidFill>
                <a:ea typeface="黑体" pitchFamily="2" charset="-122"/>
              </a:rPr>
              <a:t>系统以外的其他部分，就称为</a:t>
            </a:r>
            <a:r>
              <a:rPr lang="zh-CN" altLang="en-US" sz="2800" dirty="0" smtClean="0">
                <a:solidFill>
                  <a:srgbClr val="FF0066"/>
                </a:solidFill>
                <a:ea typeface="黑体" pitchFamily="2" charset="-122"/>
              </a:rPr>
              <a:t>环境</a:t>
            </a:r>
            <a:r>
              <a:rPr lang="zh-CN" altLang="en-US" sz="2800" dirty="0" smtClean="0">
                <a:ea typeface="黑体" pitchFamily="2" charset="-122"/>
              </a:rPr>
              <a:t>。</a:t>
            </a:r>
          </a:p>
        </p:txBody>
      </p:sp>
      <p:sp>
        <p:nvSpPr>
          <p:cNvPr id="14340" name="Line 12"/>
          <p:cNvSpPr>
            <a:spLocks noChangeShapeType="1"/>
          </p:cNvSpPr>
          <p:nvPr/>
        </p:nvSpPr>
        <p:spPr bwMode="auto">
          <a:xfrm>
            <a:off x="468313" y="1341438"/>
            <a:ext cx="8208962" cy="0"/>
          </a:xfrm>
          <a:prstGeom prst="line">
            <a:avLst/>
          </a:prstGeom>
          <a:noFill/>
          <a:ln w="69850">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grpSp>
        <p:nvGrpSpPr>
          <p:cNvPr id="2" name="Group 10"/>
          <p:cNvGrpSpPr>
            <a:grpSpLocks/>
          </p:cNvGrpSpPr>
          <p:nvPr/>
        </p:nvGrpSpPr>
        <p:grpSpPr bwMode="auto">
          <a:xfrm>
            <a:off x="6084888" y="1916113"/>
            <a:ext cx="2724150" cy="4038600"/>
            <a:chOff x="4206" y="288"/>
            <a:chExt cx="1859" cy="2544"/>
          </a:xfrm>
        </p:grpSpPr>
        <p:pic>
          <p:nvPicPr>
            <p:cNvPr id="14342" name="Picture 5"/>
            <p:cNvPicPr>
              <a:picLocks noChangeAspect="1" noChangeArrowheads="1"/>
            </p:cNvPicPr>
            <p:nvPr/>
          </p:nvPicPr>
          <p:blipFill>
            <a:blip r:embed="rId3">
              <a:lum bright="-12000" contrast="6000"/>
              <a:extLst>
                <a:ext uri="{28A0092B-C50C-407E-A947-70E740481C1C}">
                  <a14:useLocalDpi xmlns:a14="http://schemas.microsoft.com/office/drawing/2010/main" val="0"/>
                </a:ext>
              </a:extLst>
            </a:blip>
            <a:srcRect l="23662" t="10335" r="13803" b="33075"/>
            <a:stretch>
              <a:fillRect/>
            </a:stretch>
          </p:blipFill>
          <p:spPr bwMode="auto">
            <a:xfrm>
              <a:off x="4206" y="288"/>
              <a:ext cx="1859" cy="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6"/>
            <p:cNvSpPr txBox="1">
              <a:spLocks noChangeArrowheads="1"/>
            </p:cNvSpPr>
            <p:nvPr/>
          </p:nvSpPr>
          <p:spPr bwMode="auto">
            <a:xfrm>
              <a:off x="4923" y="2160"/>
              <a:ext cx="8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000" b="1">
                  <a:solidFill>
                    <a:srgbClr val="000099"/>
                  </a:solidFill>
                  <a:latin typeface="Times New Roman" pitchFamily="18" charset="0"/>
                </a:rPr>
                <a:t>体系</a:t>
              </a:r>
            </a:p>
          </p:txBody>
        </p:sp>
        <p:sp>
          <p:nvSpPr>
            <p:cNvPr id="14344" name="Text Box 7"/>
            <p:cNvSpPr txBox="1">
              <a:spLocks noChangeArrowheads="1"/>
            </p:cNvSpPr>
            <p:nvPr/>
          </p:nvSpPr>
          <p:spPr bwMode="auto">
            <a:xfrm>
              <a:off x="4883" y="557"/>
              <a:ext cx="5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000" b="1">
                  <a:solidFill>
                    <a:srgbClr val="000099"/>
                  </a:solidFill>
                  <a:latin typeface="Times New Roman" pitchFamily="18" charset="0"/>
                </a:rPr>
                <a:t>环境</a:t>
              </a:r>
            </a:p>
          </p:txBody>
        </p:sp>
        <p:sp>
          <p:nvSpPr>
            <p:cNvPr id="14345" name="Text Box 9"/>
            <p:cNvSpPr txBox="1">
              <a:spLocks noChangeArrowheads="1"/>
            </p:cNvSpPr>
            <p:nvPr/>
          </p:nvSpPr>
          <p:spPr bwMode="auto">
            <a:xfrm>
              <a:off x="5452" y="2582"/>
              <a:ext cx="5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r" eaLnBrk="1" hangingPunct="1">
                <a:spcBef>
                  <a:spcPct val="0"/>
                </a:spcBef>
                <a:buClrTx/>
                <a:buSzTx/>
                <a:buFontTx/>
                <a:buNone/>
              </a:pPr>
              <a:r>
                <a:rPr lang="zh-CN" altLang="en-US" sz="2000" b="1">
                  <a:solidFill>
                    <a:srgbClr val="000099"/>
                  </a:solidFill>
                  <a:latin typeface="Times New Roman" pitchFamily="18" charset="0"/>
                </a:rPr>
                <a:t>能量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842">
                                            <p:txEl>
                                              <p:charRg st="4294967295" end="4294967295"/>
                                            </p:txEl>
                                          </p:spTgt>
                                        </p:tgtEl>
                                        <p:attrNameLst>
                                          <p:attrName>style.visibility</p:attrName>
                                        </p:attrNameLst>
                                      </p:cBhvr>
                                      <p:to>
                                        <p:strVal val="visible"/>
                                      </p:to>
                                    </p:set>
                                    <p:animEffect transition="in" filter="dissolve">
                                      <p:cBhvr>
                                        <p:cTn id="7" dur="500"/>
                                        <p:tgtEl>
                                          <p:spTgt spid="35842">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12" dur="500"/>
                                        <p:tgtEl>
                                          <p:spTgt spid="358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blinds(horizontal)">
                                      <p:cBhvr>
                                        <p:cTn id="17" dur="500"/>
                                        <p:tgtEl>
                                          <p:spTgt spid="358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5843">
                                            <p:txEl>
                                              <p:pRg st="4" end="4"/>
                                            </p:txEl>
                                          </p:spTgt>
                                        </p:tgtEl>
                                        <p:attrNameLst>
                                          <p:attrName>style.visibility</p:attrName>
                                        </p:attrNameLst>
                                      </p:cBhvr>
                                      <p:to>
                                        <p:strVal val="visible"/>
                                      </p:to>
                                    </p:set>
                                    <p:animEffect transition="in" filter="blinds(horizontal)">
                                      <p:cBhvr>
                                        <p:cTn id="22" dur="500"/>
                                        <p:tgtEl>
                                          <p:spTgt spid="3584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323850" y="388938"/>
            <a:ext cx="3455988" cy="879475"/>
          </a:xfrm>
        </p:spPr>
        <p:txBody>
          <a:bodyPr/>
          <a:lstStyle/>
          <a:p>
            <a:pPr eaLnBrk="1" hangingPunct="1"/>
            <a:r>
              <a:rPr lang="en-US" altLang="zh-CN" sz="4000" b="1" smtClean="0">
                <a:solidFill>
                  <a:srgbClr val="3333CC"/>
                </a:solidFill>
                <a:latin typeface="黑体" pitchFamily="2" charset="-122"/>
                <a:ea typeface="黑体" pitchFamily="2" charset="-122"/>
              </a:rPr>
              <a:t>1</a:t>
            </a:r>
            <a:r>
              <a:rPr lang="zh-CN" altLang="en-US" sz="4000" b="1" smtClean="0">
                <a:solidFill>
                  <a:srgbClr val="3333CC"/>
                </a:solidFill>
                <a:latin typeface="黑体" pitchFamily="2" charset="-122"/>
                <a:ea typeface="黑体" pitchFamily="2" charset="-122"/>
              </a:rPr>
              <a:t>、自发过程</a:t>
            </a:r>
          </a:p>
        </p:txBody>
      </p:sp>
      <p:sp>
        <p:nvSpPr>
          <p:cNvPr id="167939" name="Rectangle 3"/>
          <p:cNvSpPr>
            <a:spLocks noGrp="1" noChangeArrowheads="1"/>
          </p:cNvSpPr>
          <p:nvPr>
            <p:ph type="body" idx="1"/>
          </p:nvPr>
        </p:nvSpPr>
        <p:spPr>
          <a:xfrm>
            <a:off x="611188" y="1303338"/>
            <a:ext cx="7062787" cy="685800"/>
          </a:xfrm>
        </p:spPr>
        <p:txBody>
          <a:bodyPr/>
          <a:lstStyle/>
          <a:p>
            <a:pPr eaLnBrk="1" hangingPunct="1">
              <a:buFont typeface="Wingdings" pitchFamily="2" charset="2"/>
              <a:buNone/>
            </a:pPr>
            <a:r>
              <a:rPr lang="zh-CN" altLang="en-US" dirty="0" smtClean="0">
                <a:ea typeface="黑体" pitchFamily="2" charset="-122"/>
              </a:rPr>
              <a:t>不需要人为干涉</a:t>
            </a:r>
            <a:r>
              <a:rPr lang="zh-CN" altLang="en-US" dirty="0" smtClean="0">
                <a:solidFill>
                  <a:srgbClr val="3333CC"/>
                </a:solidFill>
                <a:ea typeface="黑体" pitchFamily="2" charset="-122"/>
              </a:rPr>
              <a:t>而能自发发生的过程。</a:t>
            </a:r>
          </a:p>
        </p:txBody>
      </p:sp>
      <p:graphicFrame>
        <p:nvGraphicFramePr>
          <p:cNvPr id="167940" name="Object 4"/>
          <p:cNvGraphicFramePr>
            <a:graphicFrameLocks noChangeAspect="1"/>
          </p:cNvGraphicFramePr>
          <p:nvPr>
            <p:extLst>
              <p:ext uri="{D42A27DB-BD31-4B8C-83A1-F6EECF244321}">
                <p14:modId xmlns:p14="http://schemas.microsoft.com/office/powerpoint/2010/main" val="1471707410"/>
              </p:ext>
            </p:extLst>
          </p:nvPr>
        </p:nvGraphicFramePr>
        <p:xfrm>
          <a:off x="179388" y="2060575"/>
          <a:ext cx="8820150" cy="2519363"/>
        </p:xfrm>
        <a:graphic>
          <a:graphicData uri="http://schemas.openxmlformats.org/presentationml/2006/ole">
            <mc:AlternateContent xmlns:mc="http://schemas.openxmlformats.org/markup-compatibility/2006">
              <mc:Choice xmlns:v="urn:schemas-microsoft-com:vml" Requires="v">
                <p:oleObj spid="_x0000_s85050" name="Document" r:id="rId3" imgW="5619316" imgH="1551778" progId="Word.Document.8">
                  <p:embed/>
                </p:oleObj>
              </mc:Choice>
              <mc:Fallback>
                <p:oleObj name="Document" r:id="rId3" imgW="5619316" imgH="1551778"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060575"/>
                        <a:ext cx="8820150" cy="2519363"/>
                      </a:xfrm>
                      <a:prstGeom prst="rect">
                        <a:avLst/>
                      </a:prstGeom>
                      <a:solidFill>
                        <a:srgbClr val="CCECFF"/>
                      </a:solidFill>
                      <a:ln>
                        <a:noFill/>
                      </a:ln>
                      <a:effectLst/>
                      <a:extLst/>
                    </p:spPr>
                  </p:pic>
                </p:oleObj>
              </mc:Fallback>
            </mc:AlternateContent>
          </a:graphicData>
        </a:graphic>
      </p:graphicFrame>
      <p:pic>
        <p:nvPicPr>
          <p:cNvPr id="167941" name="Picture 5" descr="zfg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4651375"/>
            <a:ext cx="7416800" cy="20081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4998" name="Line 7"/>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dissolve">
                                      <p:cBhvr>
                                        <p:cTn id="7" dur="500"/>
                                        <p:tgtEl>
                                          <p:spTgt spid="167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7939">
                                            <p:txEl>
                                              <p:pRg st="0" end="0"/>
                                            </p:txEl>
                                          </p:spTgt>
                                        </p:tgtEl>
                                        <p:attrNameLst>
                                          <p:attrName>style.visibility</p:attrName>
                                        </p:attrNameLst>
                                      </p:cBhvr>
                                      <p:to>
                                        <p:strVal val="visible"/>
                                      </p:to>
                                    </p:set>
                                    <p:animEffect transition="in" filter="dissolve">
                                      <p:cBhvr>
                                        <p:cTn id="12" dur="500"/>
                                        <p:tgtEl>
                                          <p:spTgt spid="1679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67941"/>
                                        </p:tgtEl>
                                        <p:attrNameLst>
                                          <p:attrName>style.visibility</p:attrName>
                                        </p:attrNameLst>
                                      </p:cBhvr>
                                      <p:to>
                                        <p:strVal val="visible"/>
                                      </p:to>
                                    </p:set>
                                    <p:anim calcmode="lin" valueType="num">
                                      <p:cBhvr additive="base">
                                        <p:cTn id="17" dur="500" fill="hold"/>
                                        <p:tgtEl>
                                          <p:spTgt spid="167941"/>
                                        </p:tgtEl>
                                        <p:attrNameLst>
                                          <p:attrName>ppt_x</p:attrName>
                                        </p:attrNameLst>
                                      </p:cBhvr>
                                      <p:tavLst>
                                        <p:tav tm="0">
                                          <p:val>
                                            <p:strVal val="0-#ppt_w/2"/>
                                          </p:val>
                                        </p:tav>
                                        <p:tav tm="100000">
                                          <p:val>
                                            <p:strVal val="#ppt_x"/>
                                          </p:val>
                                        </p:tav>
                                      </p:tavLst>
                                    </p:anim>
                                    <p:anim calcmode="lin" valueType="num">
                                      <p:cBhvr additive="base">
                                        <p:cTn id="18" dur="500" fill="hold"/>
                                        <p:tgtEl>
                                          <p:spTgt spid="167941"/>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7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p:bldP spid="167939"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250825" y="2060575"/>
            <a:ext cx="5483225" cy="1139825"/>
          </a:xfrm>
        </p:spPr>
        <p:txBody>
          <a:bodyPr/>
          <a:lstStyle/>
          <a:p>
            <a:pPr eaLnBrk="1" hangingPunct="1"/>
            <a:r>
              <a:rPr lang="zh-CN" altLang="en-US" smtClean="0">
                <a:solidFill>
                  <a:srgbClr val="3333CC"/>
                </a:solidFill>
                <a:ea typeface="黑体" pitchFamily="2" charset="-122"/>
              </a:rPr>
              <a:t>自发过程的特点</a:t>
            </a:r>
            <a:r>
              <a:rPr lang="zh-CN" altLang="en-US" smtClean="0">
                <a:solidFill>
                  <a:srgbClr val="3333CC"/>
                </a:solidFill>
              </a:rPr>
              <a:t>：</a:t>
            </a:r>
            <a:endParaRPr lang="zh-CN" altLang="en-US" sz="5400" smtClean="0">
              <a:solidFill>
                <a:srgbClr val="3333CC"/>
              </a:solidFill>
            </a:endParaRPr>
          </a:p>
        </p:txBody>
      </p:sp>
      <p:sp>
        <p:nvSpPr>
          <p:cNvPr id="168963" name="Rectangle 3"/>
          <p:cNvSpPr>
            <a:spLocks noGrp="1" noChangeArrowheads="1"/>
          </p:cNvSpPr>
          <p:nvPr>
            <p:ph type="body" idx="1"/>
          </p:nvPr>
        </p:nvSpPr>
        <p:spPr>
          <a:xfrm>
            <a:off x="468313" y="3716338"/>
            <a:ext cx="8351837" cy="2017712"/>
          </a:xfrm>
        </p:spPr>
        <p:txBody>
          <a:bodyPr/>
          <a:lstStyle/>
          <a:p>
            <a:pPr eaLnBrk="1" hangingPunct="1">
              <a:buFont typeface="Wingdings" pitchFamily="2" charset="2"/>
              <a:buNone/>
            </a:pPr>
            <a:r>
              <a:rPr lang="zh-CN" altLang="en-US" smtClean="0">
                <a:solidFill>
                  <a:srgbClr val="3333CC"/>
                </a:solidFill>
                <a:latin typeface="黑体" pitchFamily="2" charset="-122"/>
                <a:ea typeface="黑体" pitchFamily="2" charset="-122"/>
              </a:rPr>
              <a:t>1）具有不可逆性</a:t>
            </a:r>
          </a:p>
          <a:p>
            <a:pPr eaLnBrk="1" hangingPunct="1">
              <a:buFont typeface="Wingdings" pitchFamily="2" charset="2"/>
              <a:buNone/>
            </a:pPr>
            <a:r>
              <a:rPr lang="zh-CN" altLang="en-US" smtClean="0">
                <a:solidFill>
                  <a:srgbClr val="3333CC"/>
                </a:solidFill>
                <a:latin typeface="黑体" pitchFamily="2" charset="-122"/>
                <a:ea typeface="黑体" pitchFamily="2" charset="-122"/>
              </a:rPr>
              <a:t>2）有一定的限度</a:t>
            </a:r>
          </a:p>
          <a:p>
            <a:pPr eaLnBrk="1" hangingPunct="1">
              <a:buFont typeface="Wingdings" pitchFamily="2" charset="2"/>
              <a:buNone/>
            </a:pPr>
            <a:r>
              <a:rPr lang="zh-CN" altLang="en-US" smtClean="0">
                <a:solidFill>
                  <a:srgbClr val="3333CC"/>
                </a:solidFill>
                <a:latin typeface="黑体" pitchFamily="2" charset="-122"/>
                <a:ea typeface="黑体" pitchFamily="2" charset="-122"/>
              </a:rPr>
              <a:t>3）有一定的物理量判断方向和限度</a:t>
            </a:r>
          </a:p>
        </p:txBody>
      </p:sp>
      <p:sp>
        <p:nvSpPr>
          <p:cNvPr id="168965" name="Rectangle 5"/>
          <p:cNvSpPr>
            <a:spLocks noChangeArrowheads="1"/>
          </p:cNvSpPr>
          <p:nvPr/>
        </p:nvSpPr>
        <p:spPr bwMode="auto">
          <a:xfrm>
            <a:off x="323850" y="836613"/>
            <a:ext cx="83534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spcBef>
                <a:spcPct val="0"/>
              </a:spcBef>
              <a:buClrTx/>
              <a:buSzTx/>
              <a:buFontTx/>
              <a:buNone/>
            </a:pPr>
            <a:r>
              <a:rPr lang="zh-CN" altLang="en-US" b="1" dirty="0">
                <a:latin typeface="Verdana" pitchFamily="34" charset="0"/>
              </a:rPr>
              <a:t>   </a:t>
            </a:r>
            <a:r>
              <a:rPr lang="zh-CN" altLang="en-US" b="1" dirty="0">
                <a:solidFill>
                  <a:srgbClr val="3333CC"/>
                </a:solidFill>
                <a:latin typeface="Verdana" pitchFamily="34" charset="0"/>
              </a:rPr>
              <a:t>一定条件下</a:t>
            </a:r>
            <a:r>
              <a:rPr lang="zh-CN" altLang="en-US" b="1" dirty="0">
                <a:latin typeface="Verdana" pitchFamily="34" charset="0"/>
              </a:rPr>
              <a:t>不需外界做功</a:t>
            </a:r>
            <a:r>
              <a:rPr lang="zh-CN" altLang="en-US" b="1" dirty="0">
                <a:solidFill>
                  <a:srgbClr val="3333CC"/>
                </a:solidFill>
                <a:latin typeface="Verdana" pitchFamily="34" charset="0"/>
              </a:rPr>
              <a:t>一经引发就能自动进行的过程称为自发过程。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68965"/>
                                        </p:tgtEl>
                                        <p:attrNameLst>
                                          <p:attrName>style.visibility</p:attrName>
                                        </p:attrNameLst>
                                      </p:cBhvr>
                                      <p:to>
                                        <p:strVal val="visible"/>
                                      </p:to>
                                    </p:set>
                                    <p:anim calcmode="lin" valueType="num">
                                      <p:cBhvr>
                                        <p:cTn id="7" dur="1000" fill="hold"/>
                                        <p:tgtEl>
                                          <p:spTgt spid="168965"/>
                                        </p:tgtEl>
                                        <p:attrNameLst>
                                          <p:attrName>ppt_x</p:attrName>
                                        </p:attrNameLst>
                                      </p:cBhvr>
                                      <p:tavLst>
                                        <p:tav tm="0">
                                          <p:val>
                                            <p:strVal val="#ppt_x-.2"/>
                                          </p:val>
                                        </p:tav>
                                        <p:tav tm="100000">
                                          <p:val>
                                            <p:strVal val="#ppt_x"/>
                                          </p:val>
                                        </p:tav>
                                      </p:tavLst>
                                    </p:anim>
                                    <p:anim calcmode="lin" valueType="num">
                                      <p:cBhvr>
                                        <p:cTn id="8" dur="1000" fill="hold"/>
                                        <p:tgtEl>
                                          <p:spTgt spid="168965"/>
                                        </p:tgtEl>
                                        <p:attrNameLst>
                                          <p:attrName>ppt_y</p:attrName>
                                        </p:attrNameLst>
                                      </p:cBhvr>
                                      <p:tavLst>
                                        <p:tav tm="0">
                                          <p:val>
                                            <p:strVal val="#ppt_y"/>
                                          </p:val>
                                        </p:tav>
                                        <p:tav tm="100000">
                                          <p:val>
                                            <p:strVal val="#ppt_y"/>
                                          </p:val>
                                        </p:tav>
                                      </p:tavLst>
                                    </p:anim>
                                    <p:animEffect transition="in" filter="wipe(right)" prLst="gradientSize: 0.1">
                                      <p:cBhvr>
                                        <p:cTn id="9" dur="1000"/>
                                        <p:tgtEl>
                                          <p:spTgt spid="16896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168962"/>
                                        </p:tgtEl>
                                        <p:attrNameLst>
                                          <p:attrName>style.visibility</p:attrName>
                                        </p:attrNameLst>
                                      </p:cBhvr>
                                      <p:to>
                                        <p:strVal val="visible"/>
                                      </p:to>
                                    </p:set>
                                    <p:animEffect transition="in" filter="diamond(in)">
                                      <p:cBhvr>
                                        <p:cTn id="14" dur="2000"/>
                                        <p:tgtEl>
                                          <p:spTgt spid="16896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childTnLst>
                                    <p:set>
                                      <p:cBhvr>
                                        <p:cTn id="18" dur="1" fill="hold">
                                          <p:stCondLst>
                                            <p:cond delay="0"/>
                                          </p:stCondLst>
                                        </p:cTn>
                                        <p:tgtEl>
                                          <p:spTgt spid="168963">
                                            <p:txEl>
                                              <p:pRg st="0" end="0"/>
                                            </p:txEl>
                                          </p:spTgt>
                                        </p:tgtEl>
                                        <p:attrNameLst>
                                          <p:attrName>style.visibility</p:attrName>
                                        </p:attrNameLst>
                                      </p:cBhvr>
                                      <p:to>
                                        <p:strVal val="visible"/>
                                      </p:to>
                                    </p:set>
                                    <p:anim calcmode="lin" valueType="num">
                                      <p:cBhvr>
                                        <p:cTn id="19" dur="1000" fill="hold"/>
                                        <p:tgtEl>
                                          <p:spTgt spid="168963">
                                            <p:txEl>
                                              <p:pRg st="0" end="0"/>
                                            </p:txEl>
                                          </p:spTgt>
                                        </p:tgtEl>
                                        <p:attrNameLst>
                                          <p:attrName>ppt_x</p:attrName>
                                        </p:attrNameLst>
                                      </p:cBhvr>
                                      <p:tavLst>
                                        <p:tav tm="0">
                                          <p:val>
                                            <p:strVal val="#ppt_x-.2"/>
                                          </p:val>
                                        </p:tav>
                                        <p:tav tm="100000">
                                          <p:val>
                                            <p:strVal val="#ppt_x"/>
                                          </p:val>
                                        </p:tav>
                                      </p:tavLst>
                                    </p:anim>
                                    <p:anim calcmode="lin" valueType="num">
                                      <p:cBhvr>
                                        <p:cTn id="20" dur="1000" fill="hold"/>
                                        <p:tgtEl>
                                          <p:spTgt spid="16896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68963">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9" presetClass="entr" presetSubtype="0" fill="hold" nodeType="clickEffect">
                                  <p:stCondLst>
                                    <p:cond delay="0"/>
                                  </p:stCondLst>
                                  <p:childTnLst>
                                    <p:set>
                                      <p:cBhvr>
                                        <p:cTn id="25" dur="1" fill="hold">
                                          <p:stCondLst>
                                            <p:cond delay="0"/>
                                          </p:stCondLst>
                                        </p:cTn>
                                        <p:tgtEl>
                                          <p:spTgt spid="168963">
                                            <p:txEl>
                                              <p:pRg st="1" end="1"/>
                                            </p:txEl>
                                          </p:spTgt>
                                        </p:tgtEl>
                                        <p:attrNameLst>
                                          <p:attrName>style.visibility</p:attrName>
                                        </p:attrNameLst>
                                      </p:cBhvr>
                                      <p:to>
                                        <p:strVal val="visible"/>
                                      </p:to>
                                    </p:set>
                                    <p:anim calcmode="lin" valueType="num">
                                      <p:cBhvr>
                                        <p:cTn id="26" dur="1000" fill="hold"/>
                                        <p:tgtEl>
                                          <p:spTgt spid="168963">
                                            <p:txEl>
                                              <p:pRg st="1" end="1"/>
                                            </p:txEl>
                                          </p:spTgt>
                                        </p:tgtEl>
                                        <p:attrNameLst>
                                          <p:attrName>ppt_x</p:attrName>
                                        </p:attrNameLst>
                                      </p:cBhvr>
                                      <p:tavLst>
                                        <p:tav tm="0">
                                          <p:val>
                                            <p:strVal val="#ppt_x-.2"/>
                                          </p:val>
                                        </p:tav>
                                        <p:tav tm="100000">
                                          <p:val>
                                            <p:strVal val="#ppt_x"/>
                                          </p:val>
                                        </p:tav>
                                      </p:tavLst>
                                    </p:anim>
                                    <p:anim calcmode="lin" valueType="num">
                                      <p:cBhvr>
                                        <p:cTn id="27" dur="1000" fill="hold"/>
                                        <p:tgtEl>
                                          <p:spTgt spid="16896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168963">
                                            <p:txEl>
                                              <p:pRg st="1" end="1"/>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168963">
                                            <p:txEl>
                                              <p:pRg st="2" end="2"/>
                                            </p:txEl>
                                          </p:spTgt>
                                        </p:tgtEl>
                                        <p:attrNameLst>
                                          <p:attrName>style.visibility</p:attrName>
                                        </p:attrNameLst>
                                      </p:cBhvr>
                                      <p:to>
                                        <p:strVal val="visible"/>
                                      </p:to>
                                    </p:set>
                                    <p:anim calcmode="lin" valueType="num">
                                      <p:cBhvr>
                                        <p:cTn id="33" dur="1000" fill="hold"/>
                                        <p:tgtEl>
                                          <p:spTgt spid="168963">
                                            <p:txEl>
                                              <p:pRg st="2" end="2"/>
                                            </p:txEl>
                                          </p:spTgt>
                                        </p:tgtEl>
                                        <p:attrNameLst>
                                          <p:attrName>ppt_x</p:attrName>
                                        </p:attrNameLst>
                                      </p:cBhvr>
                                      <p:tavLst>
                                        <p:tav tm="0">
                                          <p:val>
                                            <p:strVal val="#ppt_x-.2"/>
                                          </p:val>
                                        </p:tav>
                                        <p:tav tm="100000">
                                          <p:val>
                                            <p:strVal val="#ppt_x"/>
                                          </p:val>
                                        </p:tav>
                                      </p:tavLst>
                                    </p:anim>
                                    <p:anim calcmode="lin" valueType="num">
                                      <p:cBhvr>
                                        <p:cTn id="34" dur="1000" fill="hold"/>
                                        <p:tgtEl>
                                          <p:spTgt spid="16896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35" dur="1000"/>
                                        <p:tgtEl>
                                          <p:spTgt spid="1689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2" grpId="0"/>
      <p:bldP spid="16896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468313" y="201613"/>
            <a:ext cx="8229600" cy="1139825"/>
          </a:xfrm>
        </p:spPr>
        <p:txBody>
          <a:bodyPr/>
          <a:lstStyle/>
          <a:p>
            <a:pPr eaLnBrk="1" hangingPunct="1"/>
            <a:r>
              <a:rPr lang="zh-CN" altLang="en-US" smtClean="0">
                <a:solidFill>
                  <a:srgbClr val="3333CC"/>
                </a:solidFill>
                <a:ea typeface="黑体" pitchFamily="2" charset="-122"/>
              </a:rPr>
              <a:t>自发反应与非自发反应</a:t>
            </a:r>
          </a:p>
        </p:txBody>
      </p:sp>
      <p:sp>
        <p:nvSpPr>
          <p:cNvPr id="275459" name="Rectangle 3"/>
          <p:cNvSpPr>
            <a:spLocks noGrp="1" noChangeArrowheads="1"/>
          </p:cNvSpPr>
          <p:nvPr>
            <p:ph type="body" idx="1"/>
          </p:nvPr>
        </p:nvSpPr>
        <p:spPr>
          <a:xfrm>
            <a:off x="395288" y="1412875"/>
            <a:ext cx="8497887" cy="5400675"/>
          </a:xfrm>
        </p:spPr>
        <p:txBody>
          <a:bodyPr/>
          <a:lstStyle/>
          <a:p>
            <a:pPr eaLnBrk="1" hangingPunct="1"/>
            <a:r>
              <a:rPr lang="zh-CN" altLang="en-US" sz="2800" dirty="0" smtClean="0">
                <a:solidFill>
                  <a:srgbClr val="FF0066"/>
                </a:solidFill>
                <a:latin typeface="微软雅黑" pitchFamily="34" charset="-122"/>
                <a:ea typeface="微软雅黑" pitchFamily="34" charset="-122"/>
              </a:rPr>
              <a:t>自发反应：</a:t>
            </a:r>
            <a:r>
              <a:rPr lang="zh-CN" altLang="en-US" sz="2800" dirty="0" smtClean="0">
                <a:solidFill>
                  <a:srgbClr val="3333CC"/>
                </a:solidFill>
                <a:latin typeface="微软雅黑" pitchFamily="34" charset="-122"/>
                <a:ea typeface="微软雅黑" pitchFamily="34" charset="-122"/>
              </a:rPr>
              <a:t>一旦引发</a:t>
            </a:r>
            <a:r>
              <a:rPr lang="zh-CN" altLang="en-US" sz="2800" dirty="0" smtClean="0">
                <a:latin typeface="微软雅黑" pitchFamily="34" charset="-122"/>
                <a:ea typeface="微软雅黑" pitchFamily="34" charset="-122"/>
              </a:rPr>
              <a:t>，无需“外力”</a:t>
            </a:r>
            <a:r>
              <a:rPr lang="zh-CN" altLang="en-US" sz="2800" dirty="0" smtClean="0">
                <a:solidFill>
                  <a:srgbClr val="3333CC"/>
                </a:solidFill>
                <a:latin typeface="微软雅黑" pitchFamily="34" charset="-122"/>
                <a:ea typeface="微软雅黑" pitchFamily="34" charset="-122"/>
              </a:rPr>
              <a:t>的推动就能自发进行下去的反应。如：</a:t>
            </a:r>
          </a:p>
          <a:p>
            <a:pPr eaLnBrk="1" hangingPunct="1">
              <a:buFont typeface="Wingdings" pitchFamily="2" charset="2"/>
              <a:buNone/>
            </a:pP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钢铁在空气中生锈，氧化钙跟水生成消石灰等在常温时就能自发地进行；氢气在氧气中燃烧，碳燃烧，铁粉跟硫粉的反应等需要点燃或加热。</a:t>
            </a:r>
          </a:p>
          <a:p>
            <a:pPr eaLnBrk="1" hangingPunct="1">
              <a:buFont typeface="Wingdings" pitchFamily="2" charset="2"/>
              <a:buNone/>
            </a:pPr>
            <a:r>
              <a:rPr lang="zh-CN" altLang="en-US" sz="2800" dirty="0" smtClean="0">
                <a:latin typeface="微软雅黑" pitchFamily="34" charset="-122"/>
                <a:ea typeface="微软雅黑" pitchFamily="34" charset="-122"/>
              </a:rPr>
              <a:t> </a:t>
            </a:r>
          </a:p>
          <a:p>
            <a:pPr eaLnBrk="1" hangingPunct="1"/>
            <a:r>
              <a:rPr lang="zh-CN" altLang="en-US" sz="2800" dirty="0" smtClean="0">
                <a:solidFill>
                  <a:srgbClr val="FF0066"/>
                </a:solidFill>
                <a:latin typeface="微软雅黑" pitchFamily="34" charset="-122"/>
                <a:ea typeface="微软雅黑" pitchFamily="34" charset="-122"/>
              </a:rPr>
              <a:t>非自发反应：</a:t>
            </a:r>
            <a:r>
              <a:rPr lang="zh-CN" altLang="en-US" sz="2800" dirty="0" smtClean="0">
                <a:solidFill>
                  <a:srgbClr val="3333CC"/>
                </a:solidFill>
                <a:latin typeface="微软雅黑" pitchFamily="34" charset="-122"/>
                <a:ea typeface="微软雅黑" pitchFamily="34" charset="-122"/>
              </a:rPr>
              <a:t>不能自发进行，</a:t>
            </a:r>
            <a:r>
              <a:rPr lang="zh-CN" altLang="en-US" sz="2800" dirty="0" smtClean="0">
                <a:latin typeface="微软雅黑" pitchFamily="34" charset="-122"/>
                <a:ea typeface="微软雅黑" pitchFamily="34" charset="-122"/>
              </a:rPr>
              <a:t>需要持续“外力”</a:t>
            </a:r>
            <a:r>
              <a:rPr lang="zh-CN" altLang="en-US" sz="2800" dirty="0" smtClean="0">
                <a:solidFill>
                  <a:srgbClr val="3333CC"/>
                </a:solidFill>
                <a:latin typeface="微软雅黑" pitchFamily="34" charset="-122"/>
                <a:ea typeface="微软雅黑" pitchFamily="34" charset="-122"/>
              </a:rPr>
              <a:t>的推动， “外力”停止后反应立即停止下来的反应。如：</a:t>
            </a:r>
          </a:p>
          <a:p>
            <a:pPr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        </a:t>
            </a:r>
            <a:r>
              <a:rPr lang="zh-CN" altLang="en-US" sz="2600" dirty="0" smtClean="0">
                <a:solidFill>
                  <a:srgbClr val="3333CC"/>
                </a:solidFill>
                <a:latin typeface="微软雅黑" pitchFamily="34" charset="-122"/>
                <a:ea typeface="微软雅黑" pitchFamily="34" charset="-122"/>
              </a:rPr>
              <a:t>氧化铜在氢气中的还原反应、室温时水电解生成氢气和氧气的反应等。一旦停止加热或通电，反应立即停止下来。</a:t>
            </a:r>
          </a:p>
        </p:txBody>
      </p:sp>
      <p:sp>
        <p:nvSpPr>
          <p:cNvPr id="87044" name="Line 4"/>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5458"/>
                                        </p:tgtEl>
                                        <p:attrNameLst>
                                          <p:attrName>style.visibility</p:attrName>
                                        </p:attrNameLst>
                                      </p:cBhvr>
                                      <p:to>
                                        <p:strVal val="visible"/>
                                      </p:to>
                                    </p:set>
                                    <p:animEffect transition="in" filter="checkerboard(across)">
                                      <p:cBhvr>
                                        <p:cTn id="7" dur="500"/>
                                        <p:tgtEl>
                                          <p:spTgt spid="275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275459">
                                            <p:txEl>
                                              <p:pRg st="0" end="0"/>
                                            </p:txEl>
                                          </p:spTgt>
                                        </p:tgtEl>
                                        <p:attrNameLst>
                                          <p:attrName>style.visibility</p:attrName>
                                        </p:attrNameLst>
                                      </p:cBhvr>
                                      <p:to>
                                        <p:strVal val="visible"/>
                                      </p:to>
                                    </p:set>
                                    <p:anim calcmode="lin" valueType="num">
                                      <p:cBhvr>
                                        <p:cTn id="12" dur="1000" fill="hold"/>
                                        <p:tgtEl>
                                          <p:spTgt spid="275459">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275459">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7545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75459">
                                            <p:txEl>
                                              <p:pRg st="1" end="1"/>
                                            </p:txEl>
                                          </p:spTgt>
                                        </p:tgtEl>
                                        <p:attrNameLst>
                                          <p:attrName>style.visibility</p:attrName>
                                        </p:attrNameLst>
                                      </p:cBhvr>
                                      <p:to>
                                        <p:strVal val="visible"/>
                                      </p:to>
                                    </p:set>
                                    <p:animEffect transition="in" filter="dissolve">
                                      <p:cBhvr>
                                        <p:cTn id="19" dur="500"/>
                                        <p:tgtEl>
                                          <p:spTgt spid="275459">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nodeType="clickEffect">
                                  <p:stCondLst>
                                    <p:cond delay="0"/>
                                  </p:stCondLst>
                                  <p:childTnLst>
                                    <p:set>
                                      <p:cBhvr>
                                        <p:cTn id="23" dur="1" fill="hold">
                                          <p:stCondLst>
                                            <p:cond delay="0"/>
                                          </p:stCondLst>
                                        </p:cTn>
                                        <p:tgtEl>
                                          <p:spTgt spid="275459">
                                            <p:txEl>
                                              <p:pRg st="3" end="3"/>
                                            </p:txEl>
                                          </p:spTgt>
                                        </p:tgtEl>
                                        <p:attrNameLst>
                                          <p:attrName>style.visibility</p:attrName>
                                        </p:attrNameLst>
                                      </p:cBhvr>
                                      <p:to>
                                        <p:strVal val="visible"/>
                                      </p:to>
                                    </p:set>
                                    <p:anim calcmode="lin" valueType="num">
                                      <p:cBhvr>
                                        <p:cTn id="24" dur="1000" fill="hold"/>
                                        <p:tgtEl>
                                          <p:spTgt spid="275459">
                                            <p:txEl>
                                              <p:pRg st="3" end="3"/>
                                            </p:txEl>
                                          </p:spTgt>
                                        </p:tgtEl>
                                        <p:attrNameLst>
                                          <p:attrName>ppt_x</p:attrName>
                                        </p:attrNameLst>
                                      </p:cBhvr>
                                      <p:tavLst>
                                        <p:tav tm="0">
                                          <p:val>
                                            <p:strVal val="#ppt_x-.2"/>
                                          </p:val>
                                        </p:tav>
                                        <p:tav tm="100000">
                                          <p:val>
                                            <p:strVal val="#ppt_x"/>
                                          </p:val>
                                        </p:tav>
                                      </p:tavLst>
                                    </p:anim>
                                    <p:anim calcmode="lin" valueType="num">
                                      <p:cBhvr>
                                        <p:cTn id="25" dur="1000" fill="hold"/>
                                        <p:tgtEl>
                                          <p:spTgt spid="275459">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275459">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275459">
                                            <p:txEl>
                                              <p:pRg st="4" end="4"/>
                                            </p:txEl>
                                          </p:spTgt>
                                        </p:tgtEl>
                                        <p:attrNameLst>
                                          <p:attrName>style.visibility</p:attrName>
                                        </p:attrNameLst>
                                      </p:cBhvr>
                                      <p:to>
                                        <p:strVal val="visible"/>
                                      </p:to>
                                    </p:set>
                                    <p:animEffect transition="in" filter="dissolve">
                                      <p:cBhvr>
                                        <p:cTn id="31" dur="500"/>
                                        <p:tgtEl>
                                          <p:spTgt spid="275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755650" y="836613"/>
            <a:ext cx="4546600" cy="1079500"/>
          </a:xfrm>
        </p:spPr>
        <p:txBody>
          <a:bodyPr/>
          <a:lstStyle/>
          <a:p>
            <a:pPr eaLnBrk="1" hangingPunct="1"/>
            <a:r>
              <a:rPr lang="en-US" altLang="zh-CN" b="1" smtClean="0">
                <a:solidFill>
                  <a:srgbClr val="3333CC"/>
                </a:solidFill>
                <a:latin typeface="黑体" pitchFamily="2" charset="-122"/>
                <a:ea typeface="黑体" pitchFamily="2" charset="-122"/>
              </a:rPr>
              <a:t>2</a:t>
            </a:r>
            <a:r>
              <a:rPr lang="zh-CN" altLang="en-US" b="1" smtClean="0">
                <a:solidFill>
                  <a:srgbClr val="3333CC"/>
                </a:solidFill>
                <a:latin typeface="黑体" pitchFamily="2" charset="-122"/>
                <a:ea typeface="黑体" pitchFamily="2" charset="-122"/>
              </a:rPr>
              <a:t>、混乱度与熵</a:t>
            </a:r>
          </a:p>
        </p:txBody>
      </p:sp>
      <p:sp>
        <p:nvSpPr>
          <p:cNvPr id="88067" name="Rectangle 3"/>
          <p:cNvSpPr>
            <a:spLocks noGrp="1" noChangeArrowheads="1"/>
          </p:cNvSpPr>
          <p:nvPr>
            <p:ph type="body" idx="1"/>
          </p:nvPr>
        </p:nvSpPr>
        <p:spPr>
          <a:xfrm>
            <a:off x="1403350" y="2314575"/>
            <a:ext cx="5843588" cy="3851275"/>
          </a:xfrm>
        </p:spPr>
        <p:txBody>
          <a:bodyPr/>
          <a:lstStyle/>
          <a:p>
            <a:pPr eaLnBrk="1" hangingPunct="1">
              <a:buFont typeface="Wingdings" pitchFamily="2" charset="2"/>
              <a:buNone/>
            </a:pPr>
            <a:r>
              <a:rPr lang="zh-CN" altLang="en-US" sz="4000" b="1" smtClean="0">
                <a:solidFill>
                  <a:srgbClr val="3333CC"/>
                </a:solidFill>
                <a:latin typeface="黑体" pitchFamily="2" charset="-122"/>
                <a:ea typeface="黑体" pitchFamily="2" charset="-122"/>
              </a:rPr>
              <a:t>1）混乱度</a:t>
            </a:r>
          </a:p>
          <a:p>
            <a:pPr eaLnBrk="1" hangingPunct="1">
              <a:buFont typeface="Wingdings" pitchFamily="2" charset="2"/>
              <a:buNone/>
            </a:pPr>
            <a:r>
              <a:rPr lang="zh-CN" altLang="en-US" sz="4000" b="1" smtClean="0">
                <a:solidFill>
                  <a:srgbClr val="3333CC"/>
                </a:solidFill>
                <a:latin typeface="黑体" pitchFamily="2" charset="-122"/>
                <a:ea typeface="黑体" pitchFamily="2" charset="-122"/>
              </a:rPr>
              <a:t>2）熵的定义</a:t>
            </a:r>
          </a:p>
          <a:p>
            <a:pPr eaLnBrk="1" hangingPunct="1">
              <a:buFont typeface="Wingdings" pitchFamily="2" charset="2"/>
              <a:buNone/>
            </a:pPr>
            <a:r>
              <a:rPr lang="zh-CN" altLang="en-US" sz="4000" b="1" smtClean="0">
                <a:solidFill>
                  <a:srgbClr val="3333CC"/>
                </a:solidFill>
                <a:latin typeface="黑体" pitchFamily="2" charset="-122"/>
                <a:ea typeface="黑体" pitchFamily="2" charset="-122"/>
              </a:rPr>
              <a:t>3）熵的性质</a:t>
            </a:r>
          </a:p>
          <a:p>
            <a:pPr eaLnBrk="1" hangingPunct="1">
              <a:buFont typeface="Wingdings" pitchFamily="2" charset="2"/>
              <a:buNone/>
            </a:pPr>
            <a:r>
              <a:rPr lang="zh-CN" altLang="en-US" sz="4000" b="1" smtClean="0">
                <a:solidFill>
                  <a:srgbClr val="3333CC"/>
                </a:solidFill>
                <a:latin typeface="黑体" pitchFamily="2" charset="-122"/>
                <a:ea typeface="黑体" pitchFamily="2" charset="-122"/>
              </a:rPr>
              <a:t>4）标准摩尔熵</a:t>
            </a:r>
          </a:p>
          <a:p>
            <a:pPr eaLnBrk="1" hangingPunct="1">
              <a:buFont typeface="Wingdings" pitchFamily="2" charset="2"/>
              <a:buNone/>
            </a:pPr>
            <a:r>
              <a:rPr lang="zh-CN" altLang="en-US" sz="4000" b="1" smtClean="0">
                <a:solidFill>
                  <a:srgbClr val="3333CC"/>
                </a:solidFill>
                <a:latin typeface="黑体" pitchFamily="2" charset="-122"/>
                <a:ea typeface="黑体" pitchFamily="2" charset="-122"/>
              </a:rPr>
              <a:t>5）标准态下反应的熵变</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457200" y="457200"/>
            <a:ext cx="3394075" cy="1371600"/>
          </a:xfrm>
        </p:spPr>
        <p:txBody>
          <a:bodyPr/>
          <a:lstStyle/>
          <a:p>
            <a:pPr eaLnBrk="1" hangingPunct="1"/>
            <a:r>
              <a:rPr lang="zh-CN" altLang="en-US" sz="4000" b="1" smtClean="0">
                <a:solidFill>
                  <a:srgbClr val="3333CC"/>
                </a:solidFill>
                <a:latin typeface="黑体" pitchFamily="2" charset="-122"/>
                <a:ea typeface="黑体" pitchFamily="2" charset="-122"/>
              </a:rPr>
              <a:t>1）混乱度</a:t>
            </a:r>
          </a:p>
        </p:txBody>
      </p:sp>
      <p:sp>
        <p:nvSpPr>
          <p:cNvPr id="169987" name="Rectangle 3"/>
          <p:cNvSpPr>
            <a:spLocks noGrp="1" noChangeArrowheads="1"/>
          </p:cNvSpPr>
          <p:nvPr>
            <p:ph type="body" idx="1"/>
          </p:nvPr>
        </p:nvSpPr>
        <p:spPr>
          <a:xfrm>
            <a:off x="609600" y="1828800"/>
            <a:ext cx="7346950" cy="4648200"/>
          </a:xfrm>
        </p:spPr>
        <p:txBody>
          <a:bodyPr/>
          <a:lstStyle/>
          <a:p>
            <a:pPr eaLnBrk="1" hangingPunct="1">
              <a:lnSpc>
                <a:spcPct val="90000"/>
              </a:lnSpc>
            </a:pPr>
            <a:r>
              <a:rPr lang="zh-CN" altLang="en-US" sz="2800" b="1" smtClean="0">
                <a:solidFill>
                  <a:srgbClr val="3333CC"/>
                </a:solidFill>
                <a:latin typeface="黑体" pitchFamily="2" charset="-122"/>
                <a:ea typeface="黑体" pitchFamily="2" charset="-122"/>
              </a:rPr>
              <a:t>微观状态（数）</a:t>
            </a:r>
            <a:endParaRPr lang="zh-CN" altLang="en-US" sz="2000" b="1" smtClean="0">
              <a:solidFill>
                <a:srgbClr val="3333CC"/>
              </a:solidFill>
              <a:latin typeface="黑体" pitchFamily="2" charset="-122"/>
              <a:ea typeface="黑体" pitchFamily="2" charset="-122"/>
            </a:endParaRPr>
          </a:p>
          <a:p>
            <a:pPr eaLnBrk="1" hangingPunct="1">
              <a:lnSpc>
                <a:spcPct val="90000"/>
              </a:lnSpc>
            </a:pPr>
            <a:r>
              <a:rPr lang="zh-CN" altLang="en-US" sz="2800" b="1" smtClean="0">
                <a:solidFill>
                  <a:srgbClr val="3333CC"/>
                </a:solidFill>
                <a:latin typeface="黑体" pitchFamily="2" charset="-122"/>
                <a:ea typeface="黑体" pitchFamily="2" charset="-122"/>
              </a:rPr>
              <a:t>例：将一些不同的分子放在两个格子里,</a:t>
            </a:r>
          </a:p>
          <a:p>
            <a:pPr eaLnBrk="1" hangingPunct="1">
              <a:lnSpc>
                <a:spcPct val="90000"/>
              </a:lnSpc>
            </a:pPr>
            <a:r>
              <a:rPr lang="zh-CN" altLang="en-US" sz="2800" b="1" smtClean="0">
                <a:solidFill>
                  <a:srgbClr val="3333CC"/>
                </a:solidFill>
                <a:latin typeface="黑体" pitchFamily="2" charset="-122"/>
                <a:ea typeface="黑体" pitchFamily="2" charset="-122"/>
              </a:rPr>
              <a:t>    </a:t>
            </a:r>
            <a:r>
              <a:rPr lang="zh-CN" altLang="en-US" sz="2800" b="1" smtClean="0">
                <a:solidFill>
                  <a:srgbClr val="FF0066"/>
                </a:solidFill>
                <a:latin typeface="黑体" pitchFamily="2" charset="-122"/>
                <a:ea typeface="黑体" pitchFamily="2" charset="-122"/>
              </a:rPr>
              <a:t>各种摆放的方式为微观状态数</a:t>
            </a:r>
          </a:p>
          <a:p>
            <a:pPr lvl="1" eaLnBrk="1" hangingPunct="1">
              <a:lnSpc>
                <a:spcPct val="90000"/>
              </a:lnSpc>
            </a:pPr>
            <a:r>
              <a:rPr lang="zh-CN" altLang="en-US" b="1" smtClean="0">
                <a:solidFill>
                  <a:srgbClr val="3333CC"/>
                </a:solidFill>
                <a:latin typeface="黑体" pitchFamily="2" charset="-122"/>
                <a:ea typeface="黑体" pitchFamily="2" charset="-122"/>
              </a:rPr>
              <a:t> </a:t>
            </a:r>
            <a:r>
              <a:rPr lang="zh-CN" altLang="en-US" sz="2000" b="1" smtClean="0">
                <a:solidFill>
                  <a:srgbClr val="3333CC"/>
                </a:solidFill>
                <a:latin typeface="黑体" pitchFamily="2" charset="-122"/>
                <a:ea typeface="黑体" pitchFamily="2" charset="-122"/>
              </a:rPr>
              <a:t>分子数    可能的分       微观状态数</a:t>
            </a:r>
            <a:r>
              <a:rPr lang="zh-CN" altLang="en-US" b="1" smtClean="0">
                <a:solidFill>
                  <a:srgbClr val="3333CC"/>
                </a:solidFill>
                <a:latin typeface="黑体" pitchFamily="2" charset="-122"/>
                <a:ea typeface="黑体" pitchFamily="2" charset="-122"/>
              </a:rPr>
              <a:t> </a:t>
            </a:r>
            <a:endParaRPr lang="zh-CN" altLang="en-US" sz="2000" b="1" smtClean="0">
              <a:solidFill>
                <a:srgbClr val="3333CC"/>
              </a:solidFill>
              <a:latin typeface="黑体" pitchFamily="2" charset="-122"/>
              <a:ea typeface="黑体" pitchFamily="2" charset="-122"/>
            </a:endParaRPr>
          </a:p>
          <a:p>
            <a:pPr lvl="1" eaLnBrk="1" hangingPunct="1">
              <a:lnSpc>
                <a:spcPct val="90000"/>
              </a:lnSpc>
            </a:pPr>
            <a:r>
              <a:rPr lang="zh-CN" altLang="en-US" sz="2000" b="1" smtClean="0">
                <a:solidFill>
                  <a:srgbClr val="3333CC"/>
                </a:solidFill>
                <a:latin typeface="黑体" pitchFamily="2" charset="-122"/>
                <a:ea typeface="黑体" pitchFamily="2" charset="-122"/>
              </a:rPr>
              <a:t>            布方式</a:t>
            </a:r>
            <a:endParaRPr lang="zh-CN" altLang="en-US" b="1" smtClean="0">
              <a:solidFill>
                <a:srgbClr val="3333CC"/>
              </a:solidFill>
              <a:latin typeface="黑体" pitchFamily="2" charset="-122"/>
              <a:ea typeface="黑体" pitchFamily="2" charset="-122"/>
            </a:endParaRPr>
          </a:p>
          <a:p>
            <a:pPr lvl="2" eaLnBrk="1" hangingPunct="1">
              <a:lnSpc>
                <a:spcPct val="90000"/>
              </a:lnSpc>
              <a:buFont typeface="Wingdings" pitchFamily="2" charset="2"/>
              <a:buNone/>
            </a:pPr>
            <a:r>
              <a:rPr lang="zh-CN" altLang="en-US" b="1" smtClean="0">
                <a:solidFill>
                  <a:srgbClr val="3333CC"/>
                </a:solidFill>
              </a:rPr>
              <a:t>  1	       2	             2</a:t>
            </a:r>
            <a:r>
              <a:rPr lang="zh-CN" altLang="en-US" b="1" baseline="30000" smtClean="0">
                <a:solidFill>
                  <a:srgbClr val="3333CC"/>
                </a:solidFill>
              </a:rPr>
              <a:t>1</a:t>
            </a:r>
            <a:endParaRPr lang="zh-CN" altLang="en-US" b="1" smtClean="0">
              <a:solidFill>
                <a:srgbClr val="3333CC"/>
              </a:solidFill>
            </a:endParaRPr>
          </a:p>
          <a:p>
            <a:pPr lvl="2" eaLnBrk="1" hangingPunct="1">
              <a:lnSpc>
                <a:spcPct val="90000"/>
              </a:lnSpc>
              <a:buFont typeface="Wingdings" pitchFamily="2" charset="2"/>
              <a:buNone/>
            </a:pPr>
            <a:r>
              <a:rPr lang="zh-CN" altLang="en-US" b="1" smtClean="0">
                <a:solidFill>
                  <a:srgbClr val="3333CC"/>
                </a:solidFill>
              </a:rPr>
              <a:t>  2	       4		    2</a:t>
            </a:r>
            <a:r>
              <a:rPr lang="zh-CN" altLang="en-US" b="1" baseline="30000" smtClean="0">
                <a:solidFill>
                  <a:srgbClr val="3333CC"/>
                </a:solidFill>
              </a:rPr>
              <a:t>2</a:t>
            </a:r>
            <a:endParaRPr lang="zh-CN" altLang="en-US" b="1" smtClean="0">
              <a:solidFill>
                <a:srgbClr val="3333CC"/>
              </a:solidFill>
            </a:endParaRPr>
          </a:p>
          <a:p>
            <a:pPr lvl="2" eaLnBrk="1" hangingPunct="1">
              <a:lnSpc>
                <a:spcPct val="90000"/>
              </a:lnSpc>
              <a:buFont typeface="Wingdings" pitchFamily="2" charset="2"/>
              <a:buNone/>
            </a:pPr>
            <a:r>
              <a:rPr lang="zh-CN" altLang="en-US" b="1" smtClean="0">
                <a:solidFill>
                  <a:srgbClr val="3333CC"/>
                </a:solidFill>
              </a:rPr>
              <a:t>  3	       8		    2</a:t>
            </a:r>
            <a:r>
              <a:rPr lang="zh-CN" altLang="en-US" b="1" baseline="30000" smtClean="0">
                <a:solidFill>
                  <a:srgbClr val="3333CC"/>
                </a:solidFill>
              </a:rPr>
              <a:t>3</a:t>
            </a:r>
            <a:endParaRPr lang="zh-CN" altLang="en-US" b="1" smtClean="0">
              <a:solidFill>
                <a:srgbClr val="3333CC"/>
              </a:solidFill>
            </a:endParaRPr>
          </a:p>
          <a:p>
            <a:pPr lvl="2" eaLnBrk="1" hangingPunct="1">
              <a:lnSpc>
                <a:spcPct val="90000"/>
              </a:lnSpc>
              <a:buFont typeface="Wingdings" pitchFamily="2" charset="2"/>
              <a:buNone/>
            </a:pPr>
            <a:r>
              <a:rPr lang="zh-CN" altLang="en-US" b="1" smtClean="0">
                <a:solidFill>
                  <a:srgbClr val="3333CC"/>
                </a:solidFill>
              </a:rPr>
              <a:t>  …	      …		   …</a:t>
            </a:r>
          </a:p>
          <a:p>
            <a:pPr lvl="2" eaLnBrk="1" hangingPunct="1">
              <a:lnSpc>
                <a:spcPct val="90000"/>
              </a:lnSpc>
              <a:buFont typeface="Wingdings" pitchFamily="2" charset="2"/>
              <a:buNone/>
            </a:pPr>
            <a:r>
              <a:rPr lang="zh-CN" altLang="en-US" b="1" smtClean="0">
                <a:solidFill>
                  <a:srgbClr val="3333CC"/>
                </a:solidFill>
              </a:rPr>
              <a:t>  100			2</a:t>
            </a:r>
            <a:r>
              <a:rPr lang="zh-CN" altLang="en-US" b="1" baseline="30000" smtClean="0">
                <a:solidFill>
                  <a:srgbClr val="3333CC"/>
                </a:solidFill>
              </a:rPr>
              <a:t>100</a:t>
            </a:r>
            <a:endParaRPr lang="zh-CN" altLang="en-US" b="1" smtClean="0">
              <a:solidFill>
                <a:srgbClr val="3333CC"/>
              </a:solidFill>
            </a:endParaRPr>
          </a:p>
          <a:p>
            <a:pPr lvl="2" eaLnBrk="1" hangingPunct="1">
              <a:lnSpc>
                <a:spcPct val="90000"/>
              </a:lnSpc>
              <a:buFont typeface="Wingdings" pitchFamily="2" charset="2"/>
              <a:buNone/>
            </a:pPr>
            <a:r>
              <a:rPr lang="en-US" altLang="zh-CN" b="1" smtClean="0">
                <a:solidFill>
                  <a:srgbClr val="3333CC"/>
                </a:solidFill>
              </a:rPr>
              <a:t>  N			2</a:t>
            </a:r>
            <a:r>
              <a:rPr lang="en-US" altLang="zh-CN" b="1" baseline="30000" smtClean="0">
                <a:solidFill>
                  <a:srgbClr val="3333CC"/>
                </a:solidFill>
              </a:rPr>
              <a:t>N</a:t>
            </a:r>
          </a:p>
        </p:txBody>
      </p:sp>
      <p:sp>
        <p:nvSpPr>
          <p:cNvPr id="89092" name="Oval 4"/>
          <p:cNvSpPr>
            <a:spLocks noChangeArrowheads="1"/>
          </p:cNvSpPr>
          <p:nvPr/>
        </p:nvSpPr>
        <p:spPr bwMode="auto">
          <a:xfrm>
            <a:off x="4724400" y="11430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093" name="Oval 5"/>
          <p:cNvSpPr>
            <a:spLocks noChangeArrowheads="1"/>
          </p:cNvSpPr>
          <p:nvPr/>
        </p:nvSpPr>
        <p:spPr bwMode="auto">
          <a:xfrm>
            <a:off x="4876800" y="12954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094" name="Oval 6"/>
          <p:cNvSpPr>
            <a:spLocks noChangeArrowheads="1"/>
          </p:cNvSpPr>
          <p:nvPr/>
        </p:nvSpPr>
        <p:spPr bwMode="auto">
          <a:xfrm>
            <a:off x="5029200" y="14478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095" name="Oval 7"/>
          <p:cNvSpPr>
            <a:spLocks noChangeArrowheads="1"/>
          </p:cNvSpPr>
          <p:nvPr/>
        </p:nvSpPr>
        <p:spPr bwMode="auto">
          <a:xfrm>
            <a:off x="5181600" y="16002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096" name="Oval 8"/>
          <p:cNvSpPr>
            <a:spLocks noChangeArrowheads="1"/>
          </p:cNvSpPr>
          <p:nvPr/>
        </p:nvSpPr>
        <p:spPr bwMode="auto">
          <a:xfrm>
            <a:off x="4953000" y="9906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097" name="Oval 9"/>
          <p:cNvSpPr>
            <a:spLocks noChangeArrowheads="1"/>
          </p:cNvSpPr>
          <p:nvPr/>
        </p:nvSpPr>
        <p:spPr bwMode="auto">
          <a:xfrm>
            <a:off x="5105400" y="11430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098" name="Oval 10"/>
          <p:cNvSpPr>
            <a:spLocks noChangeArrowheads="1"/>
          </p:cNvSpPr>
          <p:nvPr/>
        </p:nvSpPr>
        <p:spPr bwMode="auto">
          <a:xfrm>
            <a:off x="5257800" y="12954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099" name="Oval 11"/>
          <p:cNvSpPr>
            <a:spLocks noChangeArrowheads="1"/>
          </p:cNvSpPr>
          <p:nvPr/>
        </p:nvSpPr>
        <p:spPr bwMode="auto">
          <a:xfrm>
            <a:off x="5410200" y="14478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0" name="Oval 12"/>
          <p:cNvSpPr>
            <a:spLocks noChangeArrowheads="1"/>
          </p:cNvSpPr>
          <p:nvPr/>
        </p:nvSpPr>
        <p:spPr bwMode="auto">
          <a:xfrm>
            <a:off x="5105400" y="7620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1" name="Oval 13"/>
          <p:cNvSpPr>
            <a:spLocks noChangeArrowheads="1"/>
          </p:cNvSpPr>
          <p:nvPr/>
        </p:nvSpPr>
        <p:spPr bwMode="auto">
          <a:xfrm>
            <a:off x="5257800" y="9144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2" name="Oval 14"/>
          <p:cNvSpPr>
            <a:spLocks noChangeArrowheads="1"/>
          </p:cNvSpPr>
          <p:nvPr/>
        </p:nvSpPr>
        <p:spPr bwMode="auto">
          <a:xfrm>
            <a:off x="5410200" y="10668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3" name="Oval 15"/>
          <p:cNvSpPr>
            <a:spLocks noChangeArrowheads="1"/>
          </p:cNvSpPr>
          <p:nvPr/>
        </p:nvSpPr>
        <p:spPr bwMode="auto">
          <a:xfrm>
            <a:off x="5562600" y="12192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4" name="Oval 17"/>
          <p:cNvSpPr>
            <a:spLocks noChangeArrowheads="1"/>
          </p:cNvSpPr>
          <p:nvPr/>
        </p:nvSpPr>
        <p:spPr bwMode="auto">
          <a:xfrm>
            <a:off x="7162800" y="6858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5" name="Oval 18"/>
          <p:cNvSpPr>
            <a:spLocks noChangeArrowheads="1"/>
          </p:cNvSpPr>
          <p:nvPr/>
        </p:nvSpPr>
        <p:spPr bwMode="auto">
          <a:xfrm>
            <a:off x="7772400" y="10668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6" name="Oval 19"/>
          <p:cNvSpPr>
            <a:spLocks noChangeArrowheads="1"/>
          </p:cNvSpPr>
          <p:nvPr/>
        </p:nvSpPr>
        <p:spPr bwMode="auto">
          <a:xfrm>
            <a:off x="7467600" y="9906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7" name="Oval 20"/>
          <p:cNvSpPr>
            <a:spLocks noChangeArrowheads="1"/>
          </p:cNvSpPr>
          <p:nvPr/>
        </p:nvSpPr>
        <p:spPr bwMode="auto">
          <a:xfrm>
            <a:off x="8229600" y="12192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8" name="Oval 21"/>
          <p:cNvSpPr>
            <a:spLocks noChangeArrowheads="1"/>
          </p:cNvSpPr>
          <p:nvPr/>
        </p:nvSpPr>
        <p:spPr bwMode="auto">
          <a:xfrm>
            <a:off x="6781800" y="10668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09" name="Oval 22"/>
          <p:cNvSpPr>
            <a:spLocks noChangeArrowheads="1"/>
          </p:cNvSpPr>
          <p:nvPr/>
        </p:nvSpPr>
        <p:spPr bwMode="auto">
          <a:xfrm>
            <a:off x="7086600" y="10668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10" name="Oval 23"/>
          <p:cNvSpPr>
            <a:spLocks noChangeArrowheads="1"/>
          </p:cNvSpPr>
          <p:nvPr/>
        </p:nvSpPr>
        <p:spPr bwMode="auto">
          <a:xfrm>
            <a:off x="7162800" y="16764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11" name="Oval 24"/>
          <p:cNvSpPr>
            <a:spLocks noChangeArrowheads="1"/>
          </p:cNvSpPr>
          <p:nvPr/>
        </p:nvSpPr>
        <p:spPr bwMode="auto">
          <a:xfrm>
            <a:off x="7772400" y="17526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12" name="Oval 25"/>
          <p:cNvSpPr>
            <a:spLocks noChangeArrowheads="1"/>
          </p:cNvSpPr>
          <p:nvPr/>
        </p:nvSpPr>
        <p:spPr bwMode="auto">
          <a:xfrm>
            <a:off x="7848600" y="5334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13" name="Oval 26"/>
          <p:cNvSpPr>
            <a:spLocks noChangeArrowheads="1"/>
          </p:cNvSpPr>
          <p:nvPr/>
        </p:nvSpPr>
        <p:spPr bwMode="auto">
          <a:xfrm>
            <a:off x="8153400" y="3048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14" name="Oval 27"/>
          <p:cNvSpPr>
            <a:spLocks noChangeArrowheads="1"/>
          </p:cNvSpPr>
          <p:nvPr/>
        </p:nvSpPr>
        <p:spPr bwMode="auto">
          <a:xfrm>
            <a:off x="8153400" y="8382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89115" name="Oval 28"/>
          <p:cNvSpPr>
            <a:spLocks noChangeArrowheads="1"/>
          </p:cNvSpPr>
          <p:nvPr/>
        </p:nvSpPr>
        <p:spPr bwMode="auto">
          <a:xfrm>
            <a:off x="8534400" y="685800"/>
            <a:ext cx="152400" cy="1524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170020" name="Rectangle 36"/>
          <p:cNvSpPr>
            <a:spLocks noChangeArrowheads="1"/>
          </p:cNvSpPr>
          <p:nvPr/>
        </p:nvSpPr>
        <p:spPr bwMode="auto">
          <a:xfrm>
            <a:off x="755650" y="1844675"/>
            <a:ext cx="6337300" cy="47307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
                <a:schemeClr val="accent1"/>
              </a:buClr>
              <a:buSzTx/>
              <a:buFontTx/>
              <a:buNone/>
            </a:pPr>
            <a:r>
              <a:rPr lang="zh-CN" altLang="en-US" sz="2800" dirty="0">
                <a:solidFill>
                  <a:srgbClr val="3333CC"/>
                </a:solidFill>
                <a:latin typeface="Bookman Old Style" pitchFamily="18" charset="0"/>
                <a:ea typeface="黑体" pitchFamily="2" charset="-122"/>
              </a:rPr>
              <a:t>   如上例所示，我们把系统的每一个粒子的位置都确定的状态称为微观状态，于是一个宏观状态可能出现的微观状态就很多了。系统越复杂，微观状态数越多，越混乱。</a:t>
            </a:r>
          </a:p>
          <a:p>
            <a:pPr eaLnBrk="1" hangingPunct="1">
              <a:spcBef>
                <a:spcPct val="50000"/>
              </a:spcBef>
              <a:buClr>
                <a:schemeClr val="accent1"/>
              </a:buClr>
              <a:buSzTx/>
              <a:buFontTx/>
              <a:buNone/>
            </a:pPr>
            <a:r>
              <a:rPr lang="zh-CN" altLang="en-US" sz="2800" dirty="0">
                <a:solidFill>
                  <a:srgbClr val="3333CC"/>
                </a:solidFill>
                <a:latin typeface="Bookman Old Style" pitchFamily="18" charset="0"/>
                <a:ea typeface="黑体" pitchFamily="2" charset="-122"/>
              </a:rPr>
              <a:t>    我们把一定宏观状态下系统可能出现的微观状态的数目定义为这一宏观状态的混乱度，以</a:t>
            </a:r>
            <a:r>
              <a:rPr lang="zh-CN" altLang="en-US" sz="2800" dirty="0">
                <a:solidFill>
                  <a:srgbClr val="FF0066"/>
                </a:solidFill>
                <a:latin typeface="Bookman Old Style" pitchFamily="18" charset="0"/>
                <a:ea typeface="黑体" pitchFamily="2" charset="-122"/>
                <a:sym typeface="Symbol" pitchFamily="18" charset="2"/>
              </a:rPr>
              <a:t> </a:t>
            </a:r>
            <a:r>
              <a:rPr lang="zh-CN" altLang="en-US" sz="2800" dirty="0">
                <a:solidFill>
                  <a:srgbClr val="3333CC"/>
                </a:solidFill>
                <a:latin typeface="Bookman Old Style" pitchFamily="18" charset="0"/>
                <a:ea typeface="黑体" pitchFamily="2" charset="-122"/>
              </a:rPr>
              <a:t>表示。</a:t>
            </a:r>
          </a:p>
          <a:p>
            <a:pPr eaLnBrk="1" hangingPunct="1">
              <a:spcBef>
                <a:spcPct val="50000"/>
              </a:spcBef>
              <a:buClr>
                <a:schemeClr val="accent1"/>
              </a:buClr>
              <a:buSzTx/>
              <a:buFontTx/>
              <a:buNone/>
            </a:pPr>
            <a:endParaRPr lang="zh-CN" altLang="en-US" sz="2800" dirty="0">
              <a:solidFill>
                <a:srgbClr val="3333CC"/>
              </a:solidFill>
              <a:latin typeface="Bookman Old Style" pitchFamily="18" charset="0"/>
              <a:ea typeface="黑体" pitchFamily="2" charset="-122"/>
            </a:endParaRPr>
          </a:p>
          <a:p>
            <a:pPr eaLnBrk="1" hangingPunct="1">
              <a:spcBef>
                <a:spcPct val="50000"/>
              </a:spcBef>
              <a:buClr>
                <a:schemeClr val="accent1"/>
              </a:buClr>
              <a:buSzTx/>
              <a:buFontTx/>
              <a:buNone/>
            </a:pPr>
            <a:endParaRPr lang="zh-CN" altLang="en-US" sz="1600" dirty="0">
              <a:solidFill>
                <a:srgbClr val="3333CC"/>
              </a:solidFill>
              <a:latin typeface="Bookman Old Style" pitchFamily="18" charset="0"/>
              <a:ea typeface="黑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69986"/>
                                        </p:tgtEl>
                                        <p:attrNameLst>
                                          <p:attrName>style.visibility</p:attrName>
                                        </p:attrNameLst>
                                      </p:cBhvr>
                                      <p:to>
                                        <p:strVal val="visible"/>
                                      </p:to>
                                    </p:set>
                                    <p:animEffect transition="in" filter="dissolve">
                                      <p:cBhvr>
                                        <p:cTn id="7" dur="500"/>
                                        <p:tgtEl>
                                          <p:spTgt spid="1699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9987">
                                            <p:txEl>
                                              <p:pRg st="0" end="0"/>
                                            </p:txEl>
                                          </p:spTgt>
                                        </p:tgtEl>
                                        <p:attrNameLst>
                                          <p:attrName>style.visibility</p:attrName>
                                        </p:attrNameLst>
                                      </p:cBhvr>
                                      <p:to>
                                        <p:strVal val="visible"/>
                                      </p:to>
                                    </p:set>
                                    <p:animEffect transition="in" filter="dissolve">
                                      <p:cBhvr>
                                        <p:cTn id="12" dur="500"/>
                                        <p:tgtEl>
                                          <p:spTgt spid="16998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9987">
                                            <p:txEl>
                                              <p:pRg st="1" end="1"/>
                                            </p:txEl>
                                          </p:spTgt>
                                        </p:tgtEl>
                                        <p:attrNameLst>
                                          <p:attrName>style.visibility</p:attrName>
                                        </p:attrNameLst>
                                      </p:cBhvr>
                                      <p:to>
                                        <p:strVal val="visible"/>
                                      </p:to>
                                    </p:set>
                                    <p:animEffect transition="in" filter="dissolve">
                                      <p:cBhvr>
                                        <p:cTn id="17" dur="500"/>
                                        <p:tgtEl>
                                          <p:spTgt spid="16998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9987">
                                            <p:txEl>
                                              <p:pRg st="2" end="2"/>
                                            </p:txEl>
                                          </p:spTgt>
                                        </p:tgtEl>
                                        <p:attrNameLst>
                                          <p:attrName>style.visibility</p:attrName>
                                        </p:attrNameLst>
                                      </p:cBhvr>
                                      <p:to>
                                        <p:strVal val="visible"/>
                                      </p:to>
                                    </p:set>
                                    <p:animEffect transition="in" filter="dissolve">
                                      <p:cBhvr>
                                        <p:cTn id="22" dur="500"/>
                                        <p:tgtEl>
                                          <p:spTgt spid="169987">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9987">
                                            <p:txEl>
                                              <p:pRg st="3" end="3"/>
                                            </p:txEl>
                                          </p:spTgt>
                                        </p:tgtEl>
                                        <p:attrNameLst>
                                          <p:attrName>style.visibility</p:attrName>
                                        </p:attrNameLst>
                                      </p:cBhvr>
                                      <p:to>
                                        <p:strVal val="visible"/>
                                      </p:to>
                                    </p:set>
                                    <p:animEffect transition="in" filter="dissolve">
                                      <p:cBhvr>
                                        <p:cTn id="25" dur="500"/>
                                        <p:tgtEl>
                                          <p:spTgt spid="169987">
                                            <p:txEl>
                                              <p:pRg st="3" end="3"/>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69987">
                                            <p:txEl>
                                              <p:pRg st="4" end="4"/>
                                            </p:txEl>
                                          </p:spTgt>
                                        </p:tgtEl>
                                        <p:attrNameLst>
                                          <p:attrName>style.visibility</p:attrName>
                                        </p:attrNameLst>
                                      </p:cBhvr>
                                      <p:to>
                                        <p:strVal val="visible"/>
                                      </p:to>
                                    </p:set>
                                    <p:animEffect transition="in" filter="dissolve">
                                      <p:cBhvr>
                                        <p:cTn id="28" dur="500"/>
                                        <p:tgtEl>
                                          <p:spTgt spid="169987">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9987">
                                            <p:txEl>
                                              <p:pRg st="5" end="5"/>
                                            </p:txEl>
                                          </p:spTgt>
                                        </p:tgtEl>
                                        <p:attrNameLst>
                                          <p:attrName>style.visibility</p:attrName>
                                        </p:attrNameLst>
                                      </p:cBhvr>
                                      <p:to>
                                        <p:strVal val="visible"/>
                                      </p:to>
                                    </p:set>
                                    <p:animEffect transition="in" filter="dissolve">
                                      <p:cBhvr>
                                        <p:cTn id="31" dur="500"/>
                                        <p:tgtEl>
                                          <p:spTgt spid="169987">
                                            <p:txEl>
                                              <p:pRg st="5" end="5"/>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9987">
                                            <p:txEl>
                                              <p:pRg st="6" end="6"/>
                                            </p:txEl>
                                          </p:spTgt>
                                        </p:tgtEl>
                                        <p:attrNameLst>
                                          <p:attrName>style.visibility</p:attrName>
                                        </p:attrNameLst>
                                      </p:cBhvr>
                                      <p:to>
                                        <p:strVal val="visible"/>
                                      </p:to>
                                    </p:set>
                                    <p:animEffect transition="in" filter="dissolve">
                                      <p:cBhvr>
                                        <p:cTn id="34" dur="500"/>
                                        <p:tgtEl>
                                          <p:spTgt spid="169987">
                                            <p:txEl>
                                              <p:pRg st="6" end="6"/>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69987">
                                            <p:txEl>
                                              <p:pRg st="7" end="7"/>
                                            </p:txEl>
                                          </p:spTgt>
                                        </p:tgtEl>
                                        <p:attrNameLst>
                                          <p:attrName>style.visibility</p:attrName>
                                        </p:attrNameLst>
                                      </p:cBhvr>
                                      <p:to>
                                        <p:strVal val="visible"/>
                                      </p:to>
                                    </p:set>
                                    <p:animEffect transition="in" filter="dissolve">
                                      <p:cBhvr>
                                        <p:cTn id="37" dur="500"/>
                                        <p:tgtEl>
                                          <p:spTgt spid="169987">
                                            <p:txEl>
                                              <p:pRg st="7" end="7"/>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69987">
                                            <p:txEl>
                                              <p:pRg st="8" end="8"/>
                                            </p:txEl>
                                          </p:spTgt>
                                        </p:tgtEl>
                                        <p:attrNameLst>
                                          <p:attrName>style.visibility</p:attrName>
                                        </p:attrNameLst>
                                      </p:cBhvr>
                                      <p:to>
                                        <p:strVal val="visible"/>
                                      </p:to>
                                    </p:set>
                                    <p:animEffect transition="in" filter="dissolve">
                                      <p:cBhvr>
                                        <p:cTn id="40" dur="500"/>
                                        <p:tgtEl>
                                          <p:spTgt spid="169987">
                                            <p:txEl>
                                              <p:pRg st="8" end="8"/>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9987">
                                            <p:txEl>
                                              <p:pRg st="9" end="9"/>
                                            </p:txEl>
                                          </p:spTgt>
                                        </p:tgtEl>
                                        <p:attrNameLst>
                                          <p:attrName>style.visibility</p:attrName>
                                        </p:attrNameLst>
                                      </p:cBhvr>
                                      <p:to>
                                        <p:strVal val="visible"/>
                                      </p:to>
                                    </p:set>
                                    <p:animEffect transition="in" filter="dissolve">
                                      <p:cBhvr>
                                        <p:cTn id="43" dur="500"/>
                                        <p:tgtEl>
                                          <p:spTgt spid="169987">
                                            <p:txEl>
                                              <p:pRg st="9" end="9"/>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69987">
                                            <p:txEl>
                                              <p:pRg st="10" end="10"/>
                                            </p:txEl>
                                          </p:spTgt>
                                        </p:tgtEl>
                                        <p:attrNameLst>
                                          <p:attrName>style.visibility</p:attrName>
                                        </p:attrNameLst>
                                      </p:cBhvr>
                                      <p:to>
                                        <p:strVal val="visible"/>
                                      </p:to>
                                    </p:set>
                                    <p:animEffect transition="in" filter="dissolve">
                                      <p:cBhvr>
                                        <p:cTn id="46" dur="500"/>
                                        <p:tgtEl>
                                          <p:spTgt spid="169987">
                                            <p:txEl>
                                              <p:pRg st="10" end="1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nodeType="clickEffect">
                                  <p:stCondLst>
                                    <p:cond delay="0"/>
                                  </p:stCondLst>
                                  <p:childTnLst>
                                    <p:set>
                                      <p:cBhvr>
                                        <p:cTn id="50" dur="1" fill="hold">
                                          <p:stCondLst>
                                            <p:cond delay="0"/>
                                          </p:stCondLst>
                                        </p:cTn>
                                        <p:tgtEl>
                                          <p:spTgt spid="170020"/>
                                        </p:tgtEl>
                                        <p:attrNameLst>
                                          <p:attrName>style.visibility</p:attrName>
                                        </p:attrNameLst>
                                      </p:cBhvr>
                                      <p:to>
                                        <p:strVal val="visible"/>
                                      </p:to>
                                    </p:set>
                                    <p:anim calcmode="lin" valueType="num">
                                      <p:cBhvr additive="base">
                                        <p:cTn id="51" dur="500" fill="hold"/>
                                        <p:tgtEl>
                                          <p:spTgt spid="170020"/>
                                        </p:tgtEl>
                                        <p:attrNameLst>
                                          <p:attrName>ppt_x</p:attrName>
                                        </p:attrNameLst>
                                      </p:cBhvr>
                                      <p:tavLst>
                                        <p:tav tm="0">
                                          <p:val>
                                            <p:strVal val="0-#ppt_w/2"/>
                                          </p:val>
                                        </p:tav>
                                        <p:tav tm="100000">
                                          <p:val>
                                            <p:strVal val="#ppt_x"/>
                                          </p:val>
                                        </p:tav>
                                      </p:tavLst>
                                    </p:anim>
                                    <p:anim calcmode="lin" valueType="num">
                                      <p:cBhvr additive="base">
                                        <p:cTn id="52" dur="500" fill="hold"/>
                                        <p:tgtEl>
                                          <p:spTgt spid="1700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 grpId="0"/>
      <p:bldP spid="16998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1" name="Rectangle 4"/>
          <p:cNvSpPr>
            <a:spLocks noChangeArrowheads="1"/>
          </p:cNvSpPr>
          <p:nvPr/>
        </p:nvSpPr>
        <p:spPr bwMode="auto">
          <a:xfrm>
            <a:off x="0" y="579438"/>
            <a:ext cx="9144000" cy="161925"/>
          </a:xfrm>
          <a:prstGeom prst="rect">
            <a:avLst/>
          </a:prstGeom>
          <a:gradFill rotWithShape="1">
            <a:gsLst>
              <a:gs pos="0">
                <a:srgbClr val="007676"/>
              </a:gs>
              <a:gs pos="100000">
                <a:srgbClr val="00FFFF">
                  <a:alpha val="50000"/>
                </a:srgbClr>
              </a:gs>
            </a:gsLst>
            <a:lin ang="0" scaled="1"/>
          </a:gradFill>
          <a:ln w="9525">
            <a:noFill/>
            <a:miter lim="800000"/>
            <a:headEnd/>
            <a:tailEnd/>
          </a:ln>
        </p:spPr>
        <p:txBody>
          <a:bodyPr wrap="none" anchor="ctr"/>
          <a:lstStyle/>
          <a:p>
            <a:pPr algn="ctr"/>
            <a:endParaRPr lang="zh-CN" altLang="en-US"/>
          </a:p>
        </p:txBody>
      </p:sp>
      <p:graphicFrame>
        <p:nvGraphicFramePr>
          <p:cNvPr id="14344" name="Object 8"/>
          <p:cNvGraphicFramePr>
            <a:graphicFrameLocks noChangeAspect="1"/>
          </p:cNvGraphicFramePr>
          <p:nvPr/>
        </p:nvGraphicFramePr>
        <p:xfrm>
          <a:off x="280988" y="1487488"/>
          <a:ext cx="2965450" cy="346075"/>
        </p:xfrm>
        <a:graphic>
          <a:graphicData uri="http://schemas.openxmlformats.org/presentationml/2006/ole">
            <mc:AlternateContent xmlns:mc="http://schemas.openxmlformats.org/markup-compatibility/2006">
              <mc:Choice xmlns:v="urn:schemas-microsoft-com:vml" Requires="v">
                <p:oleObj spid="_x0000_s142436" name="Equation" r:id="rId3" imgW="1739880" imgH="203040" progId="Equation.DSMT4">
                  <p:embed/>
                </p:oleObj>
              </mc:Choice>
              <mc:Fallback>
                <p:oleObj name="Equation" r:id="rId3" imgW="173988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8" y="1487488"/>
                        <a:ext cx="296545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3" name="Object 7"/>
          <p:cNvGraphicFramePr>
            <a:graphicFrameLocks noChangeAspect="1"/>
          </p:cNvGraphicFramePr>
          <p:nvPr/>
        </p:nvGraphicFramePr>
        <p:xfrm>
          <a:off x="4443413" y="1528763"/>
          <a:ext cx="377825" cy="268287"/>
        </p:xfrm>
        <a:graphic>
          <a:graphicData uri="http://schemas.openxmlformats.org/presentationml/2006/ole">
            <mc:AlternateContent xmlns:mc="http://schemas.openxmlformats.org/markup-compatibility/2006">
              <mc:Choice xmlns:v="urn:schemas-microsoft-com:vml" Requires="v">
                <p:oleObj spid="_x0000_s142437" name="Equation" r:id="rId5" imgW="266400" imgH="190440" progId="Equation.DSMT4">
                  <p:embed/>
                </p:oleObj>
              </mc:Choice>
              <mc:Fallback>
                <p:oleObj name="Equation" r:id="rId5" imgW="266400" imgH="1904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3413" y="1528763"/>
                        <a:ext cx="377825" cy="26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4"/>
          <p:cNvGrpSpPr>
            <a:grpSpLocks/>
          </p:cNvGrpSpPr>
          <p:nvPr/>
        </p:nvGrpSpPr>
        <p:grpSpPr bwMode="auto">
          <a:xfrm>
            <a:off x="4070350" y="887413"/>
            <a:ext cx="1087438" cy="471487"/>
            <a:chOff x="1236" y="1324"/>
            <a:chExt cx="685" cy="297"/>
          </a:xfrm>
        </p:grpSpPr>
        <p:grpSp>
          <p:nvGrpSpPr>
            <p:cNvPr id="6199" name="Group 14"/>
            <p:cNvGrpSpPr>
              <a:grpSpLocks/>
            </p:cNvGrpSpPr>
            <p:nvPr/>
          </p:nvGrpSpPr>
          <p:grpSpPr bwMode="auto">
            <a:xfrm>
              <a:off x="1236" y="1324"/>
              <a:ext cx="685" cy="297"/>
              <a:chOff x="7200" y="9396"/>
              <a:chExt cx="1800" cy="780"/>
            </a:xfrm>
          </p:grpSpPr>
          <p:sp>
            <p:nvSpPr>
              <p:cNvPr id="6200" name="Rectangle 15"/>
              <p:cNvSpPr>
                <a:spLocks noChangeArrowheads="1"/>
              </p:cNvSpPr>
              <p:nvPr/>
            </p:nvSpPr>
            <p:spPr bwMode="auto">
              <a:xfrm>
                <a:off x="7200" y="9396"/>
                <a:ext cx="1800" cy="780"/>
              </a:xfrm>
              <a:prstGeom prst="rect">
                <a:avLst/>
              </a:prstGeom>
              <a:solidFill>
                <a:srgbClr val="CCCCFF"/>
              </a:solidFill>
              <a:ln w="19050">
                <a:solidFill>
                  <a:srgbClr val="000000"/>
                </a:solidFill>
                <a:miter lim="800000"/>
                <a:headEnd/>
                <a:tailEnd/>
              </a:ln>
            </p:spPr>
            <p:txBody>
              <a:bodyPr/>
              <a:lstStyle/>
              <a:p>
                <a:pPr algn="ctr"/>
                <a:endParaRPr lang="zh-CN" altLang="en-US"/>
              </a:p>
            </p:txBody>
          </p:sp>
          <p:sp>
            <p:nvSpPr>
              <p:cNvPr id="6201" name="Line 16"/>
              <p:cNvSpPr>
                <a:spLocks noChangeShapeType="1"/>
              </p:cNvSpPr>
              <p:nvPr/>
            </p:nvSpPr>
            <p:spPr bwMode="auto">
              <a:xfrm>
                <a:off x="8100" y="9396"/>
                <a:ext cx="0" cy="780"/>
              </a:xfrm>
              <a:prstGeom prst="line">
                <a:avLst/>
              </a:prstGeom>
              <a:noFill/>
              <a:ln w="19050">
                <a:solidFill>
                  <a:srgbClr val="FF3300"/>
                </a:solidFill>
                <a:prstDash val="sysDot"/>
                <a:round/>
                <a:headEnd/>
                <a:tailEnd/>
              </a:ln>
            </p:spPr>
            <p:txBody>
              <a:bodyPr/>
              <a:lstStyle/>
              <a:p>
                <a:endParaRPr lang="zh-CN" altLang="en-US"/>
              </a:p>
            </p:txBody>
          </p:sp>
        </p:grpSp>
        <p:graphicFrame>
          <p:nvGraphicFramePr>
            <p:cNvPr id="6179" name="Object 17"/>
            <p:cNvGraphicFramePr>
              <a:graphicFrameLocks noChangeAspect="1"/>
            </p:cNvGraphicFramePr>
            <p:nvPr/>
          </p:nvGraphicFramePr>
          <p:xfrm>
            <a:off x="1327" y="1399"/>
            <a:ext cx="153" cy="152"/>
          </p:xfrm>
          <a:graphic>
            <a:graphicData uri="http://schemas.openxmlformats.org/presentationml/2006/ole">
              <mc:AlternateContent xmlns:mc="http://schemas.openxmlformats.org/markup-compatibility/2006">
                <mc:Choice xmlns:v="urn:schemas-microsoft-com:vml" Requires="v">
                  <p:oleObj spid="_x0000_s142438" name="Equation" r:id="rId7" imgW="126720" imgH="126720" progId="Equation.DSMT4">
                    <p:embed/>
                  </p:oleObj>
                </mc:Choice>
                <mc:Fallback>
                  <p:oleObj name="Equation" r:id="rId7" imgW="126720" imgH="1267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7" y="1399"/>
                          <a:ext cx="153" cy="152"/>
                        </a:xfrm>
                        <a:prstGeom prst="rect">
                          <a:avLst/>
                        </a:prstGeom>
                        <a:solidFill>
                          <a:srgbClr val="CCCCFF"/>
                        </a:solidFill>
                      </p:spPr>
                    </p:pic>
                  </p:oleObj>
                </mc:Fallback>
              </mc:AlternateContent>
            </a:graphicData>
          </a:graphic>
        </p:graphicFrame>
      </p:grpSp>
      <p:grpSp>
        <p:nvGrpSpPr>
          <p:cNvPr id="4" name="Group 25"/>
          <p:cNvGrpSpPr>
            <a:grpSpLocks/>
          </p:cNvGrpSpPr>
          <p:nvPr/>
        </p:nvGrpSpPr>
        <p:grpSpPr bwMode="auto">
          <a:xfrm>
            <a:off x="6780213" y="877888"/>
            <a:ext cx="1087437" cy="471487"/>
            <a:chOff x="3429" y="1318"/>
            <a:chExt cx="685" cy="297"/>
          </a:xfrm>
        </p:grpSpPr>
        <p:sp>
          <p:nvSpPr>
            <p:cNvPr id="6197" name="Rectangle 18"/>
            <p:cNvSpPr>
              <a:spLocks noChangeArrowheads="1"/>
            </p:cNvSpPr>
            <p:nvPr/>
          </p:nvSpPr>
          <p:spPr bwMode="auto">
            <a:xfrm>
              <a:off x="3429" y="1318"/>
              <a:ext cx="685" cy="297"/>
            </a:xfrm>
            <a:prstGeom prst="rect">
              <a:avLst/>
            </a:prstGeom>
            <a:solidFill>
              <a:srgbClr val="CCCCFF"/>
            </a:solidFill>
            <a:ln w="19050">
              <a:solidFill>
                <a:srgbClr val="000000"/>
              </a:solidFill>
              <a:miter lim="800000"/>
              <a:headEnd/>
              <a:tailEnd/>
            </a:ln>
          </p:spPr>
          <p:txBody>
            <a:bodyPr/>
            <a:lstStyle/>
            <a:p>
              <a:pPr algn="ctr"/>
              <a:endParaRPr lang="zh-CN" altLang="en-US"/>
            </a:p>
          </p:txBody>
        </p:sp>
        <p:sp>
          <p:nvSpPr>
            <p:cNvPr id="6198" name="Line 19"/>
            <p:cNvSpPr>
              <a:spLocks noChangeShapeType="1"/>
            </p:cNvSpPr>
            <p:nvPr/>
          </p:nvSpPr>
          <p:spPr bwMode="auto">
            <a:xfrm>
              <a:off x="3772" y="1318"/>
              <a:ext cx="0" cy="297"/>
            </a:xfrm>
            <a:prstGeom prst="line">
              <a:avLst/>
            </a:prstGeom>
            <a:noFill/>
            <a:ln w="19050">
              <a:solidFill>
                <a:srgbClr val="FF3300"/>
              </a:solidFill>
              <a:prstDash val="sysDot"/>
              <a:round/>
              <a:headEnd/>
              <a:tailEnd/>
            </a:ln>
          </p:spPr>
          <p:txBody>
            <a:bodyPr/>
            <a:lstStyle/>
            <a:p>
              <a:endParaRPr lang="zh-CN" altLang="en-US"/>
            </a:p>
          </p:txBody>
        </p:sp>
        <p:graphicFrame>
          <p:nvGraphicFramePr>
            <p:cNvPr id="6178" name="Object 20"/>
            <p:cNvGraphicFramePr>
              <a:graphicFrameLocks noChangeAspect="1"/>
            </p:cNvGraphicFramePr>
            <p:nvPr/>
          </p:nvGraphicFramePr>
          <p:xfrm>
            <a:off x="3875" y="1393"/>
            <a:ext cx="152" cy="152"/>
          </p:xfrm>
          <a:graphic>
            <a:graphicData uri="http://schemas.openxmlformats.org/presentationml/2006/ole">
              <mc:AlternateContent xmlns:mc="http://schemas.openxmlformats.org/markup-compatibility/2006">
                <mc:Choice xmlns:v="urn:schemas-microsoft-com:vml" Requires="v">
                  <p:oleObj spid="_x0000_s142439" name="Equation" r:id="rId9" imgW="126720" imgH="126720" progId="Equation.DSMT4">
                    <p:embed/>
                  </p:oleObj>
                </mc:Choice>
                <mc:Fallback>
                  <p:oleObj name="Equation" r:id="rId9" imgW="126720" imgH="1267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5" y="1393"/>
                          <a:ext cx="152" cy="152"/>
                        </a:xfrm>
                        <a:prstGeom prst="rect">
                          <a:avLst/>
                        </a:prstGeom>
                        <a:solidFill>
                          <a:srgbClr val="CCCCFF"/>
                        </a:solidFill>
                      </p:spPr>
                    </p:pic>
                  </p:oleObj>
                </mc:Fallback>
              </mc:AlternateContent>
            </a:graphicData>
          </a:graphic>
        </p:graphicFrame>
      </p:grpSp>
      <p:graphicFrame>
        <p:nvGraphicFramePr>
          <p:cNvPr id="14357" name="Object 21"/>
          <p:cNvGraphicFramePr>
            <a:graphicFrameLocks noChangeAspect="1"/>
          </p:cNvGraphicFramePr>
          <p:nvPr/>
        </p:nvGraphicFramePr>
        <p:xfrm>
          <a:off x="5232400" y="1000125"/>
          <a:ext cx="1014413" cy="280988"/>
        </p:xfrm>
        <a:graphic>
          <a:graphicData uri="http://schemas.openxmlformats.org/presentationml/2006/ole">
            <mc:AlternateContent xmlns:mc="http://schemas.openxmlformats.org/markup-compatibility/2006">
              <mc:Choice xmlns:v="urn:schemas-microsoft-com:vml" Requires="v">
                <p:oleObj spid="_x0000_s142440" name="Equation" r:id="rId10" imgW="736560" imgH="203040" progId="Equation.DSMT4">
                  <p:embed/>
                </p:oleObj>
              </mc:Choice>
              <mc:Fallback>
                <p:oleObj name="Equation" r:id="rId10" imgW="736560" imgH="2030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2400" y="1000125"/>
                        <a:ext cx="1014413"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58" name="Object 22"/>
          <p:cNvGraphicFramePr>
            <a:graphicFrameLocks noChangeAspect="1"/>
          </p:cNvGraphicFramePr>
          <p:nvPr/>
        </p:nvGraphicFramePr>
        <p:xfrm>
          <a:off x="7947025" y="954088"/>
          <a:ext cx="996950" cy="279400"/>
        </p:xfrm>
        <a:graphic>
          <a:graphicData uri="http://schemas.openxmlformats.org/presentationml/2006/ole">
            <mc:AlternateContent xmlns:mc="http://schemas.openxmlformats.org/markup-compatibility/2006">
              <mc:Choice xmlns:v="urn:schemas-microsoft-com:vml" Requires="v">
                <p:oleObj spid="_x0000_s142441" name="Equation" r:id="rId12" imgW="723600" imgH="203040" progId="Equation.DSMT4">
                  <p:embed/>
                </p:oleObj>
              </mc:Choice>
              <mc:Fallback>
                <p:oleObj name="Equation" r:id="rId12" imgW="723600" imgH="2030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47025" y="954088"/>
                        <a:ext cx="99695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59" name="Object 23"/>
          <p:cNvGraphicFramePr>
            <a:graphicFrameLocks noChangeAspect="1"/>
          </p:cNvGraphicFramePr>
          <p:nvPr/>
        </p:nvGraphicFramePr>
        <p:xfrm>
          <a:off x="7137400" y="1528763"/>
          <a:ext cx="377825" cy="269875"/>
        </p:xfrm>
        <a:graphic>
          <a:graphicData uri="http://schemas.openxmlformats.org/presentationml/2006/ole">
            <mc:AlternateContent xmlns:mc="http://schemas.openxmlformats.org/markup-compatibility/2006">
              <mc:Choice xmlns:v="urn:schemas-microsoft-com:vml" Requires="v">
                <p:oleObj spid="_x0000_s142442" name="Equation" r:id="rId14" imgW="266400" imgH="190440" progId="Equation.DSMT4">
                  <p:embed/>
                </p:oleObj>
              </mc:Choice>
              <mc:Fallback>
                <p:oleObj name="Equation" r:id="rId14" imgW="266400" imgH="1904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7400" y="1528763"/>
                        <a:ext cx="377825" cy="26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69" name="Object 33"/>
          <p:cNvGraphicFramePr>
            <a:graphicFrameLocks noChangeAspect="1"/>
          </p:cNvGraphicFramePr>
          <p:nvPr/>
        </p:nvGraphicFramePr>
        <p:xfrm>
          <a:off x="3508375" y="1990725"/>
          <a:ext cx="568325" cy="396875"/>
        </p:xfrm>
        <a:graphic>
          <a:graphicData uri="http://schemas.openxmlformats.org/presentationml/2006/ole">
            <mc:AlternateContent xmlns:mc="http://schemas.openxmlformats.org/markup-compatibility/2006">
              <mc:Choice xmlns:v="urn:schemas-microsoft-com:vml" Requires="v">
                <p:oleObj spid="_x0000_s142443" name="Equation" r:id="rId16" imgW="317087" imgH="215619" progId="Equation.DSMT4">
                  <p:embed/>
                </p:oleObj>
              </mc:Choice>
              <mc:Fallback>
                <p:oleObj name="Equation" r:id="rId16" imgW="317087" imgH="21561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08375" y="1990725"/>
                        <a:ext cx="568325" cy="396875"/>
                      </a:xfrm>
                      <a:prstGeom prst="rect">
                        <a:avLst/>
                      </a:prstGeom>
                      <a:solidFill>
                        <a:srgbClr val="CCCCFF"/>
                      </a:solidFill>
                    </p:spPr>
                  </p:pic>
                </p:oleObj>
              </mc:Fallback>
            </mc:AlternateContent>
          </a:graphicData>
        </a:graphic>
      </p:graphicFrame>
      <p:graphicFrame>
        <p:nvGraphicFramePr>
          <p:cNvPr id="14368" name="Object 32"/>
          <p:cNvGraphicFramePr>
            <a:graphicFrameLocks noChangeAspect="1"/>
          </p:cNvGraphicFramePr>
          <p:nvPr/>
        </p:nvGraphicFramePr>
        <p:xfrm>
          <a:off x="5805488" y="1989138"/>
          <a:ext cx="488950" cy="654050"/>
        </p:xfrm>
        <a:graphic>
          <a:graphicData uri="http://schemas.openxmlformats.org/presentationml/2006/ole">
            <mc:AlternateContent xmlns:mc="http://schemas.openxmlformats.org/markup-compatibility/2006">
              <mc:Choice xmlns:v="urn:schemas-microsoft-com:vml" Requires="v">
                <p:oleObj spid="_x0000_s142444" name="Equation" r:id="rId18" imgW="266400" imgH="355320" progId="Equation.DSMT4">
                  <p:embed/>
                </p:oleObj>
              </mc:Choice>
              <mc:Fallback>
                <p:oleObj name="Equation" r:id="rId18" imgW="266400" imgH="35532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05488" y="1989138"/>
                        <a:ext cx="488950" cy="654050"/>
                      </a:xfrm>
                      <a:prstGeom prst="rect">
                        <a:avLst/>
                      </a:prstGeom>
                      <a:solidFill>
                        <a:srgbClr val="CCCCFF"/>
                      </a:solidFill>
                    </p:spPr>
                  </p:pic>
                </p:oleObj>
              </mc:Fallback>
            </mc:AlternateContent>
          </a:graphicData>
        </a:graphic>
      </p:graphicFrame>
      <p:graphicFrame>
        <p:nvGraphicFramePr>
          <p:cNvPr id="14367" name="Object 31"/>
          <p:cNvGraphicFramePr>
            <a:graphicFrameLocks noChangeAspect="1"/>
          </p:cNvGraphicFramePr>
          <p:nvPr/>
        </p:nvGraphicFramePr>
        <p:xfrm>
          <a:off x="7905750" y="1990725"/>
          <a:ext cx="568325" cy="396875"/>
        </p:xfrm>
        <a:graphic>
          <a:graphicData uri="http://schemas.openxmlformats.org/presentationml/2006/ole">
            <mc:AlternateContent xmlns:mc="http://schemas.openxmlformats.org/markup-compatibility/2006">
              <mc:Choice xmlns:v="urn:schemas-microsoft-com:vml" Requires="v">
                <p:oleObj spid="_x0000_s142445" name="Equation" r:id="rId20" imgW="317160" imgH="215640" progId="Equation.DSMT4">
                  <p:embed/>
                </p:oleObj>
              </mc:Choice>
              <mc:Fallback>
                <p:oleObj name="Equation" r:id="rId20" imgW="317160" imgH="21564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05750" y="1990725"/>
                        <a:ext cx="568325" cy="396875"/>
                      </a:xfrm>
                      <a:prstGeom prst="rect">
                        <a:avLst/>
                      </a:prstGeom>
                      <a:solidFill>
                        <a:srgbClr val="CCCCFF"/>
                      </a:solidFill>
                    </p:spPr>
                  </p:pic>
                </p:oleObj>
              </mc:Fallback>
            </mc:AlternateContent>
          </a:graphicData>
        </a:graphic>
      </p:graphicFrame>
      <p:sp>
        <p:nvSpPr>
          <p:cNvPr id="6184" name="Rectangle 38"/>
          <p:cNvSpPr>
            <a:spLocks noChangeArrowheads="1"/>
          </p:cNvSpPr>
          <p:nvPr/>
        </p:nvSpPr>
        <p:spPr bwMode="auto">
          <a:xfrm>
            <a:off x="0" y="3228975"/>
            <a:ext cx="9144000" cy="0"/>
          </a:xfrm>
          <a:prstGeom prst="rect">
            <a:avLst/>
          </a:prstGeom>
          <a:noFill/>
          <a:ln w="9525">
            <a:noFill/>
            <a:miter lim="800000"/>
            <a:headEnd/>
            <a:tailEnd/>
          </a:ln>
        </p:spPr>
        <p:txBody>
          <a:bodyPr wrap="none" anchor="ctr">
            <a:spAutoFit/>
          </a:bodyPr>
          <a:lstStyle/>
          <a:p>
            <a:pPr algn="ctr"/>
            <a:endParaRPr lang="zh-CN" altLang="en-US"/>
          </a:p>
        </p:txBody>
      </p:sp>
      <p:graphicFrame>
        <p:nvGraphicFramePr>
          <p:cNvPr id="14380" name="Object 44"/>
          <p:cNvGraphicFramePr>
            <a:graphicFrameLocks noChangeAspect="1"/>
          </p:cNvGraphicFramePr>
          <p:nvPr/>
        </p:nvGraphicFramePr>
        <p:xfrm>
          <a:off x="277813" y="2667000"/>
          <a:ext cx="2965450" cy="346075"/>
        </p:xfrm>
        <a:graphic>
          <a:graphicData uri="http://schemas.openxmlformats.org/presentationml/2006/ole">
            <mc:AlternateContent xmlns:mc="http://schemas.openxmlformats.org/markup-compatibility/2006">
              <mc:Choice xmlns:v="urn:schemas-microsoft-com:vml" Requires="v">
                <p:oleObj spid="_x0000_s142446" name="Equation" r:id="rId22" imgW="1739880" imgH="203040" progId="Equation.DSMT4">
                  <p:embed/>
                </p:oleObj>
              </mc:Choice>
              <mc:Fallback>
                <p:oleObj name="Equation" r:id="rId22" imgW="1739880" imgH="20304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7813" y="2667000"/>
                        <a:ext cx="296545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81" name="Object 45"/>
          <p:cNvGraphicFramePr>
            <a:graphicFrameLocks noChangeAspect="1"/>
          </p:cNvGraphicFramePr>
          <p:nvPr/>
        </p:nvGraphicFramePr>
        <p:xfrm>
          <a:off x="3586163" y="2701925"/>
          <a:ext cx="377825" cy="268288"/>
        </p:xfrm>
        <a:graphic>
          <a:graphicData uri="http://schemas.openxmlformats.org/presentationml/2006/ole">
            <mc:AlternateContent xmlns:mc="http://schemas.openxmlformats.org/markup-compatibility/2006">
              <mc:Choice xmlns:v="urn:schemas-microsoft-com:vml" Requires="v">
                <p:oleObj spid="_x0000_s142447" name="Equation" r:id="rId24" imgW="266400" imgH="190440" progId="Equation.DSMT4">
                  <p:embed/>
                </p:oleObj>
              </mc:Choice>
              <mc:Fallback>
                <p:oleObj name="Equation" r:id="rId24" imgW="266400" imgH="19044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86163" y="2701925"/>
                        <a:ext cx="377825"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82" name="Object 46"/>
          <p:cNvGraphicFramePr>
            <a:graphicFrameLocks noChangeAspect="1"/>
          </p:cNvGraphicFramePr>
          <p:nvPr/>
        </p:nvGraphicFramePr>
        <p:xfrm>
          <a:off x="5867400" y="2701925"/>
          <a:ext cx="395288" cy="268288"/>
        </p:xfrm>
        <a:graphic>
          <a:graphicData uri="http://schemas.openxmlformats.org/presentationml/2006/ole">
            <mc:AlternateContent xmlns:mc="http://schemas.openxmlformats.org/markup-compatibility/2006">
              <mc:Choice xmlns:v="urn:schemas-microsoft-com:vml" Requires="v">
                <p:oleObj spid="_x0000_s142448" name="Equation" r:id="rId26" imgW="279360" imgH="190440" progId="Equation.DSMT4">
                  <p:embed/>
                </p:oleObj>
              </mc:Choice>
              <mc:Fallback>
                <p:oleObj name="Equation" r:id="rId26" imgW="279360" imgH="19044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867400" y="2701925"/>
                        <a:ext cx="395288"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83" name="Object 47"/>
          <p:cNvGraphicFramePr>
            <a:graphicFrameLocks noChangeAspect="1"/>
          </p:cNvGraphicFramePr>
          <p:nvPr/>
        </p:nvGraphicFramePr>
        <p:xfrm>
          <a:off x="8005763" y="2701925"/>
          <a:ext cx="377825" cy="268288"/>
        </p:xfrm>
        <a:graphic>
          <a:graphicData uri="http://schemas.openxmlformats.org/presentationml/2006/ole">
            <mc:AlternateContent xmlns:mc="http://schemas.openxmlformats.org/markup-compatibility/2006">
              <mc:Choice xmlns:v="urn:schemas-microsoft-com:vml" Requires="v">
                <p:oleObj spid="_x0000_s142449" name="Equation" r:id="rId28" imgW="266400" imgH="190440" progId="Equation.DSMT4">
                  <p:embed/>
                </p:oleObj>
              </mc:Choice>
              <mc:Fallback>
                <p:oleObj name="Equation" r:id="rId28" imgW="266400" imgH="19044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005763" y="2701925"/>
                        <a:ext cx="377825"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91" name="Object 55"/>
          <p:cNvGraphicFramePr>
            <a:graphicFrameLocks noChangeAspect="1"/>
          </p:cNvGraphicFramePr>
          <p:nvPr/>
        </p:nvGraphicFramePr>
        <p:xfrm>
          <a:off x="3467100" y="3165475"/>
          <a:ext cx="688975" cy="395288"/>
        </p:xfrm>
        <a:graphic>
          <a:graphicData uri="http://schemas.openxmlformats.org/presentationml/2006/ole">
            <mc:AlternateContent xmlns:mc="http://schemas.openxmlformats.org/markup-compatibility/2006">
              <mc:Choice xmlns:v="urn:schemas-microsoft-com:vml" Requires="v">
                <p:oleObj spid="_x0000_s142450" name="Equation" r:id="rId30" imgW="380835" imgH="215806" progId="Equation.DSMT4">
                  <p:embed/>
                </p:oleObj>
              </mc:Choice>
              <mc:Fallback>
                <p:oleObj name="Equation" r:id="rId30" imgW="380835" imgH="215806"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67100" y="3165475"/>
                        <a:ext cx="688975" cy="395288"/>
                      </a:xfrm>
                      <a:prstGeom prst="rect">
                        <a:avLst/>
                      </a:prstGeom>
                      <a:solidFill>
                        <a:srgbClr val="CCCCFF"/>
                      </a:solidFill>
                    </p:spPr>
                  </p:pic>
                </p:oleObj>
              </mc:Fallback>
            </mc:AlternateContent>
          </a:graphicData>
        </a:graphic>
      </p:graphicFrame>
      <p:graphicFrame>
        <p:nvGraphicFramePr>
          <p:cNvPr id="14390" name="Object 54"/>
          <p:cNvGraphicFramePr>
            <a:graphicFrameLocks noChangeAspect="1"/>
          </p:cNvGraphicFramePr>
          <p:nvPr/>
        </p:nvGraphicFramePr>
        <p:xfrm>
          <a:off x="4970463" y="3165475"/>
          <a:ext cx="590550" cy="954088"/>
        </p:xfrm>
        <a:graphic>
          <a:graphicData uri="http://schemas.openxmlformats.org/presentationml/2006/ole">
            <mc:AlternateContent xmlns:mc="http://schemas.openxmlformats.org/markup-compatibility/2006">
              <mc:Choice xmlns:v="urn:schemas-microsoft-com:vml" Requires="v">
                <p:oleObj spid="_x0000_s142451" name="Equation" r:id="rId32" imgW="330120" imgH="520560" progId="Equation.DSMT4">
                  <p:embed/>
                </p:oleObj>
              </mc:Choice>
              <mc:Fallback>
                <p:oleObj name="Equation" r:id="rId32" imgW="330120" imgH="520560"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970463" y="3165475"/>
                        <a:ext cx="590550" cy="954088"/>
                      </a:xfrm>
                      <a:prstGeom prst="rect">
                        <a:avLst/>
                      </a:prstGeom>
                      <a:solidFill>
                        <a:srgbClr val="CCCCFF"/>
                      </a:solidFill>
                    </p:spPr>
                  </p:pic>
                </p:oleObj>
              </mc:Fallback>
            </mc:AlternateContent>
          </a:graphicData>
        </a:graphic>
      </p:graphicFrame>
      <p:graphicFrame>
        <p:nvGraphicFramePr>
          <p:cNvPr id="14389" name="Object 53"/>
          <p:cNvGraphicFramePr>
            <a:graphicFrameLocks noChangeAspect="1"/>
          </p:cNvGraphicFramePr>
          <p:nvPr/>
        </p:nvGraphicFramePr>
        <p:xfrm>
          <a:off x="6456363" y="3159125"/>
          <a:ext cx="590550" cy="952500"/>
        </p:xfrm>
        <a:graphic>
          <a:graphicData uri="http://schemas.openxmlformats.org/presentationml/2006/ole">
            <mc:AlternateContent xmlns:mc="http://schemas.openxmlformats.org/markup-compatibility/2006">
              <mc:Choice xmlns:v="urn:schemas-microsoft-com:vml" Requires="v">
                <p:oleObj spid="_x0000_s142452" name="Equation" r:id="rId34" imgW="330120" imgH="520560" progId="Equation.DSMT4">
                  <p:embed/>
                </p:oleObj>
              </mc:Choice>
              <mc:Fallback>
                <p:oleObj name="Equation" r:id="rId34" imgW="330120" imgH="52056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456363" y="3159125"/>
                        <a:ext cx="590550" cy="952500"/>
                      </a:xfrm>
                      <a:prstGeom prst="rect">
                        <a:avLst/>
                      </a:prstGeom>
                      <a:solidFill>
                        <a:srgbClr val="CCCCFF"/>
                      </a:solidFill>
                    </p:spPr>
                  </p:pic>
                </p:oleObj>
              </mc:Fallback>
            </mc:AlternateContent>
          </a:graphicData>
        </a:graphic>
      </p:graphicFrame>
      <p:graphicFrame>
        <p:nvGraphicFramePr>
          <p:cNvPr id="14388" name="Object 52"/>
          <p:cNvGraphicFramePr>
            <a:graphicFrameLocks noChangeAspect="1"/>
          </p:cNvGraphicFramePr>
          <p:nvPr/>
        </p:nvGraphicFramePr>
        <p:xfrm>
          <a:off x="7837488" y="3165475"/>
          <a:ext cx="739775" cy="395288"/>
        </p:xfrm>
        <a:graphic>
          <a:graphicData uri="http://schemas.openxmlformats.org/presentationml/2006/ole">
            <mc:AlternateContent xmlns:mc="http://schemas.openxmlformats.org/markup-compatibility/2006">
              <mc:Choice xmlns:v="urn:schemas-microsoft-com:vml" Requires="v">
                <p:oleObj spid="_x0000_s142453" name="Equation" r:id="rId36" imgW="406048" imgH="215713" progId="Equation.DSMT4">
                  <p:embed/>
                </p:oleObj>
              </mc:Choice>
              <mc:Fallback>
                <p:oleObj name="Equation" r:id="rId36" imgW="406048" imgH="215713"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837488" y="3165475"/>
                        <a:ext cx="739775" cy="395288"/>
                      </a:xfrm>
                      <a:prstGeom prst="rect">
                        <a:avLst/>
                      </a:prstGeom>
                      <a:solidFill>
                        <a:srgbClr val="CCCCFF"/>
                      </a:solidFill>
                    </p:spPr>
                  </p:pic>
                </p:oleObj>
              </mc:Fallback>
            </mc:AlternateContent>
          </a:graphicData>
        </a:graphic>
      </p:graphicFrame>
      <p:sp>
        <p:nvSpPr>
          <p:cNvPr id="14378" name="Line 42"/>
          <p:cNvSpPr>
            <a:spLocks noChangeShapeType="1"/>
          </p:cNvSpPr>
          <p:nvPr/>
        </p:nvSpPr>
        <p:spPr bwMode="auto">
          <a:xfrm>
            <a:off x="0" y="1911350"/>
            <a:ext cx="9144000" cy="0"/>
          </a:xfrm>
          <a:prstGeom prst="line">
            <a:avLst/>
          </a:prstGeom>
          <a:noFill/>
          <a:ln w="38100">
            <a:solidFill>
              <a:srgbClr val="FF3300"/>
            </a:solidFill>
            <a:prstDash val="sysDot"/>
            <a:round/>
            <a:headEnd/>
            <a:tailEnd/>
          </a:ln>
        </p:spPr>
        <p:txBody>
          <a:bodyPr/>
          <a:lstStyle/>
          <a:p>
            <a:endParaRPr lang="zh-CN" altLang="en-US"/>
          </a:p>
        </p:txBody>
      </p:sp>
      <p:sp>
        <p:nvSpPr>
          <p:cNvPr id="14379" name="Line 43"/>
          <p:cNvSpPr>
            <a:spLocks noChangeShapeType="1"/>
          </p:cNvSpPr>
          <p:nvPr/>
        </p:nvSpPr>
        <p:spPr bwMode="auto">
          <a:xfrm>
            <a:off x="0" y="3068638"/>
            <a:ext cx="9144000" cy="0"/>
          </a:xfrm>
          <a:prstGeom prst="line">
            <a:avLst/>
          </a:prstGeom>
          <a:noFill/>
          <a:ln w="38100">
            <a:solidFill>
              <a:srgbClr val="FF3300"/>
            </a:solidFill>
            <a:prstDash val="sysDot"/>
            <a:round/>
            <a:headEnd/>
            <a:tailEnd/>
          </a:ln>
        </p:spPr>
        <p:txBody>
          <a:bodyPr/>
          <a:lstStyle/>
          <a:p>
            <a:endParaRPr lang="zh-CN" altLang="en-US"/>
          </a:p>
        </p:txBody>
      </p:sp>
      <p:sp>
        <p:nvSpPr>
          <p:cNvPr id="14400" name="Line 64"/>
          <p:cNvSpPr>
            <a:spLocks noChangeShapeType="1"/>
          </p:cNvSpPr>
          <p:nvPr/>
        </p:nvSpPr>
        <p:spPr bwMode="auto">
          <a:xfrm>
            <a:off x="0" y="4508500"/>
            <a:ext cx="9144000" cy="0"/>
          </a:xfrm>
          <a:prstGeom prst="line">
            <a:avLst/>
          </a:prstGeom>
          <a:noFill/>
          <a:ln w="38100">
            <a:solidFill>
              <a:srgbClr val="FF3300"/>
            </a:solidFill>
            <a:prstDash val="sysDot"/>
            <a:round/>
            <a:headEnd/>
            <a:tailEnd/>
          </a:ln>
        </p:spPr>
        <p:txBody>
          <a:bodyPr/>
          <a:lstStyle/>
          <a:p>
            <a:endParaRPr lang="zh-CN" altLang="en-US"/>
          </a:p>
        </p:txBody>
      </p:sp>
      <p:graphicFrame>
        <p:nvGraphicFramePr>
          <p:cNvPr id="14401" name="Object 65"/>
          <p:cNvGraphicFramePr>
            <a:graphicFrameLocks noChangeAspect="1"/>
          </p:cNvGraphicFramePr>
          <p:nvPr/>
        </p:nvGraphicFramePr>
        <p:xfrm>
          <a:off x="250825" y="4095750"/>
          <a:ext cx="2965450" cy="346075"/>
        </p:xfrm>
        <a:graphic>
          <a:graphicData uri="http://schemas.openxmlformats.org/presentationml/2006/ole">
            <mc:AlternateContent xmlns:mc="http://schemas.openxmlformats.org/markup-compatibility/2006">
              <mc:Choice xmlns:v="urn:schemas-microsoft-com:vml" Requires="v">
                <p:oleObj spid="_x0000_s142454" name="Equation" r:id="rId38" imgW="1739880" imgH="203040" progId="Equation.DSMT4">
                  <p:embed/>
                </p:oleObj>
              </mc:Choice>
              <mc:Fallback>
                <p:oleObj name="Equation" r:id="rId38" imgW="1739880" imgH="20304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50825" y="4095750"/>
                        <a:ext cx="296545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02" name="Object 66"/>
          <p:cNvGraphicFramePr>
            <a:graphicFrameLocks noChangeAspect="1"/>
          </p:cNvGraphicFramePr>
          <p:nvPr/>
        </p:nvGraphicFramePr>
        <p:xfrm>
          <a:off x="3587750" y="4140200"/>
          <a:ext cx="377825" cy="268288"/>
        </p:xfrm>
        <a:graphic>
          <a:graphicData uri="http://schemas.openxmlformats.org/presentationml/2006/ole">
            <mc:AlternateContent xmlns:mc="http://schemas.openxmlformats.org/markup-compatibility/2006">
              <mc:Choice xmlns:v="urn:schemas-microsoft-com:vml" Requires="v">
                <p:oleObj spid="_x0000_s142455" name="Equation" r:id="rId40" imgW="266400" imgH="190440" progId="Equation.DSMT4">
                  <p:embed/>
                </p:oleObj>
              </mc:Choice>
              <mc:Fallback>
                <p:oleObj name="Equation" r:id="rId40" imgW="266400" imgH="19044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587750" y="4140200"/>
                        <a:ext cx="377825"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03" name="Object 67"/>
          <p:cNvGraphicFramePr>
            <a:graphicFrameLocks noChangeAspect="1"/>
          </p:cNvGraphicFramePr>
          <p:nvPr/>
        </p:nvGraphicFramePr>
        <p:xfrm>
          <a:off x="8039100" y="4095750"/>
          <a:ext cx="377825" cy="268288"/>
        </p:xfrm>
        <a:graphic>
          <a:graphicData uri="http://schemas.openxmlformats.org/presentationml/2006/ole">
            <mc:AlternateContent xmlns:mc="http://schemas.openxmlformats.org/markup-compatibility/2006">
              <mc:Choice xmlns:v="urn:schemas-microsoft-com:vml" Requires="v">
                <p:oleObj spid="_x0000_s142456" name="Equation" r:id="rId42" imgW="266400" imgH="190440" progId="Equation.DSMT4">
                  <p:embed/>
                </p:oleObj>
              </mc:Choice>
              <mc:Fallback>
                <p:oleObj name="Equation" r:id="rId42" imgW="266400" imgH="190440"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039100" y="4095750"/>
                        <a:ext cx="377825"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04" name="Object 68"/>
          <p:cNvGraphicFramePr>
            <a:graphicFrameLocks noChangeAspect="1"/>
          </p:cNvGraphicFramePr>
          <p:nvPr/>
        </p:nvGraphicFramePr>
        <p:xfrm>
          <a:off x="5046663" y="4146550"/>
          <a:ext cx="396875" cy="268288"/>
        </p:xfrm>
        <a:graphic>
          <a:graphicData uri="http://schemas.openxmlformats.org/presentationml/2006/ole">
            <mc:AlternateContent xmlns:mc="http://schemas.openxmlformats.org/markup-compatibility/2006">
              <mc:Choice xmlns:v="urn:schemas-microsoft-com:vml" Requires="v">
                <p:oleObj spid="_x0000_s142457" name="Equation" r:id="rId44" imgW="279360" imgH="190440" progId="Equation.DSMT4">
                  <p:embed/>
                </p:oleObj>
              </mc:Choice>
              <mc:Fallback>
                <p:oleObj name="Equation" r:id="rId44" imgW="279360" imgH="190440"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046663" y="4146550"/>
                        <a:ext cx="396875"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05" name="Object 69"/>
          <p:cNvGraphicFramePr>
            <a:graphicFrameLocks noChangeAspect="1"/>
          </p:cNvGraphicFramePr>
          <p:nvPr/>
        </p:nvGraphicFramePr>
        <p:xfrm>
          <a:off x="6577013" y="4127500"/>
          <a:ext cx="396875" cy="268288"/>
        </p:xfrm>
        <a:graphic>
          <a:graphicData uri="http://schemas.openxmlformats.org/presentationml/2006/ole">
            <mc:AlternateContent xmlns:mc="http://schemas.openxmlformats.org/markup-compatibility/2006">
              <mc:Choice xmlns:v="urn:schemas-microsoft-com:vml" Requires="v">
                <p:oleObj spid="_x0000_s142458" name="Equation" r:id="rId46" imgW="279360" imgH="190440" progId="Equation.DSMT4">
                  <p:embed/>
                </p:oleObj>
              </mc:Choice>
              <mc:Fallback>
                <p:oleObj name="Equation" r:id="rId46" imgW="279360" imgH="190440"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577013" y="4127500"/>
                        <a:ext cx="396875"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06" name="Object 70"/>
          <p:cNvGraphicFramePr>
            <a:graphicFrameLocks noChangeAspect="1"/>
          </p:cNvGraphicFramePr>
          <p:nvPr/>
        </p:nvGraphicFramePr>
        <p:xfrm>
          <a:off x="3402013" y="4594225"/>
          <a:ext cx="822325" cy="393700"/>
        </p:xfrm>
        <a:graphic>
          <a:graphicData uri="http://schemas.openxmlformats.org/presentationml/2006/ole">
            <mc:AlternateContent xmlns:mc="http://schemas.openxmlformats.org/markup-compatibility/2006">
              <mc:Choice xmlns:v="urn:schemas-microsoft-com:vml" Requires="v">
                <p:oleObj spid="_x0000_s142459" name="Equation" r:id="rId48" imgW="457002" imgH="215806" progId="Equation.DSMT4">
                  <p:embed/>
                </p:oleObj>
              </mc:Choice>
              <mc:Fallback>
                <p:oleObj name="Equation" r:id="rId48" imgW="457002" imgH="215806"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402013" y="4594225"/>
                        <a:ext cx="822325" cy="393700"/>
                      </a:xfrm>
                      <a:prstGeom prst="rect">
                        <a:avLst/>
                      </a:prstGeom>
                      <a:solidFill>
                        <a:srgbClr val="CCCCFF"/>
                      </a:solidFill>
                    </p:spPr>
                  </p:pic>
                </p:oleObj>
              </mc:Fallback>
            </mc:AlternateContent>
          </a:graphicData>
        </a:graphic>
      </p:graphicFrame>
      <p:graphicFrame>
        <p:nvGraphicFramePr>
          <p:cNvPr id="14407" name="Object 71"/>
          <p:cNvGraphicFramePr>
            <a:graphicFrameLocks noChangeAspect="1"/>
          </p:cNvGraphicFramePr>
          <p:nvPr/>
        </p:nvGraphicFramePr>
        <p:xfrm>
          <a:off x="4543425" y="4573588"/>
          <a:ext cx="749300" cy="1204912"/>
        </p:xfrm>
        <a:graphic>
          <a:graphicData uri="http://schemas.openxmlformats.org/presentationml/2006/ole">
            <mc:AlternateContent xmlns:mc="http://schemas.openxmlformats.org/markup-compatibility/2006">
              <mc:Choice xmlns:v="urn:schemas-microsoft-com:vml" Requires="v">
                <p:oleObj spid="_x0000_s142460" name="Equation" r:id="rId50" imgW="419040" imgH="660240" progId="Equation.DSMT4">
                  <p:embed/>
                </p:oleObj>
              </mc:Choice>
              <mc:Fallback>
                <p:oleObj name="Equation" r:id="rId50" imgW="419040" imgH="660240" progId="Equation.DSMT4">
                  <p:embed/>
                  <p:pic>
                    <p:nvPicPr>
                      <p:cNvPr id="0" name=""/>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543425" y="4573588"/>
                        <a:ext cx="749300" cy="1204912"/>
                      </a:xfrm>
                      <a:prstGeom prst="rect">
                        <a:avLst/>
                      </a:prstGeom>
                      <a:solidFill>
                        <a:srgbClr val="CCCCFF"/>
                      </a:solidFill>
                    </p:spPr>
                  </p:pic>
                </p:oleObj>
              </mc:Fallback>
            </mc:AlternateContent>
          </a:graphicData>
        </a:graphic>
      </p:graphicFrame>
      <p:graphicFrame>
        <p:nvGraphicFramePr>
          <p:cNvPr id="14408" name="Object 72"/>
          <p:cNvGraphicFramePr>
            <a:graphicFrameLocks noChangeAspect="1"/>
          </p:cNvGraphicFramePr>
          <p:nvPr/>
        </p:nvGraphicFramePr>
        <p:xfrm>
          <a:off x="5670550" y="4602163"/>
          <a:ext cx="747713" cy="1760537"/>
        </p:xfrm>
        <a:graphic>
          <a:graphicData uri="http://schemas.openxmlformats.org/presentationml/2006/ole">
            <mc:AlternateContent xmlns:mc="http://schemas.openxmlformats.org/markup-compatibility/2006">
              <mc:Choice xmlns:v="urn:schemas-microsoft-com:vml" Requires="v">
                <p:oleObj spid="_x0000_s142461" name="Equation" r:id="rId52" imgW="419040" imgH="965160" progId="Equation.DSMT4">
                  <p:embed/>
                </p:oleObj>
              </mc:Choice>
              <mc:Fallback>
                <p:oleObj name="Equation" r:id="rId52" imgW="419040" imgH="965160" progId="Equation.DSMT4">
                  <p:embed/>
                  <p:pic>
                    <p:nvPicPr>
                      <p:cNvPr id="0" name=""/>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670550" y="4602163"/>
                        <a:ext cx="747713" cy="1760537"/>
                      </a:xfrm>
                      <a:prstGeom prst="rect">
                        <a:avLst/>
                      </a:prstGeom>
                      <a:solidFill>
                        <a:srgbClr val="CCCCFF"/>
                      </a:solidFill>
                    </p:spPr>
                  </p:pic>
                </p:oleObj>
              </mc:Fallback>
            </mc:AlternateContent>
          </a:graphicData>
        </a:graphic>
      </p:graphicFrame>
      <p:graphicFrame>
        <p:nvGraphicFramePr>
          <p:cNvPr id="14409" name="Object 73"/>
          <p:cNvGraphicFramePr>
            <a:graphicFrameLocks noChangeAspect="1"/>
          </p:cNvGraphicFramePr>
          <p:nvPr/>
        </p:nvGraphicFramePr>
        <p:xfrm>
          <a:off x="6748463" y="4592638"/>
          <a:ext cx="749300" cy="1204912"/>
        </p:xfrm>
        <a:graphic>
          <a:graphicData uri="http://schemas.openxmlformats.org/presentationml/2006/ole">
            <mc:AlternateContent xmlns:mc="http://schemas.openxmlformats.org/markup-compatibility/2006">
              <mc:Choice xmlns:v="urn:schemas-microsoft-com:vml" Requires="v">
                <p:oleObj spid="_x0000_s142462" name="Equation" r:id="rId54" imgW="419040" imgH="660240" progId="Equation.DSMT4">
                  <p:embed/>
                </p:oleObj>
              </mc:Choice>
              <mc:Fallback>
                <p:oleObj name="Equation" r:id="rId54" imgW="419040" imgH="660240" progId="Equation.DSMT4">
                  <p:embed/>
                  <p:pic>
                    <p:nvPicPr>
                      <p:cNvPr id="0" name=""/>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748463" y="4592638"/>
                        <a:ext cx="749300" cy="1204912"/>
                      </a:xfrm>
                      <a:prstGeom prst="rect">
                        <a:avLst/>
                      </a:prstGeom>
                      <a:solidFill>
                        <a:srgbClr val="CCCCFF"/>
                      </a:solidFill>
                    </p:spPr>
                  </p:pic>
                </p:oleObj>
              </mc:Fallback>
            </mc:AlternateContent>
          </a:graphicData>
        </a:graphic>
      </p:graphicFrame>
      <p:graphicFrame>
        <p:nvGraphicFramePr>
          <p:cNvPr id="14410" name="Object 74"/>
          <p:cNvGraphicFramePr>
            <a:graphicFrameLocks noChangeAspect="1"/>
          </p:cNvGraphicFramePr>
          <p:nvPr/>
        </p:nvGraphicFramePr>
        <p:xfrm>
          <a:off x="7812088" y="4594225"/>
          <a:ext cx="822325" cy="393700"/>
        </p:xfrm>
        <a:graphic>
          <a:graphicData uri="http://schemas.openxmlformats.org/presentationml/2006/ole">
            <mc:AlternateContent xmlns:mc="http://schemas.openxmlformats.org/markup-compatibility/2006">
              <mc:Choice xmlns:v="urn:schemas-microsoft-com:vml" Requires="v">
                <p:oleObj spid="_x0000_s142463" name="Equation" r:id="rId56" imgW="457002" imgH="215806" progId="Equation.DSMT4">
                  <p:embed/>
                </p:oleObj>
              </mc:Choice>
              <mc:Fallback>
                <p:oleObj name="Equation" r:id="rId56" imgW="457002" imgH="215806" progId="Equation.DSMT4">
                  <p:embed/>
                  <p:pic>
                    <p:nvPicPr>
                      <p:cNvPr id="0" name=""/>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812088" y="4594225"/>
                        <a:ext cx="822325" cy="393700"/>
                      </a:xfrm>
                      <a:prstGeom prst="rect">
                        <a:avLst/>
                      </a:prstGeom>
                      <a:solidFill>
                        <a:srgbClr val="CCCCFF"/>
                      </a:solidFill>
                    </p:spPr>
                  </p:pic>
                </p:oleObj>
              </mc:Fallback>
            </mc:AlternateContent>
          </a:graphicData>
        </a:graphic>
      </p:graphicFrame>
      <p:graphicFrame>
        <p:nvGraphicFramePr>
          <p:cNvPr id="14422" name="Object 86"/>
          <p:cNvGraphicFramePr>
            <a:graphicFrameLocks noChangeAspect="1"/>
          </p:cNvGraphicFramePr>
          <p:nvPr/>
        </p:nvGraphicFramePr>
        <p:xfrm>
          <a:off x="250825" y="6345238"/>
          <a:ext cx="2963863" cy="346075"/>
        </p:xfrm>
        <a:graphic>
          <a:graphicData uri="http://schemas.openxmlformats.org/presentationml/2006/ole">
            <mc:AlternateContent xmlns:mc="http://schemas.openxmlformats.org/markup-compatibility/2006">
              <mc:Choice xmlns:v="urn:schemas-microsoft-com:vml" Requires="v">
                <p:oleObj spid="_x0000_s142464" name="Equation" r:id="rId58" imgW="1739880" imgH="203040" progId="Equation.DSMT4">
                  <p:embed/>
                </p:oleObj>
              </mc:Choice>
              <mc:Fallback>
                <p:oleObj name="Equation" r:id="rId58" imgW="1739880" imgH="203040" progId="Equation.DSMT4">
                  <p:embed/>
                  <p:pic>
                    <p:nvPicPr>
                      <p:cNvPr id="0" name=""/>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50825" y="6345238"/>
                        <a:ext cx="2963863"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23" name="Object 87"/>
          <p:cNvGraphicFramePr>
            <a:graphicFrameLocks noChangeAspect="1"/>
          </p:cNvGraphicFramePr>
          <p:nvPr/>
        </p:nvGraphicFramePr>
        <p:xfrm>
          <a:off x="3600450" y="6405563"/>
          <a:ext cx="485775" cy="268287"/>
        </p:xfrm>
        <a:graphic>
          <a:graphicData uri="http://schemas.openxmlformats.org/presentationml/2006/ole">
            <mc:AlternateContent xmlns:mc="http://schemas.openxmlformats.org/markup-compatibility/2006">
              <mc:Choice xmlns:v="urn:schemas-microsoft-com:vml" Requires="v">
                <p:oleObj spid="_x0000_s142465" name="Equation" r:id="rId60" imgW="342720" imgH="190440" progId="Equation.DSMT4">
                  <p:embed/>
                </p:oleObj>
              </mc:Choice>
              <mc:Fallback>
                <p:oleObj name="Equation" r:id="rId60" imgW="342720" imgH="190440" progId="Equation.DSMT4">
                  <p:embed/>
                  <p:pic>
                    <p:nvPicPr>
                      <p:cNvPr id="0" name=""/>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600450" y="6405563"/>
                        <a:ext cx="485775" cy="26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24" name="Object 88"/>
          <p:cNvGraphicFramePr>
            <a:graphicFrameLocks noChangeAspect="1"/>
          </p:cNvGraphicFramePr>
          <p:nvPr/>
        </p:nvGraphicFramePr>
        <p:xfrm>
          <a:off x="7985125" y="6403975"/>
          <a:ext cx="485775" cy="268288"/>
        </p:xfrm>
        <a:graphic>
          <a:graphicData uri="http://schemas.openxmlformats.org/presentationml/2006/ole">
            <mc:AlternateContent xmlns:mc="http://schemas.openxmlformats.org/markup-compatibility/2006">
              <mc:Choice xmlns:v="urn:schemas-microsoft-com:vml" Requires="v">
                <p:oleObj spid="_x0000_s142466" name="Equation" r:id="rId62" imgW="342720" imgH="190440" progId="Equation.DSMT4">
                  <p:embed/>
                </p:oleObj>
              </mc:Choice>
              <mc:Fallback>
                <p:oleObj name="Equation" r:id="rId62" imgW="342720" imgH="190440" progId="Equation.DSMT4">
                  <p:embed/>
                  <p:pic>
                    <p:nvPicPr>
                      <p:cNvPr id="0" name=""/>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7985125" y="6403975"/>
                        <a:ext cx="485775"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25" name="Object 89"/>
          <p:cNvGraphicFramePr>
            <a:graphicFrameLocks noChangeAspect="1"/>
          </p:cNvGraphicFramePr>
          <p:nvPr/>
        </p:nvGraphicFramePr>
        <p:xfrm>
          <a:off x="4654550" y="6403975"/>
          <a:ext cx="503238" cy="268288"/>
        </p:xfrm>
        <a:graphic>
          <a:graphicData uri="http://schemas.openxmlformats.org/presentationml/2006/ole">
            <mc:AlternateContent xmlns:mc="http://schemas.openxmlformats.org/markup-compatibility/2006">
              <mc:Choice xmlns:v="urn:schemas-microsoft-com:vml" Requires="v">
                <p:oleObj spid="_x0000_s142467" name="Equation" r:id="rId64" imgW="355320" imgH="190440" progId="Equation.DSMT4">
                  <p:embed/>
                </p:oleObj>
              </mc:Choice>
              <mc:Fallback>
                <p:oleObj name="Equation" r:id="rId64" imgW="355320" imgH="190440" progId="Equation.DSMT4">
                  <p:embed/>
                  <p:pic>
                    <p:nvPicPr>
                      <p:cNvPr id="0" name=""/>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654550" y="6403975"/>
                        <a:ext cx="503238"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26" name="Object 90"/>
          <p:cNvGraphicFramePr>
            <a:graphicFrameLocks noChangeAspect="1"/>
          </p:cNvGraphicFramePr>
          <p:nvPr/>
        </p:nvGraphicFramePr>
        <p:xfrm>
          <a:off x="6867525" y="6405563"/>
          <a:ext cx="503238" cy="268287"/>
        </p:xfrm>
        <a:graphic>
          <a:graphicData uri="http://schemas.openxmlformats.org/presentationml/2006/ole">
            <mc:AlternateContent xmlns:mc="http://schemas.openxmlformats.org/markup-compatibility/2006">
              <mc:Choice xmlns:v="urn:schemas-microsoft-com:vml" Requires="v">
                <p:oleObj spid="_x0000_s142468" name="Equation" r:id="rId66" imgW="355320" imgH="190440" progId="Equation.DSMT4">
                  <p:embed/>
                </p:oleObj>
              </mc:Choice>
              <mc:Fallback>
                <p:oleObj name="Equation" r:id="rId66" imgW="355320" imgH="190440" progId="Equation.DSMT4">
                  <p:embed/>
                  <p:pic>
                    <p:nvPicPr>
                      <p:cNvPr id="0" name=""/>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6867525" y="6405563"/>
                        <a:ext cx="503238" cy="26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27" name="Object 91"/>
          <p:cNvGraphicFramePr>
            <a:graphicFrameLocks noChangeAspect="1"/>
          </p:cNvGraphicFramePr>
          <p:nvPr/>
        </p:nvGraphicFramePr>
        <p:xfrm>
          <a:off x="5778500" y="6403975"/>
          <a:ext cx="503238" cy="268288"/>
        </p:xfrm>
        <a:graphic>
          <a:graphicData uri="http://schemas.openxmlformats.org/presentationml/2006/ole">
            <mc:AlternateContent xmlns:mc="http://schemas.openxmlformats.org/markup-compatibility/2006">
              <mc:Choice xmlns:v="urn:schemas-microsoft-com:vml" Requires="v">
                <p:oleObj spid="_x0000_s142469" name="Equation" r:id="rId68" imgW="355320" imgH="190440" progId="Equation.DSMT4">
                  <p:embed/>
                </p:oleObj>
              </mc:Choice>
              <mc:Fallback>
                <p:oleObj name="Equation" r:id="rId68" imgW="355320" imgH="190440" progId="Equation.DSMT4">
                  <p:embed/>
                  <p:pic>
                    <p:nvPicPr>
                      <p:cNvPr id="0" name=""/>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778500" y="6403975"/>
                        <a:ext cx="503238"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29" name="Rectangle 93"/>
          <p:cNvSpPr>
            <a:spLocks noChangeArrowheads="1"/>
          </p:cNvSpPr>
          <p:nvPr/>
        </p:nvSpPr>
        <p:spPr bwMode="auto">
          <a:xfrm>
            <a:off x="2816225" y="819150"/>
            <a:ext cx="765175" cy="630238"/>
          </a:xfrm>
          <a:prstGeom prst="rect">
            <a:avLst/>
          </a:prstGeom>
          <a:solidFill>
            <a:schemeClr val="folHlink"/>
          </a:solidFill>
          <a:ln w="9525">
            <a:noFill/>
            <a:miter lim="800000"/>
            <a:headEnd/>
            <a:tailEnd/>
          </a:ln>
        </p:spPr>
        <p:txBody>
          <a:bodyPr/>
          <a:lstStyle/>
          <a:p>
            <a:pPr marL="609600" indent="-609600" algn="ctr">
              <a:lnSpc>
                <a:spcPct val="90000"/>
              </a:lnSpc>
            </a:pPr>
            <a:r>
              <a:rPr lang="en-US" altLang="zh-CN">
                <a:latin typeface="黑体" pitchFamily="49" charset="-122"/>
                <a:ea typeface="黑体" pitchFamily="49" charset="-122"/>
              </a:rPr>
              <a:t>1 </a:t>
            </a:r>
            <a:r>
              <a:rPr lang="zh-CN" altLang="en-US">
                <a:latin typeface="黑体" pitchFamily="49" charset="-122"/>
                <a:ea typeface="黑体" pitchFamily="49" charset="-122"/>
              </a:rPr>
              <a:t>个</a:t>
            </a:r>
          </a:p>
          <a:p>
            <a:pPr marL="609600" indent="-609600" algn="ctr">
              <a:lnSpc>
                <a:spcPct val="90000"/>
              </a:lnSpc>
            </a:pPr>
            <a:r>
              <a:rPr lang="zh-CN" altLang="en-US">
                <a:latin typeface="黑体" pitchFamily="49" charset="-122"/>
                <a:ea typeface="黑体" pitchFamily="49" charset="-122"/>
              </a:rPr>
              <a:t>分子</a:t>
            </a:r>
          </a:p>
        </p:txBody>
      </p:sp>
      <p:sp>
        <p:nvSpPr>
          <p:cNvPr id="14431" name="AutoShape 95"/>
          <p:cNvSpPr>
            <a:spLocks noChangeArrowheads="1"/>
          </p:cNvSpPr>
          <p:nvPr/>
        </p:nvSpPr>
        <p:spPr bwMode="auto">
          <a:xfrm>
            <a:off x="1597025" y="1181100"/>
            <a:ext cx="811213" cy="300038"/>
          </a:xfrm>
          <a:prstGeom prst="roundRect">
            <a:avLst>
              <a:gd name="adj" fmla="val 35597"/>
            </a:avLst>
          </a:prstGeom>
          <a:noFill/>
          <a:ln w="19050">
            <a:solidFill>
              <a:srgbClr val="0000FF"/>
            </a:solidFill>
            <a:round/>
            <a:headEnd/>
            <a:tailEnd/>
          </a:ln>
        </p:spPr>
        <p:txBody>
          <a:bodyPr wrap="none" anchor="ctr"/>
          <a:lstStyle/>
          <a:p>
            <a:pPr algn="ctr"/>
            <a:endParaRPr lang="zh-CN" altLang="en-US"/>
          </a:p>
        </p:txBody>
      </p:sp>
      <p:sp>
        <p:nvSpPr>
          <p:cNvPr id="14433" name="Rectangle 97"/>
          <p:cNvSpPr>
            <a:spLocks noChangeArrowheads="1"/>
          </p:cNvSpPr>
          <p:nvPr/>
        </p:nvSpPr>
        <p:spPr bwMode="auto">
          <a:xfrm>
            <a:off x="750888" y="1117600"/>
            <a:ext cx="2200275" cy="433388"/>
          </a:xfrm>
          <a:prstGeom prst="rect">
            <a:avLst/>
          </a:prstGeom>
          <a:noFill/>
          <a:ln w="9525">
            <a:noFill/>
            <a:miter lim="800000"/>
            <a:headEnd/>
            <a:tailEnd/>
          </a:ln>
        </p:spPr>
        <p:txBody>
          <a:bodyPr/>
          <a:lstStyle/>
          <a:p>
            <a:pPr marL="609600" indent="-609600" algn="just">
              <a:spcBef>
                <a:spcPct val="20000"/>
              </a:spcBef>
            </a:pPr>
            <a:r>
              <a:rPr lang="zh-CN" altLang="en-US" sz="2000">
                <a:latin typeface="黑体" pitchFamily="49" charset="-122"/>
                <a:ea typeface="黑体" pitchFamily="49" charset="-122"/>
              </a:rPr>
              <a:t>在一个</a:t>
            </a:r>
            <a:r>
              <a:rPr lang="zh-CN" altLang="en-US" sz="2000">
                <a:solidFill>
                  <a:srgbClr val="FF00FF"/>
                </a:solidFill>
                <a:latin typeface="黑体" pitchFamily="49" charset="-122"/>
                <a:ea typeface="黑体" pitchFamily="49" charset="-122"/>
              </a:rPr>
              <a:t>绝热箱</a:t>
            </a:r>
            <a:r>
              <a:rPr lang="zh-CN" altLang="en-US" sz="2000">
                <a:latin typeface="黑体" pitchFamily="49" charset="-122"/>
                <a:ea typeface="黑体" pitchFamily="49" charset="-122"/>
              </a:rPr>
              <a:t>中</a:t>
            </a:r>
          </a:p>
        </p:txBody>
      </p:sp>
      <p:sp>
        <p:nvSpPr>
          <p:cNvPr id="14435" name="Rectangle 99"/>
          <p:cNvSpPr>
            <a:spLocks noChangeArrowheads="1"/>
          </p:cNvSpPr>
          <p:nvPr/>
        </p:nvSpPr>
        <p:spPr bwMode="auto">
          <a:xfrm>
            <a:off x="2141538" y="2027238"/>
            <a:ext cx="765175" cy="630237"/>
          </a:xfrm>
          <a:prstGeom prst="rect">
            <a:avLst/>
          </a:prstGeom>
          <a:solidFill>
            <a:schemeClr val="folHlink"/>
          </a:solidFill>
          <a:ln w="9525">
            <a:noFill/>
            <a:miter lim="800000"/>
            <a:headEnd/>
            <a:tailEnd/>
          </a:ln>
        </p:spPr>
        <p:txBody>
          <a:bodyPr/>
          <a:lstStyle/>
          <a:p>
            <a:pPr marL="609600" indent="-609600" algn="ctr">
              <a:lnSpc>
                <a:spcPct val="90000"/>
              </a:lnSpc>
            </a:pPr>
            <a:r>
              <a:rPr lang="en-US" altLang="zh-CN">
                <a:latin typeface="黑体" pitchFamily="49" charset="-122"/>
                <a:ea typeface="黑体" pitchFamily="49" charset="-122"/>
              </a:rPr>
              <a:t>2 </a:t>
            </a:r>
            <a:r>
              <a:rPr lang="zh-CN" altLang="en-US">
                <a:latin typeface="黑体" pitchFamily="49" charset="-122"/>
                <a:ea typeface="黑体" pitchFamily="49" charset="-122"/>
              </a:rPr>
              <a:t>个</a:t>
            </a:r>
          </a:p>
          <a:p>
            <a:pPr marL="609600" indent="-609600" algn="ctr">
              <a:lnSpc>
                <a:spcPct val="90000"/>
              </a:lnSpc>
            </a:pPr>
            <a:r>
              <a:rPr lang="zh-CN" altLang="en-US">
                <a:latin typeface="黑体" pitchFamily="49" charset="-122"/>
                <a:ea typeface="黑体" pitchFamily="49" charset="-122"/>
              </a:rPr>
              <a:t>分子</a:t>
            </a:r>
          </a:p>
        </p:txBody>
      </p:sp>
      <p:sp>
        <p:nvSpPr>
          <p:cNvPr id="14436" name="Rectangle 100"/>
          <p:cNvSpPr>
            <a:spLocks noChangeArrowheads="1"/>
          </p:cNvSpPr>
          <p:nvPr/>
        </p:nvSpPr>
        <p:spPr bwMode="auto">
          <a:xfrm>
            <a:off x="2135188" y="3249613"/>
            <a:ext cx="765175" cy="630237"/>
          </a:xfrm>
          <a:prstGeom prst="rect">
            <a:avLst/>
          </a:prstGeom>
          <a:solidFill>
            <a:schemeClr val="folHlink"/>
          </a:solidFill>
          <a:ln w="9525">
            <a:noFill/>
            <a:miter lim="800000"/>
            <a:headEnd/>
            <a:tailEnd/>
          </a:ln>
        </p:spPr>
        <p:txBody>
          <a:bodyPr/>
          <a:lstStyle/>
          <a:p>
            <a:pPr marL="609600" indent="-609600" algn="ctr">
              <a:lnSpc>
                <a:spcPct val="90000"/>
              </a:lnSpc>
            </a:pPr>
            <a:r>
              <a:rPr lang="en-US" altLang="zh-CN">
                <a:latin typeface="黑体" pitchFamily="49" charset="-122"/>
                <a:ea typeface="黑体" pitchFamily="49" charset="-122"/>
              </a:rPr>
              <a:t>3 </a:t>
            </a:r>
            <a:r>
              <a:rPr lang="zh-CN" altLang="en-US">
                <a:latin typeface="黑体" pitchFamily="49" charset="-122"/>
                <a:ea typeface="黑体" pitchFamily="49" charset="-122"/>
              </a:rPr>
              <a:t>个</a:t>
            </a:r>
          </a:p>
          <a:p>
            <a:pPr marL="609600" indent="-609600" algn="ctr">
              <a:lnSpc>
                <a:spcPct val="90000"/>
              </a:lnSpc>
            </a:pPr>
            <a:r>
              <a:rPr lang="zh-CN" altLang="en-US">
                <a:latin typeface="黑体" pitchFamily="49" charset="-122"/>
                <a:ea typeface="黑体" pitchFamily="49" charset="-122"/>
              </a:rPr>
              <a:t>分子</a:t>
            </a:r>
          </a:p>
        </p:txBody>
      </p:sp>
      <p:sp>
        <p:nvSpPr>
          <p:cNvPr id="14437" name="Rectangle 101"/>
          <p:cNvSpPr>
            <a:spLocks noChangeArrowheads="1"/>
          </p:cNvSpPr>
          <p:nvPr/>
        </p:nvSpPr>
        <p:spPr bwMode="auto">
          <a:xfrm>
            <a:off x="2128838" y="4708525"/>
            <a:ext cx="765175" cy="630238"/>
          </a:xfrm>
          <a:prstGeom prst="rect">
            <a:avLst/>
          </a:prstGeom>
          <a:solidFill>
            <a:schemeClr val="folHlink"/>
          </a:solidFill>
          <a:ln w="9525">
            <a:noFill/>
            <a:miter lim="800000"/>
            <a:headEnd/>
            <a:tailEnd/>
          </a:ln>
        </p:spPr>
        <p:txBody>
          <a:bodyPr/>
          <a:lstStyle/>
          <a:p>
            <a:pPr marL="609600" indent="-609600" algn="ctr">
              <a:lnSpc>
                <a:spcPct val="90000"/>
              </a:lnSpc>
            </a:pPr>
            <a:r>
              <a:rPr lang="en-US" altLang="zh-CN">
                <a:latin typeface="黑体" pitchFamily="49" charset="-122"/>
                <a:ea typeface="黑体" pitchFamily="49" charset="-122"/>
              </a:rPr>
              <a:t>4 </a:t>
            </a:r>
            <a:r>
              <a:rPr lang="zh-CN" altLang="en-US">
                <a:latin typeface="黑体" pitchFamily="49" charset="-122"/>
                <a:ea typeface="黑体" pitchFamily="49" charset="-122"/>
              </a:rPr>
              <a:t>个</a:t>
            </a:r>
          </a:p>
          <a:p>
            <a:pPr marL="609600" indent="-609600" algn="ctr">
              <a:lnSpc>
                <a:spcPct val="90000"/>
              </a:lnSpc>
            </a:pPr>
            <a:r>
              <a:rPr lang="zh-CN" altLang="en-US">
                <a:latin typeface="黑体" pitchFamily="49" charset="-122"/>
                <a:ea typeface="黑体" pitchFamily="49" charset="-122"/>
              </a:rPr>
              <a:t>分子</a:t>
            </a:r>
          </a:p>
        </p:txBody>
      </p:sp>
      <p:sp>
        <p:nvSpPr>
          <p:cNvPr id="14438" name="Rectangle 102"/>
          <p:cNvSpPr>
            <a:spLocks noChangeArrowheads="1"/>
          </p:cNvSpPr>
          <p:nvPr/>
        </p:nvSpPr>
        <p:spPr bwMode="auto">
          <a:xfrm>
            <a:off x="52388" y="773113"/>
            <a:ext cx="2584450" cy="433387"/>
          </a:xfrm>
          <a:prstGeom prst="rect">
            <a:avLst/>
          </a:prstGeom>
          <a:noFill/>
          <a:ln w="9525">
            <a:noFill/>
            <a:miter lim="800000"/>
            <a:headEnd/>
            <a:tailEnd/>
          </a:ln>
        </p:spPr>
        <p:txBody>
          <a:bodyPr/>
          <a:lstStyle/>
          <a:p>
            <a:pPr marL="609600" indent="-609600" algn="just">
              <a:spcBef>
                <a:spcPct val="20000"/>
              </a:spcBef>
            </a:pPr>
            <a:r>
              <a:rPr lang="en-US" altLang="zh-CN" sz="2200">
                <a:solidFill>
                  <a:srgbClr val="0000FF"/>
                </a:solidFill>
                <a:latin typeface="黑体" pitchFamily="49" charset="-122"/>
                <a:ea typeface="黑体" pitchFamily="49" charset="-122"/>
              </a:rPr>
              <a:t>2. </a:t>
            </a:r>
            <a:r>
              <a:rPr lang="zh-CN" altLang="en-US" sz="2200">
                <a:solidFill>
                  <a:srgbClr val="0000FF"/>
                </a:solidFill>
                <a:latin typeface="黑体" pitchFamily="49" charset="-122"/>
                <a:ea typeface="黑体" pitchFamily="49" charset="-122"/>
              </a:rPr>
              <a:t>熵的物理意义</a:t>
            </a:r>
          </a:p>
        </p:txBody>
      </p:sp>
      <p:sp>
        <p:nvSpPr>
          <p:cNvPr id="57" name="AutoShape 95"/>
          <p:cNvSpPr>
            <a:spLocks noChangeArrowheads="1"/>
          </p:cNvSpPr>
          <p:nvPr/>
        </p:nvSpPr>
        <p:spPr bwMode="auto">
          <a:xfrm>
            <a:off x="823913" y="2667000"/>
            <a:ext cx="1079500" cy="315913"/>
          </a:xfrm>
          <a:prstGeom prst="roundRect">
            <a:avLst>
              <a:gd name="adj" fmla="val 35597"/>
            </a:avLst>
          </a:prstGeom>
          <a:noFill/>
          <a:ln w="19050">
            <a:solidFill>
              <a:srgbClr val="0000FF"/>
            </a:solidFill>
            <a:round/>
            <a:headEnd/>
            <a:tailEnd/>
          </a:ln>
        </p:spPr>
        <p:txBody>
          <a:bodyPr wrap="none" anchor="ctr"/>
          <a:lstStyle/>
          <a:p>
            <a:pPr algn="ctr"/>
            <a:endParaRPr lang="zh-CN" altLang="en-US"/>
          </a:p>
        </p:txBody>
      </p:sp>
      <p:sp>
        <p:nvSpPr>
          <p:cNvPr id="58" name="Rectangle 64"/>
          <p:cNvSpPr>
            <a:spLocks noChangeArrowheads="1"/>
          </p:cNvSpPr>
          <p:nvPr/>
        </p:nvSpPr>
        <p:spPr bwMode="auto">
          <a:xfrm>
            <a:off x="52388" y="5375275"/>
            <a:ext cx="1889125" cy="809625"/>
          </a:xfrm>
          <a:prstGeom prst="rect">
            <a:avLst/>
          </a:prstGeom>
          <a:solidFill>
            <a:srgbClr val="00FFFF"/>
          </a:solidFill>
          <a:ln w="9525">
            <a:noFill/>
            <a:miter lim="800000"/>
            <a:headEnd/>
            <a:tailEnd/>
          </a:ln>
        </p:spPr>
        <p:txBody>
          <a:bodyPr/>
          <a:lstStyle/>
          <a:p>
            <a:pPr algn="ctr"/>
            <a:r>
              <a:rPr lang="zh-CN" altLang="en-US" sz="2000" b="1">
                <a:latin typeface="宋体" pitchFamily="2" charset="-122"/>
              </a:rPr>
              <a:t>故</a:t>
            </a:r>
            <a:r>
              <a:rPr lang="zh-CN" altLang="en-US" sz="2000">
                <a:solidFill>
                  <a:srgbClr val="CC3300"/>
                </a:solidFill>
                <a:latin typeface="黑体" pitchFamily="49" charset="-122"/>
                <a:ea typeface="黑体" pitchFamily="49" charset="-122"/>
              </a:rPr>
              <a:t>熵是系统混乱度的反映</a:t>
            </a:r>
          </a:p>
        </p:txBody>
      </p:sp>
    </p:spTree>
    <p:extLst>
      <p:ext uri="{BB962C8B-B14F-4D97-AF65-F5344CB8AC3E}">
        <p14:creationId xmlns:p14="http://schemas.microsoft.com/office/powerpoint/2010/main" val="277846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4438">
                                            <p:txEl>
                                              <p:pRg st="0" end="0"/>
                                            </p:txEl>
                                          </p:spTgt>
                                        </p:tgtEl>
                                        <p:attrNameLst>
                                          <p:attrName>style.visibility</p:attrName>
                                        </p:attrNameLst>
                                      </p:cBhvr>
                                      <p:to>
                                        <p:strVal val="visible"/>
                                      </p:to>
                                    </p:set>
                                    <p:anim calcmode="discrete" valueType="clr">
                                      <p:cBhvr override="childStyle">
                                        <p:cTn id="7" dur="500"/>
                                        <p:tgtEl>
                                          <p:spTgt spid="14438">
                                            <p:txEl>
                                              <p:pRg st="0" end="0"/>
                                            </p:txEl>
                                          </p:spTgt>
                                        </p:tgtEl>
                                        <p:attrNameLst>
                                          <p:attrName>style.color</p:attrName>
                                        </p:attrNameLst>
                                      </p:cBhvr>
                                      <p:tavLst>
                                        <p:tav tm="0">
                                          <p:val>
                                            <p:clrVal>
                                              <a:srgbClr val="0000FF"/>
                                            </p:clrVal>
                                          </p:val>
                                        </p:tav>
                                        <p:tav tm="50000">
                                          <p:val>
                                            <p:clrVal>
                                              <a:srgbClr val="FF3300"/>
                                            </p:clrVal>
                                          </p:val>
                                        </p:tav>
                                      </p:tavLst>
                                    </p:anim>
                                    <p:anim calcmode="discrete" valueType="clr">
                                      <p:cBhvr>
                                        <p:cTn id="8" dur="500"/>
                                        <p:tgtEl>
                                          <p:spTgt spid="14438">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14438">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4433">
                                            <p:txEl>
                                              <p:pRg st="0" end="0"/>
                                            </p:txEl>
                                          </p:spTgt>
                                        </p:tgtEl>
                                        <p:attrNameLst>
                                          <p:attrName>style.visibility</p:attrName>
                                        </p:attrNameLst>
                                      </p:cBhvr>
                                      <p:to>
                                        <p:strVal val="visible"/>
                                      </p:to>
                                    </p:set>
                                    <p:anim calcmode="discrete" valueType="clr">
                                      <p:cBhvr override="childStyle">
                                        <p:cTn id="14" dur="500"/>
                                        <p:tgtEl>
                                          <p:spTgt spid="14433">
                                            <p:txEl>
                                              <p:pRg st="0" end="0"/>
                                            </p:txEl>
                                          </p:spTgt>
                                        </p:tgtEl>
                                        <p:attrNameLst>
                                          <p:attrName>style.color</p:attrName>
                                        </p:attrNameLst>
                                      </p:cBhvr>
                                      <p:tavLst>
                                        <p:tav tm="0">
                                          <p:val>
                                            <p:clrVal>
                                              <a:srgbClr val="0000FF"/>
                                            </p:clrVal>
                                          </p:val>
                                        </p:tav>
                                        <p:tav tm="50000">
                                          <p:val>
                                            <p:clrVal>
                                              <a:srgbClr val="FF3300"/>
                                            </p:clrVal>
                                          </p:val>
                                        </p:tav>
                                      </p:tavLst>
                                    </p:anim>
                                    <p:anim calcmode="discrete" valueType="clr">
                                      <p:cBhvr>
                                        <p:cTn id="15" dur="500"/>
                                        <p:tgtEl>
                                          <p:spTgt spid="14433">
                                            <p:txEl>
                                              <p:pRg st="0" end="0"/>
                                            </p:txEl>
                                          </p:spTgt>
                                        </p:tgtEl>
                                        <p:attrNameLst>
                                          <p:attrName>fillcolor</p:attrName>
                                        </p:attrNameLst>
                                      </p:cBhvr>
                                      <p:tavLst>
                                        <p:tav tm="0">
                                          <p:val>
                                            <p:clrVal>
                                              <a:schemeClr val="accent2"/>
                                            </p:clrVal>
                                          </p:val>
                                        </p:tav>
                                        <p:tav tm="50000">
                                          <p:val>
                                            <p:clrVal>
                                              <a:schemeClr val="hlink"/>
                                            </p:clrVal>
                                          </p:val>
                                        </p:tav>
                                      </p:tavLst>
                                    </p:anim>
                                    <p:set>
                                      <p:cBhvr>
                                        <p:cTn id="16" dur="500"/>
                                        <p:tgtEl>
                                          <p:spTgt spid="14433">
                                            <p:txEl>
                                              <p:pRg st="0" end="0"/>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repeatCount="3000" fill="hold" grpId="0" nodeType="clickEffect">
                                  <p:stCondLst>
                                    <p:cond delay="0"/>
                                  </p:stCondLst>
                                  <p:childTnLst>
                                    <p:set>
                                      <p:cBhvr>
                                        <p:cTn id="20" dur="1" fill="hold">
                                          <p:stCondLst>
                                            <p:cond delay="0"/>
                                          </p:stCondLst>
                                        </p:cTn>
                                        <p:tgtEl>
                                          <p:spTgt spid="14431"/>
                                        </p:tgtEl>
                                        <p:attrNameLst>
                                          <p:attrName>style.visibility</p:attrName>
                                        </p:attrNameLst>
                                      </p:cBhvr>
                                      <p:to>
                                        <p:strVal val="visible"/>
                                      </p:to>
                                    </p:set>
                                    <p:anim calcmode="lin" valueType="num">
                                      <p:cBhvr>
                                        <p:cTn id="21" dur="500" fill="hold"/>
                                        <p:tgtEl>
                                          <p:spTgt spid="14431"/>
                                        </p:tgtEl>
                                        <p:attrNameLst>
                                          <p:attrName>ppt_w</p:attrName>
                                        </p:attrNameLst>
                                      </p:cBhvr>
                                      <p:tavLst>
                                        <p:tav tm="0">
                                          <p:val>
                                            <p:fltVal val="0"/>
                                          </p:val>
                                        </p:tav>
                                        <p:tav tm="100000">
                                          <p:val>
                                            <p:strVal val="#ppt_w"/>
                                          </p:val>
                                        </p:tav>
                                      </p:tavLst>
                                    </p:anim>
                                    <p:anim calcmode="lin" valueType="num">
                                      <p:cBhvr>
                                        <p:cTn id="22" dur="500" fill="hold"/>
                                        <p:tgtEl>
                                          <p:spTgt spid="1443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44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4429"/>
                                        </p:tgtEl>
                                        <p:attrNameLst>
                                          <p:attrName>style.visibility</p:attrName>
                                        </p:attrNameLst>
                                      </p:cBhvr>
                                      <p:to>
                                        <p:strVal val="visible"/>
                                      </p:to>
                                    </p:set>
                                    <p:animEffect transition="in" filter="diamond(in)">
                                      <p:cBhvr>
                                        <p:cTn id="27" dur="1000"/>
                                        <p:tgtEl>
                                          <p:spTgt spid="14429"/>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amond(in)">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nodeType="clickEffect">
                                  <p:stCondLst>
                                    <p:cond delay="0"/>
                                  </p:stCondLst>
                                  <p:childTnLst>
                                    <p:set>
                                      <p:cBhvr>
                                        <p:cTn id="36" dur="1" fill="hold">
                                          <p:stCondLst>
                                            <p:cond delay="0"/>
                                          </p:stCondLst>
                                        </p:cTn>
                                        <p:tgtEl>
                                          <p:spTgt spid="14357"/>
                                        </p:tgtEl>
                                        <p:attrNameLst>
                                          <p:attrName>style.visibility</p:attrName>
                                        </p:attrNameLst>
                                      </p:cBhvr>
                                      <p:to>
                                        <p:strVal val="visible"/>
                                      </p:to>
                                    </p:set>
                                    <p:anim calcmode="lin" valueType="num">
                                      <p:cBhvr>
                                        <p:cTn id="37" dur="1000" fill="hold"/>
                                        <p:tgtEl>
                                          <p:spTgt spid="14357"/>
                                        </p:tgtEl>
                                        <p:attrNameLst>
                                          <p:attrName>ppt_w</p:attrName>
                                        </p:attrNameLst>
                                      </p:cBhvr>
                                      <p:tavLst>
                                        <p:tav tm="0">
                                          <p:val>
                                            <p:strVal val="4*#ppt_w"/>
                                          </p:val>
                                        </p:tav>
                                        <p:tav tm="100000">
                                          <p:val>
                                            <p:strVal val="#ppt_w"/>
                                          </p:val>
                                        </p:tav>
                                      </p:tavLst>
                                    </p:anim>
                                    <p:anim calcmode="lin" valueType="num">
                                      <p:cBhvr>
                                        <p:cTn id="38" dur="1000" fill="hold"/>
                                        <p:tgtEl>
                                          <p:spTgt spid="14357"/>
                                        </p:tgtEl>
                                        <p:attrNameLst>
                                          <p:attrName>ppt_h</p:attrName>
                                        </p:attrNameLst>
                                      </p:cBhvr>
                                      <p:tavLst>
                                        <p:tav tm="0">
                                          <p:val>
                                            <p:strVal val="4*#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diamond(in)">
                                      <p:cBhvr>
                                        <p:cTn id="43" dur="10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32" fill="hold" nodeType="clickEffect">
                                  <p:stCondLst>
                                    <p:cond delay="0"/>
                                  </p:stCondLst>
                                  <p:childTnLst>
                                    <p:set>
                                      <p:cBhvr>
                                        <p:cTn id="47" dur="1" fill="hold">
                                          <p:stCondLst>
                                            <p:cond delay="0"/>
                                          </p:stCondLst>
                                        </p:cTn>
                                        <p:tgtEl>
                                          <p:spTgt spid="14358"/>
                                        </p:tgtEl>
                                        <p:attrNameLst>
                                          <p:attrName>style.visibility</p:attrName>
                                        </p:attrNameLst>
                                      </p:cBhvr>
                                      <p:to>
                                        <p:strVal val="visible"/>
                                      </p:to>
                                    </p:set>
                                    <p:anim calcmode="lin" valueType="num">
                                      <p:cBhvr>
                                        <p:cTn id="48" dur="1000" fill="hold"/>
                                        <p:tgtEl>
                                          <p:spTgt spid="14358"/>
                                        </p:tgtEl>
                                        <p:attrNameLst>
                                          <p:attrName>ppt_w</p:attrName>
                                        </p:attrNameLst>
                                      </p:cBhvr>
                                      <p:tavLst>
                                        <p:tav tm="0">
                                          <p:val>
                                            <p:strVal val="4*#ppt_w"/>
                                          </p:val>
                                        </p:tav>
                                        <p:tav tm="100000">
                                          <p:val>
                                            <p:strVal val="#ppt_w"/>
                                          </p:val>
                                        </p:tav>
                                      </p:tavLst>
                                    </p:anim>
                                    <p:anim calcmode="lin" valueType="num">
                                      <p:cBhvr>
                                        <p:cTn id="49" dur="1000" fill="hold"/>
                                        <p:tgtEl>
                                          <p:spTgt spid="14358"/>
                                        </p:tgtEl>
                                        <p:attrNameLst>
                                          <p:attrName>ppt_h</p:attrName>
                                        </p:attrNameLst>
                                      </p:cBhvr>
                                      <p:tavLst>
                                        <p:tav tm="0">
                                          <p:val>
                                            <p:strVal val="4*#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14378"/>
                                        </p:tgtEl>
                                        <p:attrNameLst>
                                          <p:attrName>style.visibility</p:attrName>
                                        </p:attrNameLst>
                                      </p:cBhvr>
                                      <p:to>
                                        <p:strVal val="visible"/>
                                      </p:to>
                                    </p:set>
                                    <p:animEffect transition="in" filter="strips(downRight)">
                                      <p:cBhvr>
                                        <p:cTn id="54" dur="2000"/>
                                        <p:tgtEl>
                                          <p:spTgt spid="14378"/>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ntr" presetSubtype="16" fill="hold" grpId="0" nodeType="clickEffect">
                                  <p:stCondLst>
                                    <p:cond delay="0"/>
                                  </p:stCondLst>
                                  <p:childTnLst>
                                    <p:set>
                                      <p:cBhvr>
                                        <p:cTn id="58" dur="1" fill="hold">
                                          <p:stCondLst>
                                            <p:cond delay="0"/>
                                          </p:stCondLst>
                                        </p:cTn>
                                        <p:tgtEl>
                                          <p:spTgt spid="14435"/>
                                        </p:tgtEl>
                                        <p:attrNameLst>
                                          <p:attrName>style.visibility</p:attrName>
                                        </p:attrNameLst>
                                      </p:cBhvr>
                                      <p:to>
                                        <p:strVal val="visible"/>
                                      </p:to>
                                    </p:set>
                                    <p:animEffect transition="in" filter="diamond(in)">
                                      <p:cBhvr>
                                        <p:cTn id="59" dur="1000"/>
                                        <p:tgtEl>
                                          <p:spTgt spid="14435"/>
                                        </p:tgtEl>
                                      </p:cBhvr>
                                    </p:animEffect>
                                  </p:childTnLst>
                                </p:cTn>
                              </p:par>
                            </p:childTnLst>
                          </p:cTn>
                        </p:par>
                      </p:childTnLst>
                    </p:cTn>
                  </p:par>
                  <p:par>
                    <p:cTn id="60" fill="hold">
                      <p:stCondLst>
                        <p:cond delay="indefinite"/>
                      </p:stCondLst>
                      <p:childTnLst>
                        <p:par>
                          <p:cTn id="61" fill="hold">
                            <p:stCondLst>
                              <p:cond delay="0"/>
                            </p:stCondLst>
                            <p:childTnLst>
                              <p:par>
                                <p:cTn id="62" presetID="8" presetClass="entr" presetSubtype="16" fill="hold" nodeType="clickEffect">
                                  <p:stCondLst>
                                    <p:cond delay="0"/>
                                  </p:stCondLst>
                                  <p:childTnLst>
                                    <p:set>
                                      <p:cBhvr>
                                        <p:cTn id="63" dur="1" fill="hold">
                                          <p:stCondLst>
                                            <p:cond delay="0"/>
                                          </p:stCondLst>
                                        </p:cTn>
                                        <p:tgtEl>
                                          <p:spTgt spid="14369"/>
                                        </p:tgtEl>
                                        <p:attrNameLst>
                                          <p:attrName>style.visibility</p:attrName>
                                        </p:attrNameLst>
                                      </p:cBhvr>
                                      <p:to>
                                        <p:strVal val="visible"/>
                                      </p:to>
                                    </p:set>
                                    <p:animEffect transition="in" filter="diamond(in)">
                                      <p:cBhvr>
                                        <p:cTn id="64" dur="1000"/>
                                        <p:tgtEl>
                                          <p:spTgt spid="14369"/>
                                        </p:tgtEl>
                                      </p:cBhvr>
                                    </p:animEffect>
                                  </p:childTnLst>
                                </p:cTn>
                              </p:par>
                            </p:childTnLst>
                          </p:cTn>
                        </p:par>
                      </p:childTnLst>
                    </p:cTn>
                  </p:par>
                  <p:par>
                    <p:cTn id="65" fill="hold">
                      <p:stCondLst>
                        <p:cond delay="indefinite"/>
                      </p:stCondLst>
                      <p:childTnLst>
                        <p:par>
                          <p:cTn id="66" fill="hold">
                            <p:stCondLst>
                              <p:cond delay="0"/>
                            </p:stCondLst>
                            <p:childTnLst>
                              <p:par>
                                <p:cTn id="67" presetID="8" presetClass="entr" presetSubtype="16" fill="hold" nodeType="clickEffect">
                                  <p:stCondLst>
                                    <p:cond delay="0"/>
                                  </p:stCondLst>
                                  <p:childTnLst>
                                    <p:set>
                                      <p:cBhvr>
                                        <p:cTn id="68" dur="1" fill="hold">
                                          <p:stCondLst>
                                            <p:cond delay="0"/>
                                          </p:stCondLst>
                                        </p:cTn>
                                        <p:tgtEl>
                                          <p:spTgt spid="14368"/>
                                        </p:tgtEl>
                                        <p:attrNameLst>
                                          <p:attrName>style.visibility</p:attrName>
                                        </p:attrNameLst>
                                      </p:cBhvr>
                                      <p:to>
                                        <p:strVal val="visible"/>
                                      </p:to>
                                    </p:set>
                                    <p:animEffect transition="in" filter="diamond(in)">
                                      <p:cBhvr>
                                        <p:cTn id="69" dur="1000"/>
                                        <p:tgtEl>
                                          <p:spTgt spid="14368"/>
                                        </p:tgtEl>
                                      </p:cBhvr>
                                    </p:animEffect>
                                  </p:childTnLst>
                                </p:cTn>
                              </p:par>
                            </p:childTnLst>
                          </p:cTn>
                        </p:par>
                      </p:childTnLst>
                    </p:cTn>
                  </p:par>
                  <p:par>
                    <p:cTn id="70" fill="hold">
                      <p:stCondLst>
                        <p:cond delay="indefinite"/>
                      </p:stCondLst>
                      <p:childTnLst>
                        <p:par>
                          <p:cTn id="71" fill="hold">
                            <p:stCondLst>
                              <p:cond delay="0"/>
                            </p:stCondLst>
                            <p:childTnLst>
                              <p:par>
                                <p:cTn id="72" presetID="8" presetClass="entr" presetSubtype="16" fill="hold" nodeType="clickEffect">
                                  <p:stCondLst>
                                    <p:cond delay="0"/>
                                  </p:stCondLst>
                                  <p:childTnLst>
                                    <p:set>
                                      <p:cBhvr>
                                        <p:cTn id="73" dur="1" fill="hold">
                                          <p:stCondLst>
                                            <p:cond delay="0"/>
                                          </p:stCondLst>
                                        </p:cTn>
                                        <p:tgtEl>
                                          <p:spTgt spid="14367"/>
                                        </p:tgtEl>
                                        <p:attrNameLst>
                                          <p:attrName>style.visibility</p:attrName>
                                        </p:attrNameLst>
                                      </p:cBhvr>
                                      <p:to>
                                        <p:strVal val="visible"/>
                                      </p:to>
                                    </p:set>
                                    <p:animEffect transition="in" filter="diamond(in)">
                                      <p:cBhvr>
                                        <p:cTn id="74" dur="1000"/>
                                        <p:tgtEl>
                                          <p:spTgt spid="1436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4380"/>
                                        </p:tgtEl>
                                        <p:attrNameLst>
                                          <p:attrName>style.visibility</p:attrName>
                                        </p:attrNameLst>
                                      </p:cBhvr>
                                      <p:to>
                                        <p:strVal val="visible"/>
                                      </p:to>
                                    </p:set>
                                    <p:animEffect transition="in" filter="wipe(left)">
                                      <p:cBhvr>
                                        <p:cTn id="79" dur="1000"/>
                                        <p:tgtEl>
                                          <p:spTgt spid="14380"/>
                                        </p:tgtEl>
                                      </p:cBhvr>
                                    </p:animEffect>
                                  </p:childTnLst>
                                </p:cTn>
                              </p:par>
                            </p:childTnLst>
                          </p:cTn>
                        </p:par>
                      </p:childTnLst>
                    </p:cTn>
                  </p:par>
                  <p:par>
                    <p:cTn id="80" fill="hold">
                      <p:stCondLst>
                        <p:cond delay="indefinite"/>
                      </p:stCondLst>
                      <p:childTnLst>
                        <p:par>
                          <p:cTn id="81" fill="hold">
                            <p:stCondLst>
                              <p:cond delay="0"/>
                            </p:stCondLst>
                            <p:childTnLst>
                              <p:par>
                                <p:cTn id="82" presetID="23" presetClass="entr" presetSubtype="32" fill="hold" nodeType="clickEffect">
                                  <p:stCondLst>
                                    <p:cond delay="0"/>
                                  </p:stCondLst>
                                  <p:childTnLst>
                                    <p:set>
                                      <p:cBhvr>
                                        <p:cTn id="83" dur="1" fill="hold">
                                          <p:stCondLst>
                                            <p:cond delay="0"/>
                                          </p:stCondLst>
                                        </p:cTn>
                                        <p:tgtEl>
                                          <p:spTgt spid="14381"/>
                                        </p:tgtEl>
                                        <p:attrNameLst>
                                          <p:attrName>style.visibility</p:attrName>
                                        </p:attrNameLst>
                                      </p:cBhvr>
                                      <p:to>
                                        <p:strVal val="visible"/>
                                      </p:to>
                                    </p:set>
                                    <p:anim calcmode="lin" valueType="num">
                                      <p:cBhvr>
                                        <p:cTn id="84" dur="1000" fill="hold"/>
                                        <p:tgtEl>
                                          <p:spTgt spid="14381"/>
                                        </p:tgtEl>
                                        <p:attrNameLst>
                                          <p:attrName>ppt_w</p:attrName>
                                        </p:attrNameLst>
                                      </p:cBhvr>
                                      <p:tavLst>
                                        <p:tav tm="0">
                                          <p:val>
                                            <p:strVal val="4*#ppt_w"/>
                                          </p:val>
                                        </p:tav>
                                        <p:tav tm="100000">
                                          <p:val>
                                            <p:strVal val="#ppt_w"/>
                                          </p:val>
                                        </p:tav>
                                      </p:tavLst>
                                    </p:anim>
                                    <p:anim calcmode="lin" valueType="num">
                                      <p:cBhvr>
                                        <p:cTn id="85" dur="1000" fill="hold"/>
                                        <p:tgtEl>
                                          <p:spTgt spid="14381"/>
                                        </p:tgtEl>
                                        <p:attrNameLst>
                                          <p:attrName>ppt_h</p:attrName>
                                        </p:attrNameLst>
                                      </p:cBhvr>
                                      <p:tavLst>
                                        <p:tav tm="0">
                                          <p:val>
                                            <p:strVal val="4*#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23" presetClass="entr" presetSubtype="32" fill="hold" nodeType="clickEffect">
                                  <p:stCondLst>
                                    <p:cond delay="0"/>
                                  </p:stCondLst>
                                  <p:childTnLst>
                                    <p:set>
                                      <p:cBhvr>
                                        <p:cTn id="89" dur="1" fill="hold">
                                          <p:stCondLst>
                                            <p:cond delay="0"/>
                                          </p:stCondLst>
                                        </p:cTn>
                                        <p:tgtEl>
                                          <p:spTgt spid="14382"/>
                                        </p:tgtEl>
                                        <p:attrNameLst>
                                          <p:attrName>style.visibility</p:attrName>
                                        </p:attrNameLst>
                                      </p:cBhvr>
                                      <p:to>
                                        <p:strVal val="visible"/>
                                      </p:to>
                                    </p:set>
                                    <p:anim calcmode="lin" valueType="num">
                                      <p:cBhvr>
                                        <p:cTn id="90" dur="1000" fill="hold"/>
                                        <p:tgtEl>
                                          <p:spTgt spid="14382"/>
                                        </p:tgtEl>
                                        <p:attrNameLst>
                                          <p:attrName>ppt_w</p:attrName>
                                        </p:attrNameLst>
                                      </p:cBhvr>
                                      <p:tavLst>
                                        <p:tav tm="0">
                                          <p:val>
                                            <p:strVal val="4*#ppt_w"/>
                                          </p:val>
                                        </p:tav>
                                        <p:tav tm="100000">
                                          <p:val>
                                            <p:strVal val="#ppt_w"/>
                                          </p:val>
                                        </p:tav>
                                      </p:tavLst>
                                    </p:anim>
                                    <p:anim calcmode="lin" valueType="num">
                                      <p:cBhvr>
                                        <p:cTn id="91" dur="1000" fill="hold"/>
                                        <p:tgtEl>
                                          <p:spTgt spid="14382"/>
                                        </p:tgtEl>
                                        <p:attrNameLst>
                                          <p:attrName>ppt_h</p:attrName>
                                        </p:attrNameLst>
                                      </p:cBhvr>
                                      <p:tavLst>
                                        <p:tav tm="0">
                                          <p:val>
                                            <p:strVal val="4*#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23" presetClass="entr" presetSubtype="32" fill="hold" nodeType="clickEffect">
                                  <p:stCondLst>
                                    <p:cond delay="0"/>
                                  </p:stCondLst>
                                  <p:childTnLst>
                                    <p:set>
                                      <p:cBhvr>
                                        <p:cTn id="95" dur="1" fill="hold">
                                          <p:stCondLst>
                                            <p:cond delay="0"/>
                                          </p:stCondLst>
                                        </p:cTn>
                                        <p:tgtEl>
                                          <p:spTgt spid="14383"/>
                                        </p:tgtEl>
                                        <p:attrNameLst>
                                          <p:attrName>style.visibility</p:attrName>
                                        </p:attrNameLst>
                                      </p:cBhvr>
                                      <p:to>
                                        <p:strVal val="visible"/>
                                      </p:to>
                                    </p:set>
                                    <p:anim calcmode="lin" valueType="num">
                                      <p:cBhvr>
                                        <p:cTn id="96" dur="1000" fill="hold"/>
                                        <p:tgtEl>
                                          <p:spTgt spid="14383"/>
                                        </p:tgtEl>
                                        <p:attrNameLst>
                                          <p:attrName>ppt_w</p:attrName>
                                        </p:attrNameLst>
                                      </p:cBhvr>
                                      <p:tavLst>
                                        <p:tav tm="0">
                                          <p:val>
                                            <p:strVal val="4*#ppt_w"/>
                                          </p:val>
                                        </p:tav>
                                        <p:tav tm="100000">
                                          <p:val>
                                            <p:strVal val="#ppt_w"/>
                                          </p:val>
                                        </p:tav>
                                      </p:tavLst>
                                    </p:anim>
                                    <p:anim calcmode="lin" valueType="num">
                                      <p:cBhvr>
                                        <p:cTn id="97" dur="1000" fill="hold"/>
                                        <p:tgtEl>
                                          <p:spTgt spid="14383"/>
                                        </p:tgtEl>
                                        <p:attrNameLst>
                                          <p:attrName>ppt_h</p:attrName>
                                        </p:attrNameLst>
                                      </p:cBhvr>
                                      <p:tavLst>
                                        <p:tav tm="0">
                                          <p:val>
                                            <p:strVal val="4*#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23" presetClass="entr" presetSubtype="16" repeatCount="3000" fill="hold" grpId="0" nodeType="clickEffect">
                                  <p:stCondLst>
                                    <p:cond delay="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14344"/>
                                        </p:tgtEl>
                                        <p:attrNameLst>
                                          <p:attrName>style.visibility</p:attrName>
                                        </p:attrNameLst>
                                      </p:cBhvr>
                                      <p:to>
                                        <p:strVal val="visible"/>
                                      </p:to>
                                    </p:set>
                                    <p:animEffect transition="in" filter="wipe(left)">
                                      <p:cBhvr>
                                        <p:cTn id="108" dur="1000"/>
                                        <p:tgtEl>
                                          <p:spTgt spid="14344"/>
                                        </p:tgtEl>
                                      </p:cBhvr>
                                    </p:animEffect>
                                  </p:childTnLst>
                                </p:cTn>
                              </p:par>
                            </p:childTnLst>
                          </p:cTn>
                        </p:par>
                      </p:childTnLst>
                    </p:cTn>
                  </p:par>
                  <p:par>
                    <p:cTn id="109" fill="hold">
                      <p:stCondLst>
                        <p:cond delay="indefinite"/>
                      </p:stCondLst>
                      <p:childTnLst>
                        <p:par>
                          <p:cTn id="110" fill="hold">
                            <p:stCondLst>
                              <p:cond delay="0"/>
                            </p:stCondLst>
                            <p:childTnLst>
                              <p:par>
                                <p:cTn id="111" presetID="23" presetClass="entr" presetSubtype="32" fill="hold" nodeType="clickEffect">
                                  <p:stCondLst>
                                    <p:cond delay="0"/>
                                  </p:stCondLst>
                                  <p:childTnLst>
                                    <p:set>
                                      <p:cBhvr>
                                        <p:cTn id="112" dur="1" fill="hold">
                                          <p:stCondLst>
                                            <p:cond delay="0"/>
                                          </p:stCondLst>
                                        </p:cTn>
                                        <p:tgtEl>
                                          <p:spTgt spid="14343"/>
                                        </p:tgtEl>
                                        <p:attrNameLst>
                                          <p:attrName>style.visibility</p:attrName>
                                        </p:attrNameLst>
                                      </p:cBhvr>
                                      <p:to>
                                        <p:strVal val="visible"/>
                                      </p:to>
                                    </p:set>
                                    <p:anim calcmode="lin" valueType="num">
                                      <p:cBhvr>
                                        <p:cTn id="113" dur="1000" fill="hold"/>
                                        <p:tgtEl>
                                          <p:spTgt spid="14343"/>
                                        </p:tgtEl>
                                        <p:attrNameLst>
                                          <p:attrName>ppt_w</p:attrName>
                                        </p:attrNameLst>
                                      </p:cBhvr>
                                      <p:tavLst>
                                        <p:tav tm="0">
                                          <p:val>
                                            <p:strVal val="4*#ppt_w"/>
                                          </p:val>
                                        </p:tav>
                                        <p:tav tm="100000">
                                          <p:val>
                                            <p:strVal val="#ppt_w"/>
                                          </p:val>
                                        </p:tav>
                                      </p:tavLst>
                                    </p:anim>
                                    <p:anim calcmode="lin" valueType="num">
                                      <p:cBhvr>
                                        <p:cTn id="114" dur="1000" fill="hold"/>
                                        <p:tgtEl>
                                          <p:spTgt spid="14343"/>
                                        </p:tgtEl>
                                        <p:attrNameLst>
                                          <p:attrName>ppt_h</p:attrName>
                                        </p:attrNameLst>
                                      </p:cBhvr>
                                      <p:tavLst>
                                        <p:tav tm="0">
                                          <p:val>
                                            <p:strVal val="4*#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23" presetClass="entr" presetSubtype="32" fill="hold" nodeType="clickEffect">
                                  <p:stCondLst>
                                    <p:cond delay="0"/>
                                  </p:stCondLst>
                                  <p:childTnLst>
                                    <p:set>
                                      <p:cBhvr>
                                        <p:cTn id="118" dur="1" fill="hold">
                                          <p:stCondLst>
                                            <p:cond delay="0"/>
                                          </p:stCondLst>
                                        </p:cTn>
                                        <p:tgtEl>
                                          <p:spTgt spid="14359"/>
                                        </p:tgtEl>
                                        <p:attrNameLst>
                                          <p:attrName>style.visibility</p:attrName>
                                        </p:attrNameLst>
                                      </p:cBhvr>
                                      <p:to>
                                        <p:strVal val="visible"/>
                                      </p:to>
                                    </p:set>
                                    <p:anim calcmode="lin" valueType="num">
                                      <p:cBhvr>
                                        <p:cTn id="119" dur="1000" fill="hold"/>
                                        <p:tgtEl>
                                          <p:spTgt spid="14359"/>
                                        </p:tgtEl>
                                        <p:attrNameLst>
                                          <p:attrName>ppt_w</p:attrName>
                                        </p:attrNameLst>
                                      </p:cBhvr>
                                      <p:tavLst>
                                        <p:tav tm="0">
                                          <p:val>
                                            <p:strVal val="4*#ppt_w"/>
                                          </p:val>
                                        </p:tav>
                                        <p:tav tm="100000">
                                          <p:val>
                                            <p:strVal val="#ppt_w"/>
                                          </p:val>
                                        </p:tav>
                                      </p:tavLst>
                                    </p:anim>
                                    <p:anim calcmode="lin" valueType="num">
                                      <p:cBhvr>
                                        <p:cTn id="120" dur="1000" fill="hold"/>
                                        <p:tgtEl>
                                          <p:spTgt spid="14359"/>
                                        </p:tgtEl>
                                        <p:attrNameLst>
                                          <p:attrName>ppt_h</p:attrName>
                                        </p:attrNameLst>
                                      </p:cBhvr>
                                      <p:tavLst>
                                        <p:tav tm="0">
                                          <p:val>
                                            <p:strVal val="4*#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8" presetClass="entr" presetSubtype="6" fill="hold" grpId="0" nodeType="clickEffect">
                                  <p:stCondLst>
                                    <p:cond delay="0"/>
                                  </p:stCondLst>
                                  <p:childTnLst>
                                    <p:set>
                                      <p:cBhvr>
                                        <p:cTn id="124" dur="1" fill="hold">
                                          <p:stCondLst>
                                            <p:cond delay="0"/>
                                          </p:stCondLst>
                                        </p:cTn>
                                        <p:tgtEl>
                                          <p:spTgt spid="14379"/>
                                        </p:tgtEl>
                                        <p:attrNameLst>
                                          <p:attrName>style.visibility</p:attrName>
                                        </p:attrNameLst>
                                      </p:cBhvr>
                                      <p:to>
                                        <p:strVal val="visible"/>
                                      </p:to>
                                    </p:set>
                                    <p:animEffect transition="in" filter="strips(downRight)">
                                      <p:cBhvr>
                                        <p:cTn id="125" dur="2000"/>
                                        <p:tgtEl>
                                          <p:spTgt spid="14379"/>
                                        </p:tgtEl>
                                      </p:cBhvr>
                                    </p:animEffect>
                                  </p:childTnLst>
                                </p:cTn>
                              </p:par>
                            </p:childTnLst>
                          </p:cTn>
                        </p:par>
                      </p:childTnLst>
                    </p:cTn>
                  </p:par>
                  <p:par>
                    <p:cTn id="126" fill="hold">
                      <p:stCondLst>
                        <p:cond delay="indefinite"/>
                      </p:stCondLst>
                      <p:childTnLst>
                        <p:par>
                          <p:cTn id="127" fill="hold">
                            <p:stCondLst>
                              <p:cond delay="0"/>
                            </p:stCondLst>
                            <p:childTnLst>
                              <p:par>
                                <p:cTn id="128" presetID="8" presetClass="entr" presetSubtype="16" fill="hold" grpId="0" nodeType="clickEffect">
                                  <p:stCondLst>
                                    <p:cond delay="0"/>
                                  </p:stCondLst>
                                  <p:childTnLst>
                                    <p:set>
                                      <p:cBhvr>
                                        <p:cTn id="129" dur="1" fill="hold">
                                          <p:stCondLst>
                                            <p:cond delay="0"/>
                                          </p:stCondLst>
                                        </p:cTn>
                                        <p:tgtEl>
                                          <p:spTgt spid="14436"/>
                                        </p:tgtEl>
                                        <p:attrNameLst>
                                          <p:attrName>style.visibility</p:attrName>
                                        </p:attrNameLst>
                                      </p:cBhvr>
                                      <p:to>
                                        <p:strVal val="visible"/>
                                      </p:to>
                                    </p:set>
                                    <p:animEffect transition="in" filter="diamond(in)">
                                      <p:cBhvr>
                                        <p:cTn id="130" dur="1000"/>
                                        <p:tgtEl>
                                          <p:spTgt spid="14436"/>
                                        </p:tgtEl>
                                      </p:cBhvr>
                                    </p:animEffect>
                                  </p:childTnLst>
                                </p:cTn>
                              </p:par>
                            </p:childTnLst>
                          </p:cTn>
                        </p:par>
                      </p:childTnLst>
                    </p:cTn>
                  </p:par>
                  <p:par>
                    <p:cTn id="131" fill="hold">
                      <p:stCondLst>
                        <p:cond delay="indefinite"/>
                      </p:stCondLst>
                      <p:childTnLst>
                        <p:par>
                          <p:cTn id="132" fill="hold">
                            <p:stCondLst>
                              <p:cond delay="0"/>
                            </p:stCondLst>
                            <p:childTnLst>
                              <p:par>
                                <p:cTn id="133" presetID="8" presetClass="entr" presetSubtype="16" fill="hold" nodeType="clickEffect">
                                  <p:stCondLst>
                                    <p:cond delay="0"/>
                                  </p:stCondLst>
                                  <p:childTnLst>
                                    <p:set>
                                      <p:cBhvr>
                                        <p:cTn id="134" dur="1" fill="hold">
                                          <p:stCondLst>
                                            <p:cond delay="0"/>
                                          </p:stCondLst>
                                        </p:cTn>
                                        <p:tgtEl>
                                          <p:spTgt spid="14391"/>
                                        </p:tgtEl>
                                        <p:attrNameLst>
                                          <p:attrName>style.visibility</p:attrName>
                                        </p:attrNameLst>
                                      </p:cBhvr>
                                      <p:to>
                                        <p:strVal val="visible"/>
                                      </p:to>
                                    </p:set>
                                    <p:animEffect transition="in" filter="diamond(in)">
                                      <p:cBhvr>
                                        <p:cTn id="135" dur="1000"/>
                                        <p:tgtEl>
                                          <p:spTgt spid="14391"/>
                                        </p:tgtEl>
                                      </p:cBhvr>
                                    </p:animEffect>
                                  </p:childTnLst>
                                </p:cTn>
                              </p:par>
                            </p:childTnLst>
                          </p:cTn>
                        </p:par>
                      </p:childTnLst>
                    </p:cTn>
                  </p:par>
                  <p:par>
                    <p:cTn id="136" fill="hold">
                      <p:stCondLst>
                        <p:cond delay="indefinite"/>
                      </p:stCondLst>
                      <p:childTnLst>
                        <p:par>
                          <p:cTn id="137" fill="hold">
                            <p:stCondLst>
                              <p:cond delay="0"/>
                            </p:stCondLst>
                            <p:childTnLst>
                              <p:par>
                                <p:cTn id="138" presetID="8" presetClass="entr" presetSubtype="16" fill="hold" nodeType="clickEffect">
                                  <p:stCondLst>
                                    <p:cond delay="0"/>
                                  </p:stCondLst>
                                  <p:childTnLst>
                                    <p:set>
                                      <p:cBhvr>
                                        <p:cTn id="139" dur="1" fill="hold">
                                          <p:stCondLst>
                                            <p:cond delay="0"/>
                                          </p:stCondLst>
                                        </p:cTn>
                                        <p:tgtEl>
                                          <p:spTgt spid="14390"/>
                                        </p:tgtEl>
                                        <p:attrNameLst>
                                          <p:attrName>style.visibility</p:attrName>
                                        </p:attrNameLst>
                                      </p:cBhvr>
                                      <p:to>
                                        <p:strVal val="visible"/>
                                      </p:to>
                                    </p:set>
                                    <p:animEffect transition="in" filter="diamond(in)">
                                      <p:cBhvr>
                                        <p:cTn id="140" dur="1000"/>
                                        <p:tgtEl>
                                          <p:spTgt spid="14390"/>
                                        </p:tgtEl>
                                      </p:cBhvr>
                                    </p:animEffect>
                                  </p:childTnLst>
                                </p:cTn>
                              </p:par>
                            </p:childTnLst>
                          </p:cTn>
                        </p:par>
                      </p:childTnLst>
                    </p:cTn>
                  </p:par>
                  <p:par>
                    <p:cTn id="141" fill="hold">
                      <p:stCondLst>
                        <p:cond delay="indefinite"/>
                      </p:stCondLst>
                      <p:childTnLst>
                        <p:par>
                          <p:cTn id="142" fill="hold">
                            <p:stCondLst>
                              <p:cond delay="0"/>
                            </p:stCondLst>
                            <p:childTnLst>
                              <p:par>
                                <p:cTn id="143" presetID="8" presetClass="entr" presetSubtype="16" fill="hold" nodeType="clickEffect">
                                  <p:stCondLst>
                                    <p:cond delay="0"/>
                                  </p:stCondLst>
                                  <p:childTnLst>
                                    <p:set>
                                      <p:cBhvr>
                                        <p:cTn id="144" dur="1" fill="hold">
                                          <p:stCondLst>
                                            <p:cond delay="0"/>
                                          </p:stCondLst>
                                        </p:cTn>
                                        <p:tgtEl>
                                          <p:spTgt spid="14389"/>
                                        </p:tgtEl>
                                        <p:attrNameLst>
                                          <p:attrName>style.visibility</p:attrName>
                                        </p:attrNameLst>
                                      </p:cBhvr>
                                      <p:to>
                                        <p:strVal val="visible"/>
                                      </p:to>
                                    </p:set>
                                    <p:animEffect transition="in" filter="diamond(in)">
                                      <p:cBhvr>
                                        <p:cTn id="145" dur="1000"/>
                                        <p:tgtEl>
                                          <p:spTgt spid="14389"/>
                                        </p:tgtEl>
                                      </p:cBhvr>
                                    </p:animEffect>
                                  </p:childTnLst>
                                </p:cTn>
                              </p:par>
                            </p:childTnLst>
                          </p:cTn>
                        </p:par>
                      </p:childTnLst>
                    </p:cTn>
                  </p:par>
                  <p:par>
                    <p:cTn id="146" fill="hold">
                      <p:stCondLst>
                        <p:cond delay="indefinite"/>
                      </p:stCondLst>
                      <p:childTnLst>
                        <p:par>
                          <p:cTn id="147" fill="hold">
                            <p:stCondLst>
                              <p:cond delay="0"/>
                            </p:stCondLst>
                            <p:childTnLst>
                              <p:par>
                                <p:cTn id="148" presetID="8" presetClass="entr" presetSubtype="16" fill="hold" nodeType="clickEffect">
                                  <p:stCondLst>
                                    <p:cond delay="0"/>
                                  </p:stCondLst>
                                  <p:childTnLst>
                                    <p:set>
                                      <p:cBhvr>
                                        <p:cTn id="149" dur="1" fill="hold">
                                          <p:stCondLst>
                                            <p:cond delay="0"/>
                                          </p:stCondLst>
                                        </p:cTn>
                                        <p:tgtEl>
                                          <p:spTgt spid="14388"/>
                                        </p:tgtEl>
                                        <p:attrNameLst>
                                          <p:attrName>style.visibility</p:attrName>
                                        </p:attrNameLst>
                                      </p:cBhvr>
                                      <p:to>
                                        <p:strVal val="visible"/>
                                      </p:to>
                                    </p:set>
                                    <p:animEffect transition="in" filter="diamond(in)">
                                      <p:cBhvr>
                                        <p:cTn id="150" dur="1000"/>
                                        <p:tgtEl>
                                          <p:spTgt spid="14388"/>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14401"/>
                                        </p:tgtEl>
                                        <p:attrNameLst>
                                          <p:attrName>style.visibility</p:attrName>
                                        </p:attrNameLst>
                                      </p:cBhvr>
                                      <p:to>
                                        <p:strVal val="visible"/>
                                      </p:to>
                                    </p:set>
                                    <p:animEffect transition="in" filter="wipe(left)">
                                      <p:cBhvr>
                                        <p:cTn id="155" dur="1000"/>
                                        <p:tgtEl>
                                          <p:spTgt spid="14401"/>
                                        </p:tgtEl>
                                      </p:cBhvr>
                                    </p:animEffect>
                                  </p:childTnLst>
                                </p:cTn>
                              </p:par>
                            </p:childTnLst>
                          </p:cTn>
                        </p:par>
                      </p:childTnLst>
                    </p:cTn>
                  </p:par>
                  <p:par>
                    <p:cTn id="156" fill="hold">
                      <p:stCondLst>
                        <p:cond delay="indefinite"/>
                      </p:stCondLst>
                      <p:childTnLst>
                        <p:par>
                          <p:cTn id="157" fill="hold">
                            <p:stCondLst>
                              <p:cond delay="0"/>
                            </p:stCondLst>
                            <p:childTnLst>
                              <p:par>
                                <p:cTn id="158" presetID="23" presetClass="entr" presetSubtype="32" fill="hold" nodeType="clickEffect">
                                  <p:stCondLst>
                                    <p:cond delay="0"/>
                                  </p:stCondLst>
                                  <p:childTnLst>
                                    <p:set>
                                      <p:cBhvr>
                                        <p:cTn id="159" dur="1" fill="hold">
                                          <p:stCondLst>
                                            <p:cond delay="0"/>
                                          </p:stCondLst>
                                        </p:cTn>
                                        <p:tgtEl>
                                          <p:spTgt spid="14402"/>
                                        </p:tgtEl>
                                        <p:attrNameLst>
                                          <p:attrName>style.visibility</p:attrName>
                                        </p:attrNameLst>
                                      </p:cBhvr>
                                      <p:to>
                                        <p:strVal val="visible"/>
                                      </p:to>
                                    </p:set>
                                    <p:anim calcmode="lin" valueType="num">
                                      <p:cBhvr>
                                        <p:cTn id="160" dur="1000" fill="hold"/>
                                        <p:tgtEl>
                                          <p:spTgt spid="14402"/>
                                        </p:tgtEl>
                                        <p:attrNameLst>
                                          <p:attrName>ppt_w</p:attrName>
                                        </p:attrNameLst>
                                      </p:cBhvr>
                                      <p:tavLst>
                                        <p:tav tm="0">
                                          <p:val>
                                            <p:strVal val="4*#ppt_w"/>
                                          </p:val>
                                        </p:tav>
                                        <p:tav tm="100000">
                                          <p:val>
                                            <p:strVal val="#ppt_w"/>
                                          </p:val>
                                        </p:tav>
                                      </p:tavLst>
                                    </p:anim>
                                    <p:anim calcmode="lin" valueType="num">
                                      <p:cBhvr>
                                        <p:cTn id="161" dur="1000" fill="hold"/>
                                        <p:tgtEl>
                                          <p:spTgt spid="14402"/>
                                        </p:tgtEl>
                                        <p:attrNameLst>
                                          <p:attrName>ppt_h</p:attrName>
                                        </p:attrNameLst>
                                      </p:cBhvr>
                                      <p:tavLst>
                                        <p:tav tm="0">
                                          <p:val>
                                            <p:strVal val="4*#ppt_h"/>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23" presetClass="entr" presetSubtype="32" fill="hold" nodeType="clickEffect">
                                  <p:stCondLst>
                                    <p:cond delay="0"/>
                                  </p:stCondLst>
                                  <p:childTnLst>
                                    <p:set>
                                      <p:cBhvr>
                                        <p:cTn id="165" dur="1" fill="hold">
                                          <p:stCondLst>
                                            <p:cond delay="0"/>
                                          </p:stCondLst>
                                        </p:cTn>
                                        <p:tgtEl>
                                          <p:spTgt spid="14404"/>
                                        </p:tgtEl>
                                        <p:attrNameLst>
                                          <p:attrName>style.visibility</p:attrName>
                                        </p:attrNameLst>
                                      </p:cBhvr>
                                      <p:to>
                                        <p:strVal val="visible"/>
                                      </p:to>
                                    </p:set>
                                    <p:anim calcmode="lin" valueType="num">
                                      <p:cBhvr>
                                        <p:cTn id="166" dur="1000" fill="hold"/>
                                        <p:tgtEl>
                                          <p:spTgt spid="14404"/>
                                        </p:tgtEl>
                                        <p:attrNameLst>
                                          <p:attrName>ppt_w</p:attrName>
                                        </p:attrNameLst>
                                      </p:cBhvr>
                                      <p:tavLst>
                                        <p:tav tm="0">
                                          <p:val>
                                            <p:strVal val="4*#ppt_w"/>
                                          </p:val>
                                        </p:tav>
                                        <p:tav tm="100000">
                                          <p:val>
                                            <p:strVal val="#ppt_w"/>
                                          </p:val>
                                        </p:tav>
                                      </p:tavLst>
                                    </p:anim>
                                    <p:anim calcmode="lin" valueType="num">
                                      <p:cBhvr>
                                        <p:cTn id="167" dur="1000" fill="hold"/>
                                        <p:tgtEl>
                                          <p:spTgt spid="14404"/>
                                        </p:tgtEl>
                                        <p:attrNameLst>
                                          <p:attrName>ppt_h</p:attrName>
                                        </p:attrNameLst>
                                      </p:cBhvr>
                                      <p:tavLst>
                                        <p:tav tm="0">
                                          <p:val>
                                            <p:strVal val="4*#ppt_h"/>
                                          </p:val>
                                        </p:tav>
                                        <p:tav tm="100000">
                                          <p:val>
                                            <p:strVal val="#ppt_h"/>
                                          </p:val>
                                        </p:tav>
                                      </p:tavLst>
                                    </p:anim>
                                  </p:childTnLst>
                                </p:cTn>
                              </p:par>
                            </p:childTnLst>
                          </p:cTn>
                        </p:par>
                      </p:childTnLst>
                    </p:cTn>
                  </p:par>
                  <p:par>
                    <p:cTn id="168" fill="hold">
                      <p:stCondLst>
                        <p:cond delay="indefinite"/>
                      </p:stCondLst>
                      <p:childTnLst>
                        <p:par>
                          <p:cTn id="169" fill="hold">
                            <p:stCondLst>
                              <p:cond delay="0"/>
                            </p:stCondLst>
                            <p:childTnLst>
                              <p:par>
                                <p:cTn id="170" presetID="23" presetClass="entr" presetSubtype="32" fill="hold" nodeType="clickEffect">
                                  <p:stCondLst>
                                    <p:cond delay="0"/>
                                  </p:stCondLst>
                                  <p:childTnLst>
                                    <p:set>
                                      <p:cBhvr>
                                        <p:cTn id="171" dur="1" fill="hold">
                                          <p:stCondLst>
                                            <p:cond delay="0"/>
                                          </p:stCondLst>
                                        </p:cTn>
                                        <p:tgtEl>
                                          <p:spTgt spid="14405"/>
                                        </p:tgtEl>
                                        <p:attrNameLst>
                                          <p:attrName>style.visibility</p:attrName>
                                        </p:attrNameLst>
                                      </p:cBhvr>
                                      <p:to>
                                        <p:strVal val="visible"/>
                                      </p:to>
                                    </p:set>
                                    <p:anim calcmode="lin" valueType="num">
                                      <p:cBhvr>
                                        <p:cTn id="172" dur="1000" fill="hold"/>
                                        <p:tgtEl>
                                          <p:spTgt spid="14405"/>
                                        </p:tgtEl>
                                        <p:attrNameLst>
                                          <p:attrName>ppt_w</p:attrName>
                                        </p:attrNameLst>
                                      </p:cBhvr>
                                      <p:tavLst>
                                        <p:tav tm="0">
                                          <p:val>
                                            <p:strVal val="4*#ppt_w"/>
                                          </p:val>
                                        </p:tav>
                                        <p:tav tm="100000">
                                          <p:val>
                                            <p:strVal val="#ppt_w"/>
                                          </p:val>
                                        </p:tav>
                                      </p:tavLst>
                                    </p:anim>
                                    <p:anim calcmode="lin" valueType="num">
                                      <p:cBhvr>
                                        <p:cTn id="173" dur="1000" fill="hold"/>
                                        <p:tgtEl>
                                          <p:spTgt spid="14405"/>
                                        </p:tgtEl>
                                        <p:attrNameLst>
                                          <p:attrName>ppt_h</p:attrName>
                                        </p:attrNameLst>
                                      </p:cBhvr>
                                      <p:tavLst>
                                        <p:tav tm="0">
                                          <p:val>
                                            <p:strVal val="4*#ppt_h"/>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23" presetClass="entr" presetSubtype="32" fill="hold" nodeType="clickEffect">
                                  <p:stCondLst>
                                    <p:cond delay="0"/>
                                  </p:stCondLst>
                                  <p:childTnLst>
                                    <p:set>
                                      <p:cBhvr>
                                        <p:cTn id="177" dur="1" fill="hold">
                                          <p:stCondLst>
                                            <p:cond delay="0"/>
                                          </p:stCondLst>
                                        </p:cTn>
                                        <p:tgtEl>
                                          <p:spTgt spid="14403"/>
                                        </p:tgtEl>
                                        <p:attrNameLst>
                                          <p:attrName>style.visibility</p:attrName>
                                        </p:attrNameLst>
                                      </p:cBhvr>
                                      <p:to>
                                        <p:strVal val="visible"/>
                                      </p:to>
                                    </p:set>
                                    <p:anim calcmode="lin" valueType="num">
                                      <p:cBhvr>
                                        <p:cTn id="178" dur="1000" fill="hold"/>
                                        <p:tgtEl>
                                          <p:spTgt spid="14403"/>
                                        </p:tgtEl>
                                        <p:attrNameLst>
                                          <p:attrName>ppt_w</p:attrName>
                                        </p:attrNameLst>
                                      </p:cBhvr>
                                      <p:tavLst>
                                        <p:tav tm="0">
                                          <p:val>
                                            <p:strVal val="4*#ppt_w"/>
                                          </p:val>
                                        </p:tav>
                                        <p:tav tm="100000">
                                          <p:val>
                                            <p:strVal val="#ppt_w"/>
                                          </p:val>
                                        </p:tav>
                                      </p:tavLst>
                                    </p:anim>
                                    <p:anim calcmode="lin" valueType="num">
                                      <p:cBhvr>
                                        <p:cTn id="179" dur="1000" fill="hold"/>
                                        <p:tgtEl>
                                          <p:spTgt spid="14403"/>
                                        </p:tgtEl>
                                        <p:attrNameLst>
                                          <p:attrName>ppt_h</p:attrName>
                                        </p:attrNameLst>
                                      </p:cBhvr>
                                      <p:tavLst>
                                        <p:tav tm="0">
                                          <p:val>
                                            <p:strVal val="4*#ppt_h"/>
                                          </p:val>
                                        </p:tav>
                                        <p:tav tm="100000">
                                          <p:val>
                                            <p:strVal val="#ppt_h"/>
                                          </p:val>
                                        </p:tav>
                                      </p:tavLst>
                                    </p:anim>
                                  </p:childTnLst>
                                </p:cTn>
                              </p:par>
                            </p:childTnLst>
                          </p:cTn>
                        </p:par>
                      </p:childTnLst>
                    </p:cTn>
                  </p:par>
                  <p:par>
                    <p:cTn id="180" fill="hold">
                      <p:stCondLst>
                        <p:cond delay="indefinite"/>
                      </p:stCondLst>
                      <p:childTnLst>
                        <p:par>
                          <p:cTn id="181" fill="hold">
                            <p:stCondLst>
                              <p:cond delay="0"/>
                            </p:stCondLst>
                            <p:childTnLst>
                              <p:par>
                                <p:cTn id="182" presetID="18" presetClass="entr" presetSubtype="6" fill="hold" grpId="0" nodeType="clickEffect">
                                  <p:stCondLst>
                                    <p:cond delay="0"/>
                                  </p:stCondLst>
                                  <p:childTnLst>
                                    <p:set>
                                      <p:cBhvr>
                                        <p:cTn id="183" dur="1" fill="hold">
                                          <p:stCondLst>
                                            <p:cond delay="0"/>
                                          </p:stCondLst>
                                        </p:cTn>
                                        <p:tgtEl>
                                          <p:spTgt spid="14400"/>
                                        </p:tgtEl>
                                        <p:attrNameLst>
                                          <p:attrName>style.visibility</p:attrName>
                                        </p:attrNameLst>
                                      </p:cBhvr>
                                      <p:to>
                                        <p:strVal val="visible"/>
                                      </p:to>
                                    </p:set>
                                    <p:animEffect transition="in" filter="strips(downRight)">
                                      <p:cBhvr>
                                        <p:cTn id="184" dur="2000"/>
                                        <p:tgtEl>
                                          <p:spTgt spid="14400"/>
                                        </p:tgtEl>
                                      </p:cBhvr>
                                    </p:animEffect>
                                  </p:childTnLst>
                                </p:cTn>
                              </p:par>
                            </p:childTnLst>
                          </p:cTn>
                        </p:par>
                      </p:childTnLst>
                    </p:cTn>
                  </p:par>
                  <p:par>
                    <p:cTn id="185" fill="hold">
                      <p:stCondLst>
                        <p:cond delay="indefinite"/>
                      </p:stCondLst>
                      <p:childTnLst>
                        <p:par>
                          <p:cTn id="186" fill="hold">
                            <p:stCondLst>
                              <p:cond delay="0"/>
                            </p:stCondLst>
                            <p:childTnLst>
                              <p:par>
                                <p:cTn id="187" presetID="8" presetClass="entr" presetSubtype="16" fill="hold" grpId="0" nodeType="clickEffect">
                                  <p:stCondLst>
                                    <p:cond delay="0"/>
                                  </p:stCondLst>
                                  <p:childTnLst>
                                    <p:set>
                                      <p:cBhvr>
                                        <p:cTn id="188" dur="1" fill="hold">
                                          <p:stCondLst>
                                            <p:cond delay="0"/>
                                          </p:stCondLst>
                                        </p:cTn>
                                        <p:tgtEl>
                                          <p:spTgt spid="14437"/>
                                        </p:tgtEl>
                                        <p:attrNameLst>
                                          <p:attrName>style.visibility</p:attrName>
                                        </p:attrNameLst>
                                      </p:cBhvr>
                                      <p:to>
                                        <p:strVal val="visible"/>
                                      </p:to>
                                    </p:set>
                                    <p:animEffect transition="in" filter="diamond(in)">
                                      <p:cBhvr>
                                        <p:cTn id="189" dur="1000"/>
                                        <p:tgtEl>
                                          <p:spTgt spid="14437"/>
                                        </p:tgtEl>
                                      </p:cBhvr>
                                    </p:animEffect>
                                  </p:childTnLst>
                                </p:cTn>
                              </p:par>
                            </p:childTnLst>
                          </p:cTn>
                        </p:par>
                      </p:childTnLst>
                    </p:cTn>
                  </p:par>
                  <p:par>
                    <p:cTn id="190" fill="hold">
                      <p:stCondLst>
                        <p:cond delay="indefinite"/>
                      </p:stCondLst>
                      <p:childTnLst>
                        <p:par>
                          <p:cTn id="191" fill="hold">
                            <p:stCondLst>
                              <p:cond delay="0"/>
                            </p:stCondLst>
                            <p:childTnLst>
                              <p:par>
                                <p:cTn id="192" presetID="8" presetClass="entr" presetSubtype="16" fill="hold" nodeType="clickEffect">
                                  <p:stCondLst>
                                    <p:cond delay="0"/>
                                  </p:stCondLst>
                                  <p:childTnLst>
                                    <p:set>
                                      <p:cBhvr>
                                        <p:cTn id="193" dur="1" fill="hold">
                                          <p:stCondLst>
                                            <p:cond delay="0"/>
                                          </p:stCondLst>
                                        </p:cTn>
                                        <p:tgtEl>
                                          <p:spTgt spid="14406"/>
                                        </p:tgtEl>
                                        <p:attrNameLst>
                                          <p:attrName>style.visibility</p:attrName>
                                        </p:attrNameLst>
                                      </p:cBhvr>
                                      <p:to>
                                        <p:strVal val="visible"/>
                                      </p:to>
                                    </p:set>
                                    <p:animEffect transition="in" filter="diamond(in)">
                                      <p:cBhvr>
                                        <p:cTn id="194" dur="1000"/>
                                        <p:tgtEl>
                                          <p:spTgt spid="14406"/>
                                        </p:tgtEl>
                                      </p:cBhvr>
                                    </p:animEffect>
                                  </p:childTnLst>
                                </p:cTn>
                              </p:par>
                            </p:childTnLst>
                          </p:cTn>
                        </p:par>
                      </p:childTnLst>
                    </p:cTn>
                  </p:par>
                  <p:par>
                    <p:cTn id="195" fill="hold">
                      <p:stCondLst>
                        <p:cond delay="indefinite"/>
                      </p:stCondLst>
                      <p:childTnLst>
                        <p:par>
                          <p:cTn id="196" fill="hold">
                            <p:stCondLst>
                              <p:cond delay="0"/>
                            </p:stCondLst>
                            <p:childTnLst>
                              <p:par>
                                <p:cTn id="197" presetID="8" presetClass="entr" presetSubtype="16" fill="hold" nodeType="clickEffect">
                                  <p:stCondLst>
                                    <p:cond delay="0"/>
                                  </p:stCondLst>
                                  <p:childTnLst>
                                    <p:set>
                                      <p:cBhvr>
                                        <p:cTn id="198" dur="1" fill="hold">
                                          <p:stCondLst>
                                            <p:cond delay="0"/>
                                          </p:stCondLst>
                                        </p:cTn>
                                        <p:tgtEl>
                                          <p:spTgt spid="14407"/>
                                        </p:tgtEl>
                                        <p:attrNameLst>
                                          <p:attrName>style.visibility</p:attrName>
                                        </p:attrNameLst>
                                      </p:cBhvr>
                                      <p:to>
                                        <p:strVal val="visible"/>
                                      </p:to>
                                    </p:set>
                                    <p:animEffect transition="in" filter="diamond(in)">
                                      <p:cBhvr>
                                        <p:cTn id="199" dur="1000"/>
                                        <p:tgtEl>
                                          <p:spTgt spid="14407"/>
                                        </p:tgtEl>
                                      </p:cBhvr>
                                    </p:animEffect>
                                  </p:childTnLst>
                                </p:cTn>
                              </p:par>
                            </p:childTnLst>
                          </p:cTn>
                        </p:par>
                      </p:childTnLst>
                    </p:cTn>
                  </p:par>
                  <p:par>
                    <p:cTn id="200" fill="hold">
                      <p:stCondLst>
                        <p:cond delay="indefinite"/>
                      </p:stCondLst>
                      <p:childTnLst>
                        <p:par>
                          <p:cTn id="201" fill="hold">
                            <p:stCondLst>
                              <p:cond delay="0"/>
                            </p:stCondLst>
                            <p:childTnLst>
                              <p:par>
                                <p:cTn id="202" presetID="8" presetClass="entr" presetSubtype="16" fill="hold" nodeType="clickEffect">
                                  <p:stCondLst>
                                    <p:cond delay="0"/>
                                  </p:stCondLst>
                                  <p:childTnLst>
                                    <p:set>
                                      <p:cBhvr>
                                        <p:cTn id="203" dur="1" fill="hold">
                                          <p:stCondLst>
                                            <p:cond delay="0"/>
                                          </p:stCondLst>
                                        </p:cTn>
                                        <p:tgtEl>
                                          <p:spTgt spid="14408"/>
                                        </p:tgtEl>
                                        <p:attrNameLst>
                                          <p:attrName>style.visibility</p:attrName>
                                        </p:attrNameLst>
                                      </p:cBhvr>
                                      <p:to>
                                        <p:strVal val="visible"/>
                                      </p:to>
                                    </p:set>
                                    <p:animEffect transition="in" filter="diamond(in)">
                                      <p:cBhvr>
                                        <p:cTn id="204" dur="1000"/>
                                        <p:tgtEl>
                                          <p:spTgt spid="14408"/>
                                        </p:tgtEl>
                                      </p:cBhvr>
                                    </p:animEffect>
                                  </p:childTnLst>
                                </p:cTn>
                              </p:par>
                            </p:childTnLst>
                          </p:cTn>
                        </p:par>
                      </p:childTnLst>
                    </p:cTn>
                  </p:par>
                  <p:par>
                    <p:cTn id="205" fill="hold">
                      <p:stCondLst>
                        <p:cond delay="indefinite"/>
                      </p:stCondLst>
                      <p:childTnLst>
                        <p:par>
                          <p:cTn id="206" fill="hold">
                            <p:stCondLst>
                              <p:cond delay="0"/>
                            </p:stCondLst>
                            <p:childTnLst>
                              <p:par>
                                <p:cTn id="207" presetID="8" presetClass="entr" presetSubtype="16" fill="hold" nodeType="clickEffect">
                                  <p:stCondLst>
                                    <p:cond delay="0"/>
                                  </p:stCondLst>
                                  <p:childTnLst>
                                    <p:set>
                                      <p:cBhvr>
                                        <p:cTn id="208" dur="1" fill="hold">
                                          <p:stCondLst>
                                            <p:cond delay="0"/>
                                          </p:stCondLst>
                                        </p:cTn>
                                        <p:tgtEl>
                                          <p:spTgt spid="14409"/>
                                        </p:tgtEl>
                                        <p:attrNameLst>
                                          <p:attrName>style.visibility</p:attrName>
                                        </p:attrNameLst>
                                      </p:cBhvr>
                                      <p:to>
                                        <p:strVal val="visible"/>
                                      </p:to>
                                    </p:set>
                                    <p:animEffect transition="in" filter="diamond(in)">
                                      <p:cBhvr>
                                        <p:cTn id="209" dur="1000"/>
                                        <p:tgtEl>
                                          <p:spTgt spid="14409"/>
                                        </p:tgtEl>
                                      </p:cBhvr>
                                    </p:animEffect>
                                  </p:childTnLst>
                                </p:cTn>
                              </p:par>
                            </p:childTnLst>
                          </p:cTn>
                        </p:par>
                      </p:childTnLst>
                    </p:cTn>
                  </p:par>
                  <p:par>
                    <p:cTn id="210" fill="hold">
                      <p:stCondLst>
                        <p:cond delay="indefinite"/>
                      </p:stCondLst>
                      <p:childTnLst>
                        <p:par>
                          <p:cTn id="211" fill="hold">
                            <p:stCondLst>
                              <p:cond delay="0"/>
                            </p:stCondLst>
                            <p:childTnLst>
                              <p:par>
                                <p:cTn id="212" presetID="8" presetClass="entr" presetSubtype="16" fill="hold" nodeType="clickEffect">
                                  <p:stCondLst>
                                    <p:cond delay="0"/>
                                  </p:stCondLst>
                                  <p:childTnLst>
                                    <p:set>
                                      <p:cBhvr>
                                        <p:cTn id="213" dur="1" fill="hold">
                                          <p:stCondLst>
                                            <p:cond delay="0"/>
                                          </p:stCondLst>
                                        </p:cTn>
                                        <p:tgtEl>
                                          <p:spTgt spid="14410"/>
                                        </p:tgtEl>
                                        <p:attrNameLst>
                                          <p:attrName>style.visibility</p:attrName>
                                        </p:attrNameLst>
                                      </p:cBhvr>
                                      <p:to>
                                        <p:strVal val="visible"/>
                                      </p:to>
                                    </p:set>
                                    <p:animEffect transition="in" filter="diamond(in)">
                                      <p:cBhvr>
                                        <p:cTn id="214" dur="1000"/>
                                        <p:tgtEl>
                                          <p:spTgt spid="14410"/>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nodeType="clickEffect">
                                  <p:stCondLst>
                                    <p:cond delay="0"/>
                                  </p:stCondLst>
                                  <p:childTnLst>
                                    <p:set>
                                      <p:cBhvr>
                                        <p:cTn id="218" dur="1" fill="hold">
                                          <p:stCondLst>
                                            <p:cond delay="0"/>
                                          </p:stCondLst>
                                        </p:cTn>
                                        <p:tgtEl>
                                          <p:spTgt spid="14422"/>
                                        </p:tgtEl>
                                        <p:attrNameLst>
                                          <p:attrName>style.visibility</p:attrName>
                                        </p:attrNameLst>
                                      </p:cBhvr>
                                      <p:to>
                                        <p:strVal val="visible"/>
                                      </p:to>
                                    </p:set>
                                    <p:animEffect transition="in" filter="wipe(left)">
                                      <p:cBhvr>
                                        <p:cTn id="219" dur="1000"/>
                                        <p:tgtEl>
                                          <p:spTgt spid="14422"/>
                                        </p:tgtEl>
                                      </p:cBhvr>
                                    </p:animEffect>
                                  </p:childTnLst>
                                </p:cTn>
                              </p:par>
                            </p:childTnLst>
                          </p:cTn>
                        </p:par>
                      </p:childTnLst>
                    </p:cTn>
                  </p:par>
                  <p:par>
                    <p:cTn id="220" fill="hold">
                      <p:stCondLst>
                        <p:cond delay="indefinite"/>
                      </p:stCondLst>
                      <p:childTnLst>
                        <p:par>
                          <p:cTn id="221" fill="hold">
                            <p:stCondLst>
                              <p:cond delay="0"/>
                            </p:stCondLst>
                            <p:childTnLst>
                              <p:par>
                                <p:cTn id="222" presetID="23" presetClass="entr" presetSubtype="32" fill="hold" nodeType="clickEffect">
                                  <p:stCondLst>
                                    <p:cond delay="0"/>
                                  </p:stCondLst>
                                  <p:childTnLst>
                                    <p:set>
                                      <p:cBhvr>
                                        <p:cTn id="223" dur="1" fill="hold">
                                          <p:stCondLst>
                                            <p:cond delay="0"/>
                                          </p:stCondLst>
                                        </p:cTn>
                                        <p:tgtEl>
                                          <p:spTgt spid="14423"/>
                                        </p:tgtEl>
                                        <p:attrNameLst>
                                          <p:attrName>style.visibility</p:attrName>
                                        </p:attrNameLst>
                                      </p:cBhvr>
                                      <p:to>
                                        <p:strVal val="visible"/>
                                      </p:to>
                                    </p:set>
                                    <p:anim calcmode="lin" valueType="num">
                                      <p:cBhvr>
                                        <p:cTn id="224" dur="1000" fill="hold"/>
                                        <p:tgtEl>
                                          <p:spTgt spid="14423"/>
                                        </p:tgtEl>
                                        <p:attrNameLst>
                                          <p:attrName>ppt_w</p:attrName>
                                        </p:attrNameLst>
                                      </p:cBhvr>
                                      <p:tavLst>
                                        <p:tav tm="0">
                                          <p:val>
                                            <p:strVal val="4*#ppt_w"/>
                                          </p:val>
                                        </p:tav>
                                        <p:tav tm="100000">
                                          <p:val>
                                            <p:strVal val="#ppt_w"/>
                                          </p:val>
                                        </p:tav>
                                      </p:tavLst>
                                    </p:anim>
                                    <p:anim calcmode="lin" valueType="num">
                                      <p:cBhvr>
                                        <p:cTn id="225" dur="1000" fill="hold"/>
                                        <p:tgtEl>
                                          <p:spTgt spid="14423"/>
                                        </p:tgtEl>
                                        <p:attrNameLst>
                                          <p:attrName>ppt_h</p:attrName>
                                        </p:attrNameLst>
                                      </p:cBhvr>
                                      <p:tavLst>
                                        <p:tav tm="0">
                                          <p:val>
                                            <p:strVal val="4*#ppt_h"/>
                                          </p:val>
                                        </p:tav>
                                        <p:tav tm="100000">
                                          <p:val>
                                            <p:strVal val="#ppt_h"/>
                                          </p:val>
                                        </p:tav>
                                      </p:tavLst>
                                    </p:anim>
                                  </p:childTnLst>
                                </p:cTn>
                              </p:par>
                            </p:childTnLst>
                          </p:cTn>
                        </p:par>
                      </p:childTnLst>
                    </p:cTn>
                  </p:par>
                  <p:par>
                    <p:cTn id="226" fill="hold">
                      <p:stCondLst>
                        <p:cond delay="indefinite"/>
                      </p:stCondLst>
                      <p:childTnLst>
                        <p:par>
                          <p:cTn id="227" fill="hold">
                            <p:stCondLst>
                              <p:cond delay="0"/>
                            </p:stCondLst>
                            <p:childTnLst>
                              <p:par>
                                <p:cTn id="228" presetID="23" presetClass="entr" presetSubtype="32" fill="hold" nodeType="clickEffect">
                                  <p:stCondLst>
                                    <p:cond delay="0"/>
                                  </p:stCondLst>
                                  <p:childTnLst>
                                    <p:set>
                                      <p:cBhvr>
                                        <p:cTn id="229" dur="1" fill="hold">
                                          <p:stCondLst>
                                            <p:cond delay="0"/>
                                          </p:stCondLst>
                                        </p:cTn>
                                        <p:tgtEl>
                                          <p:spTgt spid="14425"/>
                                        </p:tgtEl>
                                        <p:attrNameLst>
                                          <p:attrName>style.visibility</p:attrName>
                                        </p:attrNameLst>
                                      </p:cBhvr>
                                      <p:to>
                                        <p:strVal val="visible"/>
                                      </p:to>
                                    </p:set>
                                    <p:anim calcmode="lin" valueType="num">
                                      <p:cBhvr>
                                        <p:cTn id="230" dur="1000" fill="hold"/>
                                        <p:tgtEl>
                                          <p:spTgt spid="14425"/>
                                        </p:tgtEl>
                                        <p:attrNameLst>
                                          <p:attrName>ppt_w</p:attrName>
                                        </p:attrNameLst>
                                      </p:cBhvr>
                                      <p:tavLst>
                                        <p:tav tm="0">
                                          <p:val>
                                            <p:strVal val="4*#ppt_w"/>
                                          </p:val>
                                        </p:tav>
                                        <p:tav tm="100000">
                                          <p:val>
                                            <p:strVal val="#ppt_w"/>
                                          </p:val>
                                        </p:tav>
                                      </p:tavLst>
                                    </p:anim>
                                    <p:anim calcmode="lin" valueType="num">
                                      <p:cBhvr>
                                        <p:cTn id="231" dur="1000" fill="hold"/>
                                        <p:tgtEl>
                                          <p:spTgt spid="14425"/>
                                        </p:tgtEl>
                                        <p:attrNameLst>
                                          <p:attrName>ppt_h</p:attrName>
                                        </p:attrNameLst>
                                      </p:cBhvr>
                                      <p:tavLst>
                                        <p:tav tm="0">
                                          <p:val>
                                            <p:strVal val="4*#ppt_h"/>
                                          </p:val>
                                        </p:tav>
                                        <p:tav tm="100000">
                                          <p:val>
                                            <p:strVal val="#ppt_h"/>
                                          </p:val>
                                        </p:tav>
                                      </p:tavLst>
                                    </p:anim>
                                  </p:childTnLst>
                                </p:cTn>
                              </p:par>
                            </p:childTnLst>
                          </p:cTn>
                        </p:par>
                      </p:childTnLst>
                    </p:cTn>
                  </p:par>
                  <p:par>
                    <p:cTn id="232" fill="hold">
                      <p:stCondLst>
                        <p:cond delay="indefinite"/>
                      </p:stCondLst>
                      <p:childTnLst>
                        <p:par>
                          <p:cTn id="233" fill="hold">
                            <p:stCondLst>
                              <p:cond delay="0"/>
                            </p:stCondLst>
                            <p:childTnLst>
                              <p:par>
                                <p:cTn id="234" presetID="23" presetClass="entr" presetSubtype="32" fill="hold" nodeType="clickEffect">
                                  <p:stCondLst>
                                    <p:cond delay="0"/>
                                  </p:stCondLst>
                                  <p:childTnLst>
                                    <p:set>
                                      <p:cBhvr>
                                        <p:cTn id="235" dur="1" fill="hold">
                                          <p:stCondLst>
                                            <p:cond delay="0"/>
                                          </p:stCondLst>
                                        </p:cTn>
                                        <p:tgtEl>
                                          <p:spTgt spid="14427"/>
                                        </p:tgtEl>
                                        <p:attrNameLst>
                                          <p:attrName>style.visibility</p:attrName>
                                        </p:attrNameLst>
                                      </p:cBhvr>
                                      <p:to>
                                        <p:strVal val="visible"/>
                                      </p:to>
                                    </p:set>
                                    <p:anim calcmode="lin" valueType="num">
                                      <p:cBhvr>
                                        <p:cTn id="236" dur="1000" fill="hold"/>
                                        <p:tgtEl>
                                          <p:spTgt spid="14427"/>
                                        </p:tgtEl>
                                        <p:attrNameLst>
                                          <p:attrName>ppt_w</p:attrName>
                                        </p:attrNameLst>
                                      </p:cBhvr>
                                      <p:tavLst>
                                        <p:tav tm="0">
                                          <p:val>
                                            <p:strVal val="4*#ppt_w"/>
                                          </p:val>
                                        </p:tav>
                                        <p:tav tm="100000">
                                          <p:val>
                                            <p:strVal val="#ppt_w"/>
                                          </p:val>
                                        </p:tav>
                                      </p:tavLst>
                                    </p:anim>
                                    <p:anim calcmode="lin" valueType="num">
                                      <p:cBhvr>
                                        <p:cTn id="237" dur="1000" fill="hold"/>
                                        <p:tgtEl>
                                          <p:spTgt spid="14427"/>
                                        </p:tgtEl>
                                        <p:attrNameLst>
                                          <p:attrName>ppt_h</p:attrName>
                                        </p:attrNameLst>
                                      </p:cBhvr>
                                      <p:tavLst>
                                        <p:tav tm="0">
                                          <p:val>
                                            <p:strVal val="4*#ppt_h"/>
                                          </p:val>
                                        </p:tav>
                                        <p:tav tm="100000">
                                          <p:val>
                                            <p:strVal val="#ppt_h"/>
                                          </p:val>
                                        </p:tav>
                                      </p:tavLst>
                                    </p:anim>
                                  </p:childTnLst>
                                </p:cTn>
                              </p:par>
                            </p:childTnLst>
                          </p:cTn>
                        </p:par>
                      </p:childTnLst>
                    </p:cTn>
                  </p:par>
                  <p:par>
                    <p:cTn id="238" fill="hold">
                      <p:stCondLst>
                        <p:cond delay="indefinite"/>
                      </p:stCondLst>
                      <p:childTnLst>
                        <p:par>
                          <p:cTn id="239" fill="hold">
                            <p:stCondLst>
                              <p:cond delay="0"/>
                            </p:stCondLst>
                            <p:childTnLst>
                              <p:par>
                                <p:cTn id="240" presetID="23" presetClass="entr" presetSubtype="32" fill="hold" nodeType="clickEffect">
                                  <p:stCondLst>
                                    <p:cond delay="0"/>
                                  </p:stCondLst>
                                  <p:childTnLst>
                                    <p:set>
                                      <p:cBhvr>
                                        <p:cTn id="241" dur="1" fill="hold">
                                          <p:stCondLst>
                                            <p:cond delay="0"/>
                                          </p:stCondLst>
                                        </p:cTn>
                                        <p:tgtEl>
                                          <p:spTgt spid="14426"/>
                                        </p:tgtEl>
                                        <p:attrNameLst>
                                          <p:attrName>style.visibility</p:attrName>
                                        </p:attrNameLst>
                                      </p:cBhvr>
                                      <p:to>
                                        <p:strVal val="visible"/>
                                      </p:to>
                                    </p:set>
                                    <p:anim calcmode="lin" valueType="num">
                                      <p:cBhvr>
                                        <p:cTn id="242" dur="1000" fill="hold"/>
                                        <p:tgtEl>
                                          <p:spTgt spid="14426"/>
                                        </p:tgtEl>
                                        <p:attrNameLst>
                                          <p:attrName>ppt_w</p:attrName>
                                        </p:attrNameLst>
                                      </p:cBhvr>
                                      <p:tavLst>
                                        <p:tav tm="0">
                                          <p:val>
                                            <p:strVal val="4*#ppt_w"/>
                                          </p:val>
                                        </p:tav>
                                        <p:tav tm="100000">
                                          <p:val>
                                            <p:strVal val="#ppt_w"/>
                                          </p:val>
                                        </p:tav>
                                      </p:tavLst>
                                    </p:anim>
                                    <p:anim calcmode="lin" valueType="num">
                                      <p:cBhvr>
                                        <p:cTn id="243" dur="1000" fill="hold"/>
                                        <p:tgtEl>
                                          <p:spTgt spid="14426"/>
                                        </p:tgtEl>
                                        <p:attrNameLst>
                                          <p:attrName>ppt_h</p:attrName>
                                        </p:attrNameLst>
                                      </p:cBhvr>
                                      <p:tavLst>
                                        <p:tav tm="0">
                                          <p:val>
                                            <p:strVal val="4*#ppt_h"/>
                                          </p:val>
                                        </p:tav>
                                        <p:tav tm="100000">
                                          <p:val>
                                            <p:strVal val="#ppt_h"/>
                                          </p:val>
                                        </p:tav>
                                      </p:tavLst>
                                    </p:anim>
                                  </p:childTnLst>
                                </p:cTn>
                              </p:par>
                            </p:childTnLst>
                          </p:cTn>
                        </p:par>
                      </p:childTnLst>
                    </p:cTn>
                  </p:par>
                  <p:par>
                    <p:cTn id="244" fill="hold">
                      <p:stCondLst>
                        <p:cond delay="indefinite"/>
                      </p:stCondLst>
                      <p:childTnLst>
                        <p:par>
                          <p:cTn id="245" fill="hold">
                            <p:stCondLst>
                              <p:cond delay="0"/>
                            </p:stCondLst>
                            <p:childTnLst>
                              <p:par>
                                <p:cTn id="246" presetID="23" presetClass="entr" presetSubtype="32" fill="hold" nodeType="clickEffect">
                                  <p:stCondLst>
                                    <p:cond delay="0"/>
                                  </p:stCondLst>
                                  <p:childTnLst>
                                    <p:set>
                                      <p:cBhvr>
                                        <p:cTn id="247" dur="1" fill="hold">
                                          <p:stCondLst>
                                            <p:cond delay="0"/>
                                          </p:stCondLst>
                                        </p:cTn>
                                        <p:tgtEl>
                                          <p:spTgt spid="14424"/>
                                        </p:tgtEl>
                                        <p:attrNameLst>
                                          <p:attrName>style.visibility</p:attrName>
                                        </p:attrNameLst>
                                      </p:cBhvr>
                                      <p:to>
                                        <p:strVal val="visible"/>
                                      </p:to>
                                    </p:set>
                                    <p:anim calcmode="lin" valueType="num">
                                      <p:cBhvr>
                                        <p:cTn id="248" dur="1000" fill="hold"/>
                                        <p:tgtEl>
                                          <p:spTgt spid="14424"/>
                                        </p:tgtEl>
                                        <p:attrNameLst>
                                          <p:attrName>ppt_w</p:attrName>
                                        </p:attrNameLst>
                                      </p:cBhvr>
                                      <p:tavLst>
                                        <p:tav tm="0">
                                          <p:val>
                                            <p:strVal val="4*#ppt_w"/>
                                          </p:val>
                                        </p:tav>
                                        <p:tav tm="100000">
                                          <p:val>
                                            <p:strVal val="#ppt_w"/>
                                          </p:val>
                                        </p:tav>
                                      </p:tavLst>
                                    </p:anim>
                                    <p:anim calcmode="lin" valueType="num">
                                      <p:cBhvr>
                                        <p:cTn id="249" dur="1000" fill="hold"/>
                                        <p:tgtEl>
                                          <p:spTgt spid="14424"/>
                                        </p:tgtEl>
                                        <p:attrNameLst>
                                          <p:attrName>ppt_h</p:attrName>
                                        </p:attrNameLst>
                                      </p:cBhvr>
                                      <p:tavLst>
                                        <p:tav tm="0">
                                          <p:val>
                                            <p:strVal val="4*#ppt_h"/>
                                          </p:val>
                                        </p:tav>
                                        <p:tav tm="100000">
                                          <p:val>
                                            <p:strVal val="#ppt_h"/>
                                          </p:val>
                                        </p:tav>
                                      </p:tavLst>
                                    </p:anim>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58"/>
                                        </p:tgtEl>
                                        <p:attrNameLst>
                                          <p:attrName>style.visibility</p:attrName>
                                        </p:attrNameLst>
                                      </p:cBhvr>
                                      <p:to>
                                        <p:strVal val="visible"/>
                                      </p:to>
                                    </p:set>
                                    <p:animEffect transition="in" filter="wipe(left)">
                                      <p:cBhvr>
                                        <p:cTn id="254"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8" grpId="0" animBg="1"/>
      <p:bldP spid="14379" grpId="0" animBg="1"/>
      <p:bldP spid="14400" grpId="0" animBg="1"/>
      <p:bldP spid="14429" grpId="0" animBg="1"/>
      <p:bldP spid="14431" grpId="0" animBg="1"/>
      <p:bldP spid="14433" grpId="0" build="p"/>
      <p:bldP spid="14435" grpId="0" animBg="1"/>
      <p:bldP spid="14436" grpId="0" animBg="1"/>
      <p:bldP spid="14437" grpId="0" animBg="1"/>
      <p:bldP spid="14438" grpId="0" build="p"/>
      <p:bldP spid="57" grpId="0" animBg="1"/>
      <p:bldP spid="58"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539750" y="333375"/>
            <a:ext cx="6119813" cy="1139825"/>
          </a:xfrm>
        </p:spPr>
        <p:txBody>
          <a:bodyPr/>
          <a:lstStyle/>
          <a:p>
            <a:pPr eaLnBrk="1" hangingPunct="1"/>
            <a:r>
              <a:rPr lang="zh-CN" altLang="en-US" sz="4000" b="1" smtClean="0">
                <a:solidFill>
                  <a:srgbClr val="3333CC"/>
                </a:solidFill>
                <a:latin typeface="黑体" pitchFamily="2" charset="-122"/>
                <a:ea typeface="黑体" pitchFamily="2" charset="-122"/>
              </a:rPr>
              <a:t>2）熵</a:t>
            </a:r>
            <a:r>
              <a:rPr lang="zh-CN" altLang="en-US" sz="4000" b="1" smtClean="0">
                <a:solidFill>
                  <a:srgbClr val="3333CC"/>
                </a:solidFill>
              </a:rPr>
              <a:t>   </a:t>
            </a:r>
            <a:r>
              <a:rPr lang="en-US" altLang="zh-CN" sz="4000" b="1" smtClean="0">
                <a:solidFill>
                  <a:srgbClr val="3333CC"/>
                </a:solidFill>
              </a:rPr>
              <a:t>S  </a:t>
            </a:r>
            <a:r>
              <a:rPr lang="zh-CN" altLang="en-US" sz="4000" b="1" smtClean="0">
                <a:solidFill>
                  <a:srgbClr val="3333CC"/>
                </a:solidFill>
              </a:rPr>
              <a:t>（</a:t>
            </a:r>
            <a:r>
              <a:rPr lang="en-US" altLang="zh-CN" sz="4000" b="1" smtClean="0">
                <a:solidFill>
                  <a:srgbClr val="3333CC"/>
                </a:solidFill>
              </a:rPr>
              <a:t>Entropy</a:t>
            </a:r>
            <a:r>
              <a:rPr lang="zh-CN" altLang="en-US" sz="4000" b="1" smtClean="0">
                <a:solidFill>
                  <a:srgbClr val="3333CC"/>
                </a:solidFill>
              </a:rPr>
              <a:t>）</a:t>
            </a:r>
            <a:endParaRPr lang="en-US" altLang="zh-CN" sz="4000" b="1" smtClean="0">
              <a:solidFill>
                <a:srgbClr val="3333CC"/>
              </a:solidFill>
            </a:endParaRPr>
          </a:p>
        </p:txBody>
      </p:sp>
      <p:sp>
        <p:nvSpPr>
          <p:cNvPr id="214019" name="Rectangle 3"/>
          <p:cNvSpPr>
            <a:spLocks noGrp="1" noChangeArrowheads="1"/>
          </p:cNvSpPr>
          <p:nvPr>
            <p:ph type="body" idx="1"/>
          </p:nvPr>
        </p:nvSpPr>
        <p:spPr>
          <a:xfrm>
            <a:off x="611188" y="1844675"/>
            <a:ext cx="7777162" cy="4608513"/>
          </a:xfrm>
        </p:spPr>
        <p:txBody>
          <a:bodyPr/>
          <a:lstStyle/>
          <a:p>
            <a:pPr eaLnBrk="1" hangingPunct="1">
              <a:buFont typeface="Wingdings" pitchFamily="2" charset="2"/>
              <a:buNone/>
            </a:pPr>
            <a:r>
              <a:rPr lang="en-US" altLang="zh-CN" b="1" dirty="0" smtClean="0">
                <a:solidFill>
                  <a:schemeClr val="bg2"/>
                </a:solidFill>
                <a:latin typeface="Bookman Old Style" pitchFamily="18" charset="0"/>
              </a:rPr>
              <a:t>S = k </a:t>
            </a:r>
            <a:r>
              <a:rPr lang="en-US" altLang="zh-CN" b="1" dirty="0" err="1" smtClean="0">
                <a:solidFill>
                  <a:schemeClr val="bg2"/>
                </a:solidFill>
                <a:latin typeface="Bookman Old Style" pitchFamily="18" charset="0"/>
              </a:rPr>
              <a:t>ln</a:t>
            </a:r>
            <a:r>
              <a:rPr lang="en-US" altLang="zh-CN" b="1" dirty="0" smtClean="0">
                <a:solidFill>
                  <a:schemeClr val="bg2"/>
                </a:solidFill>
                <a:latin typeface="Bookman Old Style" pitchFamily="18" charset="0"/>
                <a:sym typeface="Symbol" pitchFamily="18" charset="2"/>
              </a:rPr>
              <a:t>  (</a:t>
            </a:r>
            <a:r>
              <a:rPr lang="en-US" altLang="zh-CN" sz="2000" b="1" dirty="0" smtClean="0">
                <a:solidFill>
                  <a:schemeClr val="bg2"/>
                </a:solidFill>
                <a:latin typeface="Bookman Old Style" pitchFamily="18" charset="0"/>
                <a:sym typeface="Symbol" pitchFamily="18" charset="2"/>
              </a:rPr>
              <a:t>1877  </a:t>
            </a:r>
            <a:r>
              <a:rPr lang="en-US" altLang="zh-CN" sz="2000" dirty="0" smtClean="0">
                <a:solidFill>
                  <a:schemeClr val="bg2"/>
                </a:solidFill>
                <a:latin typeface="Bookman Old Style" pitchFamily="18" charset="0"/>
                <a:sym typeface="Symbol" pitchFamily="18" charset="2"/>
              </a:rPr>
              <a:t>Ludwig Boltzmann</a:t>
            </a:r>
            <a:r>
              <a:rPr lang="en-US" altLang="zh-CN" dirty="0" smtClean="0">
                <a:solidFill>
                  <a:schemeClr val="bg2"/>
                </a:solidFill>
                <a:latin typeface="Bookman Old Style" pitchFamily="18" charset="0"/>
                <a:sym typeface="Symbol" pitchFamily="18" charset="2"/>
              </a:rPr>
              <a:t>)</a:t>
            </a:r>
          </a:p>
          <a:p>
            <a:pPr eaLnBrk="1" hangingPunct="1">
              <a:buFont typeface="Wingdings" pitchFamily="2" charset="2"/>
              <a:buNone/>
            </a:pPr>
            <a:r>
              <a:rPr lang="en-US" altLang="zh-CN" sz="2000" b="1" dirty="0" smtClean="0">
                <a:solidFill>
                  <a:schemeClr val="bg2"/>
                </a:solidFill>
                <a:latin typeface="Bookman Old Style" pitchFamily="18" charset="0"/>
                <a:sym typeface="Symbol" pitchFamily="18" charset="2"/>
              </a:rPr>
              <a:t>     </a:t>
            </a:r>
          </a:p>
          <a:p>
            <a:pPr eaLnBrk="1" hangingPunct="1">
              <a:buFont typeface="Wingdings" pitchFamily="2" charset="2"/>
              <a:buNone/>
            </a:pPr>
            <a:r>
              <a:rPr lang="en-US" altLang="zh-CN" sz="2000" b="1" dirty="0" smtClean="0">
                <a:solidFill>
                  <a:schemeClr val="bg2"/>
                </a:solidFill>
                <a:latin typeface="Bookman Old Style" pitchFamily="18" charset="0"/>
                <a:sym typeface="Symbol" pitchFamily="18" charset="2"/>
              </a:rPr>
              <a:t>      k=R/N</a:t>
            </a:r>
            <a:r>
              <a:rPr lang="en-US" altLang="zh-CN" sz="2000" b="1" baseline="-25000" dirty="0" smtClean="0">
                <a:solidFill>
                  <a:schemeClr val="bg2"/>
                </a:solidFill>
                <a:latin typeface="Bookman Old Style" pitchFamily="18" charset="0"/>
                <a:sym typeface="Symbol" pitchFamily="18" charset="2"/>
              </a:rPr>
              <a:t>A</a:t>
            </a:r>
            <a:r>
              <a:rPr lang="en-US" altLang="zh-CN" sz="2000" b="1" dirty="0" smtClean="0">
                <a:solidFill>
                  <a:schemeClr val="bg2"/>
                </a:solidFill>
                <a:latin typeface="Bookman Old Style" pitchFamily="18" charset="0"/>
                <a:sym typeface="Symbol" pitchFamily="18" charset="2"/>
              </a:rPr>
              <a:t>=</a:t>
            </a:r>
            <a:r>
              <a:rPr lang="en-US" altLang="en-US" sz="2000" dirty="0" smtClean="0">
                <a:solidFill>
                  <a:schemeClr val="bg2"/>
                </a:solidFill>
                <a:latin typeface="Bookman Old Style" pitchFamily="18" charset="0"/>
                <a:sym typeface="Symbol" pitchFamily="18" charset="2"/>
              </a:rPr>
              <a:t>1.381023 J/K.</a:t>
            </a:r>
            <a:r>
              <a:rPr lang="en-US" altLang="zh-CN" sz="2000" b="1" dirty="0" smtClean="0">
                <a:solidFill>
                  <a:schemeClr val="bg2"/>
                </a:solidFill>
                <a:latin typeface="Bookman Old Style" pitchFamily="18" charset="0"/>
                <a:sym typeface="Symbol" pitchFamily="18" charset="2"/>
              </a:rPr>
              <a:t> </a:t>
            </a:r>
            <a:r>
              <a:rPr lang="en-US" altLang="zh-CN" sz="2000" dirty="0" smtClean="0">
                <a:solidFill>
                  <a:schemeClr val="bg2"/>
                </a:solidFill>
                <a:latin typeface="Bookman Old Style" pitchFamily="18" charset="0"/>
                <a:sym typeface="Symbol" pitchFamily="18" charset="2"/>
              </a:rPr>
              <a:t>Boltzmann</a:t>
            </a:r>
            <a:r>
              <a:rPr lang="zh-CN" altLang="en-US" sz="2000" dirty="0" smtClean="0">
                <a:solidFill>
                  <a:schemeClr val="bg2"/>
                </a:solidFill>
                <a:latin typeface="Bookman Old Style" pitchFamily="18" charset="0"/>
                <a:sym typeface="Symbol" pitchFamily="18" charset="2"/>
              </a:rPr>
              <a:t>常数</a:t>
            </a:r>
            <a:endParaRPr lang="zh-CN" altLang="en-US" sz="2000" b="1" dirty="0" smtClean="0">
              <a:solidFill>
                <a:schemeClr val="bg2"/>
              </a:solidFill>
              <a:latin typeface="Bookman Old Style" pitchFamily="18" charset="0"/>
              <a:sym typeface="Symbol" pitchFamily="18" charset="2"/>
            </a:endParaRPr>
          </a:p>
          <a:p>
            <a:pPr lvl="1" eaLnBrk="1" hangingPunct="1">
              <a:buFont typeface="Wingdings" pitchFamily="2" charset="2"/>
              <a:buNone/>
            </a:pPr>
            <a:endParaRPr lang="zh-CN" altLang="en-US" sz="2400" b="1" dirty="0" smtClean="0">
              <a:solidFill>
                <a:srgbClr val="3333CC"/>
              </a:solidFill>
              <a:latin typeface="Bookman Old Style" pitchFamily="18" charset="0"/>
              <a:ea typeface="黑体" pitchFamily="2" charset="-122"/>
              <a:sym typeface="Symbol" pitchFamily="18" charset="2"/>
            </a:endParaRPr>
          </a:p>
          <a:p>
            <a:pPr lvl="1" eaLnBrk="1" hangingPunct="1">
              <a:buFont typeface="Wingdings" pitchFamily="2" charset="2"/>
              <a:buNone/>
            </a:pPr>
            <a:r>
              <a:rPr lang="zh-CN" altLang="en-US" sz="2400" b="1" dirty="0" smtClean="0">
                <a:solidFill>
                  <a:srgbClr val="3333CC"/>
                </a:solidFill>
                <a:latin typeface="Bookman Old Style" pitchFamily="18" charset="0"/>
                <a:ea typeface="黑体" pitchFamily="2" charset="-122"/>
                <a:sym typeface="Symbol" pitchFamily="18" charset="2"/>
              </a:rPr>
              <a:t>微观性质    </a:t>
            </a:r>
            <a:r>
              <a:rPr lang="zh-CN" altLang="en-US" sz="2000" b="1" dirty="0" smtClean="0">
                <a:solidFill>
                  <a:srgbClr val="3333CC"/>
                </a:solidFill>
                <a:latin typeface="Bookman Old Style" pitchFamily="18" charset="0"/>
                <a:ea typeface="黑体" pitchFamily="2" charset="-122"/>
                <a:sym typeface="Symbol" pitchFamily="18" charset="2"/>
              </a:rPr>
              <a:t>平均动能  平均动量  平均距离</a:t>
            </a:r>
            <a:r>
              <a:rPr lang="zh-CN" altLang="en-US" sz="2000" b="1" dirty="0" smtClean="0">
                <a:latin typeface="Bookman Old Style" pitchFamily="18" charset="0"/>
                <a:ea typeface="黑体" pitchFamily="2" charset="-122"/>
                <a:sym typeface="Symbol" pitchFamily="18" charset="2"/>
              </a:rPr>
              <a:t>  </a:t>
            </a:r>
            <a:r>
              <a:rPr lang="zh-CN" altLang="en-US" sz="2000" b="1" dirty="0" smtClean="0">
                <a:solidFill>
                  <a:srgbClr val="FF0066"/>
                </a:solidFill>
                <a:latin typeface="Bookman Old Style" pitchFamily="18" charset="0"/>
                <a:ea typeface="黑体" pitchFamily="2" charset="-122"/>
                <a:sym typeface="Symbol" pitchFamily="18" charset="2"/>
              </a:rPr>
              <a:t>混乱度</a:t>
            </a:r>
          </a:p>
          <a:p>
            <a:pPr lvl="1" eaLnBrk="1" hangingPunct="1">
              <a:buFont typeface="Wingdings" pitchFamily="2" charset="2"/>
              <a:buNone/>
            </a:pPr>
            <a:r>
              <a:rPr lang="zh-CN" altLang="en-US" sz="2400" b="1" dirty="0" smtClean="0">
                <a:solidFill>
                  <a:srgbClr val="3333CC"/>
                </a:solidFill>
                <a:latin typeface="Bookman Old Style" pitchFamily="18" charset="0"/>
                <a:ea typeface="黑体" pitchFamily="2" charset="-122"/>
              </a:rPr>
              <a:t>宏观物理量</a:t>
            </a:r>
            <a:r>
              <a:rPr lang="zh-CN" altLang="en-US" sz="2400" b="1" dirty="0" smtClean="0">
                <a:solidFill>
                  <a:srgbClr val="3333CC"/>
                </a:solidFill>
                <a:latin typeface="Bookman Old Style" pitchFamily="18" charset="0"/>
              </a:rPr>
              <a:t>       </a:t>
            </a:r>
            <a:r>
              <a:rPr lang="en-US" altLang="zh-CN" sz="2400" b="1" dirty="0" smtClean="0">
                <a:solidFill>
                  <a:srgbClr val="3333CC"/>
                </a:solidFill>
                <a:latin typeface="Bookman Old Style" pitchFamily="18" charset="0"/>
              </a:rPr>
              <a:t>T        P        V</a:t>
            </a:r>
            <a:r>
              <a:rPr lang="en-US" altLang="zh-CN" sz="2400" b="1" dirty="0" smtClean="0">
                <a:latin typeface="Bookman Old Style" pitchFamily="18" charset="0"/>
              </a:rPr>
              <a:t>          S</a:t>
            </a:r>
          </a:p>
          <a:p>
            <a:pPr eaLnBrk="1" hangingPunct="1">
              <a:buFont typeface="Wingdings" pitchFamily="2" charset="2"/>
              <a:buNone/>
            </a:pPr>
            <a:r>
              <a:rPr lang="zh-CN" altLang="en-US" sz="2800" b="1" dirty="0" smtClean="0">
                <a:latin typeface="Bookman Old Style" pitchFamily="18" charset="0"/>
              </a:rPr>
              <a:t> </a:t>
            </a:r>
            <a:r>
              <a:rPr lang="en-US" altLang="zh-CN" b="1" dirty="0" smtClean="0">
                <a:latin typeface="Bookman Old Style" pitchFamily="18" charset="0"/>
              </a:rPr>
              <a:t>S</a:t>
            </a:r>
            <a:r>
              <a:rPr lang="zh-CN" altLang="en-US" b="1" dirty="0" smtClean="0">
                <a:solidFill>
                  <a:srgbClr val="3333CC"/>
                </a:solidFill>
                <a:latin typeface="Bookman Old Style" pitchFamily="18" charset="0"/>
                <a:ea typeface="黑体" pitchFamily="2" charset="-122"/>
              </a:rPr>
              <a:t>是</a:t>
            </a:r>
            <a:r>
              <a:rPr lang="zh-CN" altLang="en-US" sz="2800" b="1" dirty="0" smtClean="0">
                <a:solidFill>
                  <a:srgbClr val="3333CC"/>
                </a:solidFill>
                <a:latin typeface="Bookman Old Style" pitchFamily="18" charset="0"/>
                <a:ea typeface="黑体" pitchFamily="2" charset="-122"/>
              </a:rPr>
              <a:t>系统中粒子运动混乱度的</a:t>
            </a:r>
            <a:r>
              <a:rPr lang="zh-CN" altLang="en-US" sz="2800" b="1" dirty="0" smtClean="0">
                <a:latin typeface="Bookman Old Style" pitchFamily="18" charset="0"/>
                <a:ea typeface="黑体" pitchFamily="2" charset="-122"/>
              </a:rPr>
              <a:t>宏观量度</a:t>
            </a:r>
            <a:r>
              <a:rPr lang="zh-CN" altLang="en-US" sz="2800" b="1" dirty="0" smtClean="0">
                <a:solidFill>
                  <a:srgbClr val="3333CC"/>
                </a:solidFill>
                <a:latin typeface="Bookman Old Style" pitchFamily="18" charset="0"/>
                <a:ea typeface="黑体" pitchFamily="2" charset="-122"/>
              </a:rPr>
              <a:t>。熵值越</a:t>
            </a:r>
          </a:p>
          <a:p>
            <a:pPr eaLnBrk="1" hangingPunct="1">
              <a:buFont typeface="Wingdings" pitchFamily="2" charset="2"/>
              <a:buNone/>
            </a:pPr>
            <a:r>
              <a:rPr lang="zh-CN" altLang="en-US" sz="2800" b="1" dirty="0" smtClean="0">
                <a:solidFill>
                  <a:srgbClr val="3333CC"/>
                </a:solidFill>
                <a:latin typeface="Bookman Old Style" pitchFamily="18" charset="0"/>
                <a:ea typeface="黑体" pitchFamily="2" charset="-122"/>
              </a:rPr>
              <a:t>大，则对应混乱度越大或体系越处于无序的状态。</a:t>
            </a:r>
          </a:p>
        </p:txBody>
      </p:sp>
      <p:sp>
        <p:nvSpPr>
          <p:cNvPr id="90116" name="Line 6"/>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4018"/>
                                        </p:tgtEl>
                                        <p:attrNameLst>
                                          <p:attrName>style.visibility</p:attrName>
                                        </p:attrNameLst>
                                      </p:cBhvr>
                                      <p:to>
                                        <p:strVal val="visible"/>
                                      </p:to>
                                    </p:set>
                                    <p:animEffect transition="in" filter="dissolve">
                                      <p:cBhvr>
                                        <p:cTn id="7" dur="500"/>
                                        <p:tgtEl>
                                          <p:spTgt spid="214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4019">
                                            <p:txEl>
                                              <p:pRg st="0" end="0"/>
                                            </p:txEl>
                                          </p:spTgt>
                                        </p:tgtEl>
                                        <p:attrNameLst>
                                          <p:attrName>style.visibility</p:attrName>
                                        </p:attrNameLst>
                                      </p:cBhvr>
                                      <p:to>
                                        <p:strVal val="visible"/>
                                      </p:to>
                                    </p:set>
                                    <p:animEffect transition="in" filter="dissolve">
                                      <p:cBhvr>
                                        <p:cTn id="12" dur="500"/>
                                        <p:tgtEl>
                                          <p:spTgt spid="2140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4019">
                                            <p:txEl>
                                              <p:pRg st="1" end="1"/>
                                            </p:txEl>
                                          </p:spTgt>
                                        </p:tgtEl>
                                        <p:attrNameLst>
                                          <p:attrName>style.visibility</p:attrName>
                                        </p:attrNameLst>
                                      </p:cBhvr>
                                      <p:to>
                                        <p:strVal val="visible"/>
                                      </p:to>
                                    </p:set>
                                    <p:animEffect transition="in" filter="dissolve">
                                      <p:cBhvr>
                                        <p:cTn id="17" dur="500"/>
                                        <p:tgtEl>
                                          <p:spTgt spid="21401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4019">
                                            <p:txEl>
                                              <p:pRg st="2" end="2"/>
                                            </p:txEl>
                                          </p:spTgt>
                                        </p:tgtEl>
                                        <p:attrNameLst>
                                          <p:attrName>style.visibility</p:attrName>
                                        </p:attrNameLst>
                                      </p:cBhvr>
                                      <p:to>
                                        <p:strVal val="visible"/>
                                      </p:to>
                                    </p:set>
                                    <p:animEffect transition="in" filter="dissolve">
                                      <p:cBhvr>
                                        <p:cTn id="22" dur="500"/>
                                        <p:tgtEl>
                                          <p:spTgt spid="214019">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14019">
                                            <p:txEl>
                                              <p:pRg st="4" end="4"/>
                                            </p:txEl>
                                          </p:spTgt>
                                        </p:tgtEl>
                                        <p:attrNameLst>
                                          <p:attrName>style.visibility</p:attrName>
                                        </p:attrNameLst>
                                      </p:cBhvr>
                                      <p:to>
                                        <p:strVal val="visible"/>
                                      </p:to>
                                    </p:set>
                                    <p:animEffect transition="in" filter="dissolve">
                                      <p:cBhvr>
                                        <p:cTn id="25" dur="500"/>
                                        <p:tgtEl>
                                          <p:spTgt spid="214019">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14019">
                                            <p:txEl>
                                              <p:pRg st="5" end="5"/>
                                            </p:txEl>
                                          </p:spTgt>
                                        </p:tgtEl>
                                        <p:attrNameLst>
                                          <p:attrName>style.visibility</p:attrName>
                                        </p:attrNameLst>
                                      </p:cBhvr>
                                      <p:to>
                                        <p:strVal val="visible"/>
                                      </p:to>
                                    </p:set>
                                    <p:animEffect transition="in" filter="dissolve">
                                      <p:cBhvr>
                                        <p:cTn id="28" dur="500"/>
                                        <p:tgtEl>
                                          <p:spTgt spid="214019">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9" presetClass="entr" presetSubtype="0" fill="hold" nodeType="clickEffect">
                                  <p:stCondLst>
                                    <p:cond delay="0"/>
                                  </p:stCondLst>
                                  <p:childTnLst>
                                    <p:set>
                                      <p:cBhvr>
                                        <p:cTn id="32" dur="1" fill="hold">
                                          <p:stCondLst>
                                            <p:cond delay="0"/>
                                          </p:stCondLst>
                                        </p:cTn>
                                        <p:tgtEl>
                                          <p:spTgt spid="214019">
                                            <p:txEl>
                                              <p:pRg st="6" end="6"/>
                                            </p:txEl>
                                          </p:spTgt>
                                        </p:tgtEl>
                                        <p:attrNameLst>
                                          <p:attrName>style.visibility</p:attrName>
                                        </p:attrNameLst>
                                      </p:cBhvr>
                                      <p:to>
                                        <p:strVal val="visible"/>
                                      </p:to>
                                    </p:set>
                                    <p:anim calcmode="lin" valueType="num">
                                      <p:cBhvr>
                                        <p:cTn id="33" dur="1000" fill="hold"/>
                                        <p:tgtEl>
                                          <p:spTgt spid="214019">
                                            <p:txEl>
                                              <p:pRg st="6" end="6"/>
                                            </p:txEl>
                                          </p:spTgt>
                                        </p:tgtEl>
                                        <p:attrNameLst>
                                          <p:attrName>ppt_x</p:attrName>
                                        </p:attrNameLst>
                                      </p:cBhvr>
                                      <p:tavLst>
                                        <p:tav tm="0">
                                          <p:val>
                                            <p:strVal val="#ppt_x-.2"/>
                                          </p:val>
                                        </p:tav>
                                        <p:tav tm="100000">
                                          <p:val>
                                            <p:strVal val="#ppt_x"/>
                                          </p:val>
                                        </p:tav>
                                      </p:tavLst>
                                    </p:anim>
                                    <p:anim calcmode="lin" valueType="num">
                                      <p:cBhvr>
                                        <p:cTn id="34" dur="1000" fill="hold"/>
                                        <p:tgtEl>
                                          <p:spTgt spid="214019">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35" dur="1000"/>
                                        <p:tgtEl>
                                          <p:spTgt spid="214019">
                                            <p:txEl>
                                              <p:pRg st="6" end="6"/>
                                            </p:txEl>
                                          </p:spTgt>
                                        </p:tgtEl>
                                      </p:cBhvr>
                                    </p:animEffect>
                                  </p:childTnLst>
                                </p:cTn>
                              </p:par>
                              <p:par>
                                <p:cTn id="36" presetID="29" presetClass="entr" presetSubtype="0" fill="hold" nodeType="withEffect">
                                  <p:stCondLst>
                                    <p:cond delay="0"/>
                                  </p:stCondLst>
                                  <p:childTnLst>
                                    <p:set>
                                      <p:cBhvr>
                                        <p:cTn id="37" dur="1" fill="hold">
                                          <p:stCondLst>
                                            <p:cond delay="0"/>
                                          </p:stCondLst>
                                        </p:cTn>
                                        <p:tgtEl>
                                          <p:spTgt spid="214019">
                                            <p:txEl>
                                              <p:pRg st="7" end="7"/>
                                            </p:txEl>
                                          </p:spTgt>
                                        </p:tgtEl>
                                        <p:attrNameLst>
                                          <p:attrName>style.visibility</p:attrName>
                                        </p:attrNameLst>
                                      </p:cBhvr>
                                      <p:to>
                                        <p:strVal val="visible"/>
                                      </p:to>
                                    </p:set>
                                    <p:anim calcmode="lin" valueType="num">
                                      <p:cBhvr>
                                        <p:cTn id="38" dur="1000" fill="hold"/>
                                        <p:tgtEl>
                                          <p:spTgt spid="214019">
                                            <p:txEl>
                                              <p:pRg st="7" end="7"/>
                                            </p:txEl>
                                          </p:spTgt>
                                        </p:tgtEl>
                                        <p:attrNameLst>
                                          <p:attrName>ppt_x</p:attrName>
                                        </p:attrNameLst>
                                      </p:cBhvr>
                                      <p:tavLst>
                                        <p:tav tm="0">
                                          <p:val>
                                            <p:strVal val="#ppt_x-.2"/>
                                          </p:val>
                                        </p:tav>
                                        <p:tav tm="100000">
                                          <p:val>
                                            <p:strVal val="#ppt_x"/>
                                          </p:val>
                                        </p:tav>
                                      </p:tavLst>
                                    </p:anim>
                                    <p:anim calcmode="lin" valueType="num">
                                      <p:cBhvr>
                                        <p:cTn id="39" dur="1000" fill="hold"/>
                                        <p:tgtEl>
                                          <p:spTgt spid="214019">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40" dur="1000"/>
                                        <p:tgtEl>
                                          <p:spTgt spid="2140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p:bldP spid="214019"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57200" y="457200"/>
            <a:ext cx="8229600" cy="1027113"/>
          </a:xfrm>
        </p:spPr>
        <p:txBody>
          <a:bodyPr/>
          <a:lstStyle/>
          <a:p>
            <a:pPr eaLnBrk="1" hangingPunct="1"/>
            <a:r>
              <a:rPr lang="en-US" altLang="zh-CN" b="1" smtClean="0">
                <a:solidFill>
                  <a:srgbClr val="3333CC"/>
                </a:solidFill>
              </a:rPr>
              <a:t>3）</a:t>
            </a:r>
            <a:r>
              <a:rPr lang="zh-CN" altLang="en-US" b="1" smtClean="0">
                <a:solidFill>
                  <a:srgbClr val="3333CC"/>
                </a:solidFill>
              </a:rPr>
              <a:t>熵的性质</a:t>
            </a:r>
            <a:endParaRPr lang="en-US" altLang="zh-CN" b="1" smtClean="0">
              <a:solidFill>
                <a:srgbClr val="3333CC"/>
              </a:solidFill>
            </a:endParaRPr>
          </a:p>
        </p:txBody>
      </p:sp>
      <p:sp>
        <p:nvSpPr>
          <p:cNvPr id="171011" name="Rectangle 3"/>
          <p:cNvSpPr>
            <a:spLocks noGrp="1" noChangeArrowheads="1"/>
          </p:cNvSpPr>
          <p:nvPr>
            <p:ph type="body" idx="1"/>
          </p:nvPr>
        </p:nvSpPr>
        <p:spPr>
          <a:xfrm>
            <a:off x="395287" y="1916832"/>
            <a:ext cx="8351838" cy="3824288"/>
          </a:xfrm>
        </p:spPr>
        <p:txBody>
          <a:bodyPr/>
          <a:lstStyle/>
          <a:p>
            <a:pPr eaLnBrk="1" hangingPunct="1">
              <a:lnSpc>
                <a:spcPct val="90000"/>
              </a:lnSpc>
              <a:buFont typeface="Wingdings" pitchFamily="2" charset="2"/>
              <a:buNone/>
            </a:pPr>
            <a:r>
              <a:rPr lang="zh-CN" altLang="en-US" sz="3600" b="1" dirty="0" smtClean="0">
                <a:solidFill>
                  <a:srgbClr val="3333CC"/>
                </a:solidFill>
                <a:ea typeface="黑体" pitchFamily="2" charset="-122"/>
              </a:rPr>
              <a:t>具有容量性质的</a:t>
            </a:r>
            <a:r>
              <a:rPr lang="zh-CN" altLang="en-US" sz="3600" b="1" dirty="0" smtClean="0">
                <a:solidFill>
                  <a:srgbClr val="FF0066"/>
                </a:solidFill>
                <a:ea typeface="黑体" pitchFamily="2" charset="-122"/>
              </a:rPr>
              <a:t>状态函数</a:t>
            </a:r>
          </a:p>
          <a:p>
            <a:pPr lvl="1" eaLnBrk="1" hangingPunct="1">
              <a:lnSpc>
                <a:spcPct val="90000"/>
              </a:lnSpc>
              <a:buFont typeface="Wingdings" pitchFamily="2" charset="2"/>
              <a:buNone/>
            </a:pPr>
            <a:endParaRPr lang="en-US" altLang="zh-CN" b="1" dirty="0" smtClean="0">
              <a:solidFill>
                <a:srgbClr val="3333CC"/>
              </a:solidFill>
              <a:sym typeface="Symbol" pitchFamily="18" charset="2"/>
            </a:endParaRPr>
          </a:p>
          <a:p>
            <a:pPr lvl="1" eaLnBrk="1" hangingPunct="1">
              <a:lnSpc>
                <a:spcPct val="90000"/>
              </a:lnSpc>
              <a:buFont typeface="Wingdings" pitchFamily="2" charset="2"/>
              <a:buNone/>
            </a:pPr>
            <a:r>
              <a:rPr lang="en-US" altLang="zh-CN" b="1" dirty="0" err="1" smtClean="0">
                <a:solidFill>
                  <a:srgbClr val="3333CC"/>
                </a:solidFill>
                <a:sym typeface="Symbol" pitchFamily="18" charset="2"/>
              </a:rPr>
              <a:t>S</a:t>
            </a:r>
            <a:r>
              <a:rPr lang="en-US" altLang="zh-CN" b="1" baseline="-25000" dirty="0" err="1" smtClean="0">
                <a:solidFill>
                  <a:srgbClr val="3333CC"/>
                </a:solidFill>
                <a:sym typeface="Symbol" pitchFamily="18" charset="2"/>
              </a:rPr>
              <a:t>g</a:t>
            </a:r>
            <a:r>
              <a:rPr lang="en-US" altLang="zh-CN" b="1" dirty="0" smtClean="0">
                <a:solidFill>
                  <a:srgbClr val="3333CC"/>
                </a:solidFill>
                <a:sym typeface="Symbol" pitchFamily="18" charset="2"/>
              </a:rPr>
              <a:t>&gt;</a:t>
            </a:r>
            <a:r>
              <a:rPr lang="en-US" altLang="zh-CN" b="1" dirty="0" err="1" smtClean="0">
                <a:solidFill>
                  <a:srgbClr val="3333CC"/>
                </a:solidFill>
                <a:sym typeface="Symbol" pitchFamily="18" charset="2"/>
              </a:rPr>
              <a:t>S</a:t>
            </a:r>
            <a:r>
              <a:rPr lang="en-US" altLang="zh-CN" b="1" baseline="-25000" dirty="0" err="1" smtClean="0">
                <a:solidFill>
                  <a:srgbClr val="3333CC"/>
                </a:solidFill>
                <a:sym typeface="Symbol" pitchFamily="18" charset="2"/>
              </a:rPr>
              <a:t>l</a:t>
            </a:r>
            <a:r>
              <a:rPr lang="en-US" altLang="zh-CN" b="1" dirty="0" smtClean="0">
                <a:solidFill>
                  <a:srgbClr val="3333CC"/>
                </a:solidFill>
                <a:sym typeface="Symbol" pitchFamily="18" charset="2"/>
              </a:rPr>
              <a:t>&gt;</a:t>
            </a:r>
            <a:r>
              <a:rPr lang="en-US" altLang="zh-CN" b="1" dirty="0" err="1" smtClean="0">
                <a:solidFill>
                  <a:srgbClr val="3333CC"/>
                </a:solidFill>
                <a:sym typeface="Symbol" pitchFamily="18" charset="2"/>
              </a:rPr>
              <a:t>S</a:t>
            </a:r>
            <a:r>
              <a:rPr lang="en-US" altLang="zh-CN" b="1" baseline="-25000" dirty="0" err="1" smtClean="0">
                <a:solidFill>
                  <a:srgbClr val="3333CC"/>
                </a:solidFill>
                <a:sym typeface="Symbol" pitchFamily="18" charset="2"/>
              </a:rPr>
              <a:t>s</a:t>
            </a:r>
            <a:r>
              <a:rPr lang="en-US" altLang="zh-CN" b="1" dirty="0" smtClean="0">
                <a:solidFill>
                  <a:srgbClr val="3333CC"/>
                </a:solidFill>
                <a:sym typeface="Symbol" pitchFamily="18" charset="2"/>
              </a:rPr>
              <a:t>；</a:t>
            </a:r>
          </a:p>
          <a:p>
            <a:pPr lvl="1" eaLnBrk="1" hangingPunct="1">
              <a:lnSpc>
                <a:spcPct val="90000"/>
              </a:lnSpc>
              <a:buFont typeface="Wingdings" pitchFamily="2" charset="2"/>
              <a:buNone/>
            </a:pPr>
            <a:r>
              <a:rPr lang="en-US" altLang="zh-CN" b="1" dirty="0" smtClean="0">
                <a:solidFill>
                  <a:srgbClr val="3333CC"/>
                </a:solidFill>
                <a:sym typeface="Symbol" pitchFamily="18" charset="2"/>
              </a:rPr>
              <a:t>S </a:t>
            </a:r>
            <a:r>
              <a:rPr lang="zh-CN" altLang="zh-CN" b="1" baseline="-25000" dirty="0" smtClean="0">
                <a:solidFill>
                  <a:srgbClr val="3333CC"/>
                </a:solidFill>
                <a:sym typeface="Symbol" pitchFamily="18" charset="2"/>
              </a:rPr>
              <a:t>高温物 </a:t>
            </a:r>
            <a:r>
              <a:rPr lang="zh-CN" altLang="en-US" b="1" dirty="0" smtClean="0">
                <a:solidFill>
                  <a:srgbClr val="3333CC"/>
                </a:solidFill>
                <a:sym typeface="Symbol" pitchFamily="18" charset="2"/>
              </a:rPr>
              <a:t>&gt; </a:t>
            </a:r>
            <a:r>
              <a:rPr lang="en-US" altLang="zh-CN" b="1" dirty="0" smtClean="0">
                <a:solidFill>
                  <a:srgbClr val="3333CC"/>
                </a:solidFill>
                <a:sym typeface="Symbol" pitchFamily="18" charset="2"/>
              </a:rPr>
              <a:t>S</a:t>
            </a:r>
            <a:r>
              <a:rPr lang="zh-CN" altLang="en-US" b="1" baseline="-25000" dirty="0" smtClean="0">
                <a:solidFill>
                  <a:srgbClr val="3333CC"/>
                </a:solidFill>
                <a:sym typeface="Symbol" pitchFamily="18" charset="2"/>
              </a:rPr>
              <a:t>低温物；</a:t>
            </a:r>
          </a:p>
          <a:p>
            <a:pPr lvl="1" eaLnBrk="1" hangingPunct="1">
              <a:lnSpc>
                <a:spcPct val="90000"/>
              </a:lnSpc>
              <a:buFont typeface="Wingdings" pitchFamily="2" charset="2"/>
              <a:buNone/>
            </a:pPr>
            <a:r>
              <a:rPr lang="en-US" altLang="zh-CN" b="1" dirty="0" smtClean="0">
                <a:solidFill>
                  <a:srgbClr val="3333CC"/>
                </a:solidFill>
                <a:sym typeface="Symbol" pitchFamily="18" charset="2"/>
              </a:rPr>
              <a:t>S </a:t>
            </a:r>
            <a:r>
              <a:rPr lang="zh-CN" altLang="zh-CN" b="1" baseline="-25000" dirty="0" smtClean="0">
                <a:solidFill>
                  <a:srgbClr val="3333CC"/>
                </a:solidFill>
                <a:sym typeface="Symbol" pitchFamily="18" charset="2"/>
              </a:rPr>
              <a:t>低压 </a:t>
            </a:r>
            <a:r>
              <a:rPr lang="zh-CN" altLang="en-US" b="1" dirty="0" smtClean="0">
                <a:solidFill>
                  <a:srgbClr val="3333CC"/>
                </a:solidFill>
                <a:sym typeface="Symbol" pitchFamily="18" charset="2"/>
              </a:rPr>
              <a:t>&gt; </a:t>
            </a:r>
            <a:r>
              <a:rPr lang="en-US" altLang="zh-CN" b="1" dirty="0" smtClean="0">
                <a:solidFill>
                  <a:srgbClr val="3333CC"/>
                </a:solidFill>
                <a:sym typeface="Symbol" pitchFamily="18" charset="2"/>
              </a:rPr>
              <a:t>S</a:t>
            </a:r>
            <a:r>
              <a:rPr lang="zh-CN" altLang="en-US" b="1" baseline="-25000" dirty="0" smtClean="0">
                <a:solidFill>
                  <a:srgbClr val="3333CC"/>
                </a:solidFill>
                <a:sym typeface="Symbol" pitchFamily="18" charset="2"/>
              </a:rPr>
              <a:t>高压；</a:t>
            </a:r>
          </a:p>
          <a:p>
            <a:pPr lvl="1" eaLnBrk="1" hangingPunct="1">
              <a:lnSpc>
                <a:spcPct val="90000"/>
              </a:lnSpc>
              <a:buFont typeface="Wingdings" pitchFamily="2" charset="2"/>
              <a:buNone/>
            </a:pPr>
            <a:r>
              <a:rPr lang="en-US" altLang="zh-CN" b="1" dirty="0" smtClean="0">
                <a:solidFill>
                  <a:srgbClr val="3333CC"/>
                </a:solidFill>
                <a:sym typeface="Symbol" pitchFamily="18" charset="2"/>
              </a:rPr>
              <a:t>S</a:t>
            </a:r>
            <a:r>
              <a:rPr lang="en-US" altLang="zh-CN" b="1" baseline="-25000" dirty="0" smtClean="0">
                <a:solidFill>
                  <a:srgbClr val="3333CC"/>
                </a:solidFill>
                <a:sym typeface="Symbol" pitchFamily="18" charset="2"/>
              </a:rPr>
              <a:t>0</a:t>
            </a:r>
            <a:r>
              <a:rPr lang="en-US" altLang="zh-CN" b="1" dirty="0" smtClean="0">
                <a:solidFill>
                  <a:srgbClr val="3333CC"/>
                </a:solidFill>
                <a:sym typeface="Symbol" pitchFamily="18" charset="2"/>
              </a:rPr>
              <a:t>（0K，</a:t>
            </a:r>
            <a:r>
              <a:rPr lang="zh-CN" altLang="en-US" b="1" dirty="0" smtClean="0">
                <a:solidFill>
                  <a:srgbClr val="3333CC"/>
                </a:solidFill>
                <a:sym typeface="Symbol" pitchFamily="18" charset="2"/>
              </a:rPr>
              <a:t>完整晶体） = 0</a:t>
            </a:r>
            <a:r>
              <a:rPr lang="zh-CN" altLang="en-US" b="1" dirty="0" smtClean="0">
                <a:solidFill>
                  <a:srgbClr val="FF0066"/>
                </a:solidFill>
                <a:sym typeface="Symbol" pitchFamily="18" charset="2"/>
              </a:rPr>
              <a:t>；（</a:t>
            </a:r>
            <a:r>
              <a:rPr lang="zh-CN" altLang="en-US" b="1" dirty="0" smtClean="0">
                <a:solidFill>
                  <a:srgbClr val="FF0066"/>
                </a:solidFill>
                <a:ea typeface="黑体" pitchFamily="2" charset="-122"/>
                <a:sym typeface="Symbol" pitchFamily="18" charset="2"/>
              </a:rPr>
              <a:t>第三定理</a:t>
            </a:r>
            <a:r>
              <a:rPr lang="zh-CN" altLang="en-US" b="1" dirty="0" smtClean="0">
                <a:solidFill>
                  <a:srgbClr val="FF0066"/>
                </a:solidFill>
                <a:sym typeface="Symbol" pitchFamily="18" charset="2"/>
              </a:rPr>
              <a:t>）</a:t>
            </a:r>
          </a:p>
          <a:p>
            <a:pPr lvl="1" eaLnBrk="1" hangingPunct="1">
              <a:lnSpc>
                <a:spcPct val="90000"/>
              </a:lnSpc>
              <a:buFont typeface="Wingdings" pitchFamily="2" charset="2"/>
              <a:buNone/>
            </a:pPr>
            <a:r>
              <a:rPr lang="en-US" altLang="en-US" b="1" dirty="0" smtClean="0">
                <a:solidFill>
                  <a:srgbClr val="3333CC"/>
                </a:solidFill>
                <a:sym typeface="Symbol" pitchFamily="18" charset="2"/>
              </a:rPr>
              <a:t></a:t>
            </a:r>
            <a:r>
              <a:rPr lang="en-US" altLang="zh-CN" b="1" dirty="0" smtClean="0">
                <a:solidFill>
                  <a:srgbClr val="3333CC"/>
                </a:solidFill>
                <a:sym typeface="Symbol" pitchFamily="18" charset="2"/>
              </a:rPr>
              <a:t>S = S</a:t>
            </a:r>
            <a:r>
              <a:rPr lang="en-US" altLang="zh-CN" b="1" baseline="-25000" dirty="0" smtClean="0">
                <a:solidFill>
                  <a:srgbClr val="3333CC"/>
                </a:solidFill>
                <a:sym typeface="Symbol" pitchFamily="18" charset="2"/>
              </a:rPr>
              <a:t>T</a:t>
            </a:r>
            <a:r>
              <a:rPr lang="en-US" altLang="zh-CN" b="1" dirty="0" smtClean="0">
                <a:solidFill>
                  <a:srgbClr val="3333CC"/>
                </a:solidFill>
                <a:sym typeface="Symbol" pitchFamily="18" charset="2"/>
              </a:rPr>
              <a:t>-S</a:t>
            </a:r>
            <a:r>
              <a:rPr lang="en-US" altLang="zh-CN" b="1" baseline="-25000" dirty="0" smtClean="0">
                <a:solidFill>
                  <a:srgbClr val="3333CC"/>
                </a:solidFill>
                <a:sym typeface="Symbol" pitchFamily="18" charset="2"/>
              </a:rPr>
              <a:t>0</a:t>
            </a:r>
            <a:r>
              <a:rPr lang="en-US" altLang="zh-CN" b="1" dirty="0" smtClean="0">
                <a:solidFill>
                  <a:srgbClr val="3333CC"/>
                </a:solidFill>
                <a:sym typeface="Symbol" pitchFamily="18" charset="2"/>
              </a:rPr>
              <a:t>=S</a:t>
            </a:r>
            <a:r>
              <a:rPr lang="en-US" altLang="zh-CN" b="1" baseline="-25000" dirty="0" smtClean="0">
                <a:solidFill>
                  <a:srgbClr val="3333CC"/>
                </a:solidFill>
                <a:sym typeface="Symbol" pitchFamily="18" charset="2"/>
              </a:rPr>
              <a:t>T       </a:t>
            </a:r>
            <a:r>
              <a:rPr lang="zh-CN" altLang="en-US" b="1" dirty="0" smtClean="0">
                <a:solidFill>
                  <a:srgbClr val="3333CC"/>
                </a:solidFill>
                <a:latin typeface="黑体" pitchFamily="2" charset="-122"/>
                <a:ea typeface="黑体" pitchFamily="2" charset="-122"/>
                <a:sym typeface="Symbol" pitchFamily="18" charset="2"/>
              </a:rPr>
              <a:t>规定熵</a:t>
            </a:r>
            <a:r>
              <a:rPr lang="zh-CN" altLang="en-US" b="1" dirty="0" smtClean="0">
                <a:latin typeface="黑体" pitchFamily="2" charset="-122"/>
                <a:ea typeface="黑体" pitchFamily="2" charset="-122"/>
                <a:sym typeface="Symbol" pitchFamily="18" charset="2"/>
              </a:rPr>
              <a:t>（绝对熵）</a:t>
            </a:r>
          </a:p>
          <a:p>
            <a:pPr lvl="1" eaLnBrk="1" hangingPunct="1">
              <a:lnSpc>
                <a:spcPct val="90000"/>
              </a:lnSpc>
              <a:buFont typeface="Wingdings" pitchFamily="2" charset="2"/>
              <a:buNone/>
            </a:pPr>
            <a:r>
              <a:rPr lang="zh-CN" altLang="en-US" b="1" dirty="0" smtClean="0">
                <a:solidFill>
                  <a:srgbClr val="FF0066"/>
                </a:solidFill>
                <a:latin typeface="黑体" pitchFamily="2" charset="-122"/>
                <a:ea typeface="黑体" pitchFamily="2" charset="-122"/>
                <a:sym typeface="Symbol" pitchFamily="18" charset="2"/>
              </a:rPr>
              <a:t>注意与</a:t>
            </a:r>
            <a:r>
              <a:rPr lang="en-US" altLang="en-US" b="1" dirty="0" smtClean="0">
                <a:solidFill>
                  <a:srgbClr val="FF0066"/>
                </a:solidFill>
                <a:latin typeface="黑体" pitchFamily="2" charset="-122"/>
                <a:ea typeface="黑体" pitchFamily="2" charset="-122"/>
                <a:sym typeface="Symbol" pitchFamily="18" charset="2"/>
              </a:rPr>
              <a:t></a:t>
            </a:r>
            <a:r>
              <a:rPr lang="en-US" altLang="zh-CN" b="1" dirty="0" smtClean="0">
                <a:solidFill>
                  <a:srgbClr val="FF0066"/>
                </a:solidFill>
                <a:latin typeface="黑体" pitchFamily="2" charset="-122"/>
                <a:ea typeface="黑体" pitchFamily="2" charset="-122"/>
                <a:sym typeface="Symbol" pitchFamily="18" charset="2"/>
              </a:rPr>
              <a:t>H</a:t>
            </a:r>
            <a:r>
              <a:rPr lang="zh-CN" altLang="en-US" b="1" dirty="0" smtClean="0">
                <a:solidFill>
                  <a:srgbClr val="FF0066"/>
                </a:solidFill>
                <a:latin typeface="黑体" pitchFamily="2" charset="-122"/>
                <a:ea typeface="黑体" pitchFamily="2" charset="-122"/>
                <a:sym typeface="Symbol" pitchFamily="18" charset="2"/>
              </a:rPr>
              <a:t>定义的区别。</a:t>
            </a:r>
          </a:p>
        </p:txBody>
      </p:sp>
      <p:sp>
        <p:nvSpPr>
          <p:cNvPr id="91140" name="Line 8"/>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dissolve">
                                      <p:cBhvr>
                                        <p:cTn id="7" dur="500"/>
                                        <p:tgtEl>
                                          <p:spTgt spid="171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1011">
                                            <p:txEl>
                                              <p:pRg st="0" end="0"/>
                                            </p:txEl>
                                          </p:spTgt>
                                        </p:tgtEl>
                                        <p:attrNameLst>
                                          <p:attrName>style.visibility</p:attrName>
                                        </p:attrNameLst>
                                      </p:cBhvr>
                                      <p:to>
                                        <p:strVal val="visible"/>
                                      </p:to>
                                    </p:set>
                                    <p:animEffect transition="in" filter="dissolve">
                                      <p:cBhvr>
                                        <p:cTn id="12" dur="500"/>
                                        <p:tgtEl>
                                          <p:spTgt spid="1710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1011">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71011">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1011">
                                            <p:txEl>
                                              <p:pRg st="5" end="5"/>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1011">
                                            <p:txEl>
                                              <p:pRg st="6" end="6"/>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71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p:bldP spid="17101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313"/>
            <a:ext cx="9144000"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0757" name="Rectangle 5"/>
          <p:cNvSpPr>
            <a:spLocks noGrp="1" noChangeArrowheads="1"/>
          </p:cNvSpPr>
          <p:nvPr>
            <p:ph type="title"/>
          </p:nvPr>
        </p:nvSpPr>
        <p:spPr>
          <a:xfrm>
            <a:off x="457200" y="457200"/>
            <a:ext cx="8229600" cy="1027113"/>
          </a:xfrm>
          <a:noFill/>
        </p:spPr>
        <p:txBody>
          <a:bodyPr/>
          <a:lstStyle/>
          <a:p>
            <a:pPr eaLnBrk="1" hangingPunct="1"/>
            <a:r>
              <a:rPr lang="zh-CN" altLang="en-US" dirty="0" smtClean="0">
                <a:solidFill>
                  <a:srgbClr val="3333CC"/>
                </a:solidFill>
                <a:latin typeface="微软雅黑" pitchFamily="34" charset="-122"/>
                <a:ea typeface="微软雅黑" pitchFamily="34" charset="-122"/>
              </a:rPr>
              <a:t>状态改变对熵的影响</a:t>
            </a:r>
          </a:p>
        </p:txBody>
      </p:sp>
      <p:sp>
        <p:nvSpPr>
          <p:cNvPr id="4" name="Line 8"/>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0757"/>
                                        </p:tgtEl>
                                        <p:attrNameLst>
                                          <p:attrName>style.visibility</p:attrName>
                                        </p:attrNameLst>
                                      </p:cBhvr>
                                      <p:to>
                                        <p:strVal val="visible"/>
                                      </p:to>
                                    </p:set>
                                    <p:animEffect transition="in" filter="dissolve">
                                      <p:cBhvr>
                                        <p:cTn id="7" dur="500"/>
                                        <p:tgtEl>
                                          <p:spTgt spid="3307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30756"/>
                                        </p:tgtEl>
                                        <p:attrNameLst>
                                          <p:attrName>style.visibility</p:attrName>
                                        </p:attrNameLst>
                                      </p:cBhvr>
                                      <p:to>
                                        <p:strVal val="visible"/>
                                      </p:to>
                                    </p:set>
                                    <p:animEffect transition="in" filter="diamond(in)">
                                      <p:cBhvr>
                                        <p:cTn id="12" dur="2000"/>
                                        <p:tgtEl>
                                          <p:spTgt spid="330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1390650"/>
            <a:ext cx="8970962"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1781" name="Rectangle 5"/>
          <p:cNvSpPr>
            <a:spLocks noGrp="1" noChangeArrowheads="1"/>
          </p:cNvSpPr>
          <p:nvPr>
            <p:ph type="title"/>
          </p:nvPr>
        </p:nvSpPr>
        <p:spPr>
          <a:xfrm>
            <a:off x="457200" y="457200"/>
            <a:ext cx="8229600" cy="1027113"/>
          </a:xfrm>
          <a:noFill/>
        </p:spPr>
        <p:txBody>
          <a:bodyPr/>
          <a:lstStyle/>
          <a:p>
            <a:pPr eaLnBrk="1" hangingPunct="1"/>
            <a:r>
              <a:rPr lang="zh-CN" altLang="en-US" dirty="0" smtClean="0">
                <a:solidFill>
                  <a:srgbClr val="3333CC"/>
                </a:solidFill>
                <a:latin typeface="微软雅黑" pitchFamily="34" charset="-122"/>
                <a:ea typeface="微软雅黑" pitchFamily="34" charset="-122"/>
              </a:rPr>
              <a:t>温度改变对熵的影响</a:t>
            </a:r>
          </a:p>
        </p:txBody>
      </p:sp>
      <p:sp>
        <p:nvSpPr>
          <p:cNvPr id="4" name="Line 8"/>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1781"/>
                                        </p:tgtEl>
                                        <p:attrNameLst>
                                          <p:attrName>style.visibility</p:attrName>
                                        </p:attrNameLst>
                                      </p:cBhvr>
                                      <p:to>
                                        <p:strVal val="visible"/>
                                      </p:to>
                                    </p:set>
                                    <p:animEffect transition="in" filter="dissolve">
                                      <p:cBhvr>
                                        <p:cTn id="7" dur="500"/>
                                        <p:tgtEl>
                                          <p:spTgt spid="3317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31780"/>
                                        </p:tgtEl>
                                        <p:attrNameLst>
                                          <p:attrName>style.visibility</p:attrName>
                                        </p:attrNameLst>
                                      </p:cBhvr>
                                      <p:to>
                                        <p:strVal val="visible"/>
                                      </p:to>
                                    </p:set>
                                    <p:animEffect transition="in" filter="box(in)">
                                      <p:cBhvr>
                                        <p:cTn id="12" dur="500"/>
                                        <p:tgtEl>
                                          <p:spTgt spid="331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a:xfrm>
            <a:off x="457200" y="457200"/>
            <a:ext cx="4259263" cy="1371600"/>
          </a:xfrm>
        </p:spPr>
        <p:txBody>
          <a:bodyPr/>
          <a:lstStyle/>
          <a:p>
            <a:pPr eaLnBrk="1" hangingPunct="1"/>
            <a:r>
              <a:rPr lang="zh-CN" altLang="en-US" sz="5400" smtClean="0">
                <a:solidFill>
                  <a:srgbClr val="3333CC"/>
                </a:solidFill>
                <a:latin typeface="华文新魏" pitchFamily="2" charset="-122"/>
                <a:ea typeface="华文新魏" pitchFamily="2" charset="-122"/>
              </a:rPr>
              <a:t> 思考：</a:t>
            </a:r>
            <a:endParaRPr lang="zh-CN" altLang="zh-CN" sz="5400" smtClean="0">
              <a:solidFill>
                <a:srgbClr val="3333CC"/>
              </a:solidFill>
              <a:latin typeface="华文新魏" pitchFamily="2" charset="-122"/>
              <a:ea typeface="华文新魏" pitchFamily="2" charset="-122"/>
            </a:endParaRPr>
          </a:p>
        </p:txBody>
      </p:sp>
      <p:sp>
        <p:nvSpPr>
          <p:cNvPr id="58372" name="Rectangle 4"/>
          <p:cNvSpPr>
            <a:spLocks noGrp="1" noChangeArrowheads="1"/>
          </p:cNvSpPr>
          <p:nvPr>
            <p:ph type="body" sz="half" idx="1"/>
          </p:nvPr>
        </p:nvSpPr>
        <p:spPr>
          <a:xfrm>
            <a:off x="401092" y="2060848"/>
            <a:ext cx="4597400" cy="2779712"/>
          </a:xfrm>
        </p:spPr>
        <p:txBody>
          <a:bodyPr/>
          <a:lstStyle/>
          <a:p>
            <a:pPr eaLnBrk="1" hangingPunct="1">
              <a:lnSpc>
                <a:spcPct val="120000"/>
              </a:lnSpc>
              <a:buFont typeface="Wingdings" pitchFamily="2" charset="2"/>
              <a:buNone/>
            </a:pPr>
            <a:r>
              <a:rPr lang="zh-CN" altLang="en-US" dirty="0" smtClean="0">
                <a:solidFill>
                  <a:srgbClr val="3333CC"/>
                </a:solidFill>
                <a:latin typeface="微软雅黑" pitchFamily="34" charset="-122"/>
                <a:ea typeface="微软雅黑" pitchFamily="34" charset="-122"/>
              </a:rPr>
              <a:t>      取一个装有盐酸溶</a:t>
            </a:r>
          </a:p>
          <a:p>
            <a:pPr eaLnBrk="1" hangingPunct="1">
              <a:lnSpc>
                <a:spcPct val="120000"/>
              </a:lnSpc>
              <a:buFont typeface="Wingdings" pitchFamily="2" charset="2"/>
              <a:buNone/>
            </a:pPr>
            <a:r>
              <a:rPr lang="zh-CN" altLang="en-US" dirty="0" smtClean="0">
                <a:solidFill>
                  <a:srgbClr val="3333CC"/>
                </a:solidFill>
                <a:latin typeface="微软雅黑" pitchFamily="34" charset="-122"/>
                <a:ea typeface="微软雅黑" pitchFamily="34" charset="-122"/>
              </a:rPr>
              <a:t> 液的烧杯，投入锌粒进</a:t>
            </a:r>
          </a:p>
          <a:p>
            <a:pPr eaLnBrk="1" hangingPunct="1">
              <a:lnSpc>
                <a:spcPct val="120000"/>
              </a:lnSpc>
              <a:buFont typeface="Wingdings" pitchFamily="2" charset="2"/>
              <a:buNone/>
            </a:pPr>
            <a:r>
              <a:rPr lang="zh-CN" altLang="en-US" dirty="0" smtClean="0">
                <a:solidFill>
                  <a:srgbClr val="3333CC"/>
                </a:solidFill>
                <a:latin typeface="微软雅黑" pitchFamily="34" charset="-122"/>
                <a:ea typeface="微软雅黑" pitchFamily="34" charset="-122"/>
              </a:rPr>
              <a:t> 行锌与盐酸反应，哪一</a:t>
            </a:r>
          </a:p>
          <a:p>
            <a:pPr eaLnBrk="1" hangingPunct="1">
              <a:lnSpc>
                <a:spcPct val="120000"/>
              </a:lnSpc>
              <a:buFont typeface="Wingdings" pitchFamily="2" charset="2"/>
              <a:buNone/>
            </a:pPr>
            <a:r>
              <a:rPr lang="zh-CN" altLang="en-US" dirty="0" smtClean="0">
                <a:solidFill>
                  <a:srgbClr val="3333CC"/>
                </a:solidFill>
                <a:latin typeface="微软雅黑" pitchFamily="34" charset="-122"/>
                <a:ea typeface="微软雅黑" pitchFamily="34" charset="-122"/>
              </a:rPr>
              <a:t> 部分是系统？哪一部分</a:t>
            </a:r>
          </a:p>
          <a:p>
            <a:pPr eaLnBrk="1" hangingPunct="1">
              <a:lnSpc>
                <a:spcPct val="120000"/>
              </a:lnSpc>
              <a:buFont typeface="Wingdings" pitchFamily="2" charset="2"/>
              <a:buNone/>
            </a:pPr>
            <a:r>
              <a:rPr lang="zh-CN" altLang="en-US" dirty="0" smtClean="0">
                <a:solidFill>
                  <a:srgbClr val="3333CC"/>
                </a:solidFill>
                <a:latin typeface="微软雅黑" pitchFamily="34" charset="-122"/>
                <a:ea typeface="微软雅黑" pitchFamily="34" charset="-122"/>
              </a:rPr>
              <a:t> 是环境？</a:t>
            </a:r>
          </a:p>
        </p:txBody>
      </p:sp>
      <p:sp>
        <p:nvSpPr>
          <p:cNvPr id="58375" name="Rectangle 7"/>
          <p:cNvSpPr>
            <a:spLocks noChangeArrowheads="1"/>
          </p:cNvSpPr>
          <p:nvPr/>
        </p:nvSpPr>
        <p:spPr bwMode="auto">
          <a:xfrm>
            <a:off x="539552" y="2132856"/>
            <a:ext cx="4713288" cy="34101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20000"/>
              </a:lnSpc>
              <a:spcBef>
                <a:spcPct val="50000"/>
              </a:spcBef>
              <a:buClr>
                <a:schemeClr val="folHlink"/>
              </a:buClr>
              <a:buSzPct val="60000"/>
              <a:buFont typeface="Wingdings" pitchFamily="2" charset="2"/>
              <a:buNone/>
            </a:pPr>
            <a:r>
              <a:rPr kumimoji="1" lang="zh-CN" altLang="en-US" sz="2800" dirty="0">
                <a:solidFill>
                  <a:srgbClr val="3333CC"/>
                </a:solidFill>
                <a:latin typeface="微软雅黑" pitchFamily="34" charset="-122"/>
                <a:ea typeface="微软雅黑" pitchFamily="34" charset="-122"/>
              </a:rPr>
              <a:t>   若放有锌粒的盐酸溶液是系统，溶液上的空气和烧杯及外部空间，就是环境；</a:t>
            </a:r>
          </a:p>
          <a:p>
            <a:pPr eaLnBrk="1" hangingPunct="1">
              <a:lnSpc>
                <a:spcPct val="120000"/>
              </a:lnSpc>
              <a:spcBef>
                <a:spcPct val="50000"/>
              </a:spcBef>
              <a:buClr>
                <a:schemeClr val="folHlink"/>
              </a:buClr>
              <a:buSzPct val="60000"/>
              <a:buFont typeface="Wingdings" pitchFamily="2" charset="2"/>
              <a:buNone/>
            </a:pPr>
            <a:r>
              <a:rPr kumimoji="1" lang="zh-CN" altLang="en-US" sz="2800" dirty="0">
                <a:solidFill>
                  <a:srgbClr val="3333CC"/>
                </a:solidFill>
                <a:latin typeface="微软雅黑" pitchFamily="34" charset="-122"/>
                <a:ea typeface="微软雅黑" pitchFamily="34" charset="-122"/>
              </a:rPr>
              <a:t>   也可以取烧杯以内的物质和空间作为系统，那么，烧杯以外的部分就是环境。</a:t>
            </a:r>
          </a:p>
        </p:txBody>
      </p:sp>
      <p:pic>
        <p:nvPicPr>
          <p:cNvPr id="58377" name="Picture 9" descr="zn-hcl"/>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218113" y="1981200"/>
            <a:ext cx="2903537"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8377"/>
                                        </p:tgtEl>
                                        <p:attrNameLst>
                                          <p:attrName>style.visibility</p:attrName>
                                        </p:attrNameLst>
                                      </p:cBhvr>
                                      <p:to>
                                        <p:strVal val="visible"/>
                                      </p:to>
                                    </p:set>
                                    <p:animEffect transition="in" filter="dissolve">
                                      <p:cBhvr>
                                        <p:cTn id="7" dur="500"/>
                                        <p:tgtEl>
                                          <p:spTgt spid="583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372">
                                            <p:txEl>
                                              <p:pRg st="0" end="0"/>
                                            </p:txEl>
                                          </p:spTgt>
                                        </p:tgtEl>
                                        <p:attrNameLst>
                                          <p:attrName>style.visibility</p:attrName>
                                        </p:attrNameLst>
                                      </p:cBhvr>
                                      <p:to>
                                        <p:strVal val="visible"/>
                                      </p:to>
                                    </p:set>
                                    <p:animEffect transition="in" filter="blinds(horizontal)">
                                      <p:cBhvr>
                                        <p:cTn id="12" dur="500"/>
                                        <p:tgtEl>
                                          <p:spTgt spid="58372">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8372">
                                            <p:txEl>
                                              <p:pRg st="1" end="1"/>
                                            </p:txEl>
                                          </p:spTgt>
                                        </p:tgtEl>
                                        <p:attrNameLst>
                                          <p:attrName>style.visibility</p:attrName>
                                        </p:attrNameLst>
                                      </p:cBhvr>
                                      <p:to>
                                        <p:strVal val="visible"/>
                                      </p:to>
                                    </p:set>
                                    <p:animEffect transition="in" filter="blinds(horizontal)">
                                      <p:cBhvr>
                                        <p:cTn id="15" dur="500"/>
                                        <p:tgtEl>
                                          <p:spTgt spid="58372">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8372">
                                            <p:txEl>
                                              <p:pRg st="2" end="2"/>
                                            </p:txEl>
                                          </p:spTgt>
                                        </p:tgtEl>
                                        <p:attrNameLst>
                                          <p:attrName>style.visibility</p:attrName>
                                        </p:attrNameLst>
                                      </p:cBhvr>
                                      <p:to>
                                        <p:strVal val="visible"/>
                                      </p:to>
                                    </p:set>
                                    <p:animEffect transition="in" filter="blinds(horizontal)">
                                      <p:cBhvr>
                                        <p:cTn id="18" dur="500"/>
                                        <p:tgtEl>
                                          <p:spTgt spid="5837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8372">
                                            <p:txEl>
                                              <p:pRg st="3" end="3"/>
                                            </p:txEl>
                                          </p:spTgt>
                                        </p:tgtEl>
                                        <p:attrNameLst>
                                          <p:attrName>style.visibility</p:attrName>
                                        </p:attrNameLst>
                                      </p:cBhvr>
                                      <p:to>
                                        <p:strVal val="visible"/>
                                      </p:to>
                                    </p:set>
                                    <p:animEffect transition="in" filter="blinds(horizontal)">
                                      <p:cBhvr>
                                        <p:cTn id="21" dur="500"/>
                                        <p:tgtEl>
                                          <p:spTgt spid="58372">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58372">
                                            <p:txEl>
                                              <p:pRg st="4" end="4"/>
                                            </p:txEl>
                                          </p:spTgt>
                                        </p:tgtEl>
                                        <p:attrNameLst>
                                          <p:attrName>style.visibility</p:attrName>
                                        </p:attrNameLst>
                                      </p:cBhvr>
                                      <p:to>
                                        <p:strVal val="visible"/>
                                      </p:to>
                                    </p:set>
                                    <p:animEffect transition="in" filter="blinds(horizontal)">
                                      <p:cBhvr>
                                        <p:cTn id="24" dur="500"/>
                                        <p:tgtEl>
                                          <p:spTgt spid="58372">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8375"/>
                                        </p:tgtEl>
                                        <p:attrNameLst>
                                          <p:attrName>style.visibility</p:attrName>
                                        </p:attrNameLst>
                                      </p:cBhvr>
                                      <p:to>
                                        <p:strVal val="visible"/>
                                      </p:to>
                                    </p:set>
                                    <p:anim calcmode="lin" valueType="num">
                                      <p:cBhvr additive="base">
                                        <p:cTn id="29" dur="500" fill="hold"/>
                                        <p:tgtEl>
                                          <p:spTgt spid="58375"/>
                                        </p:tgtEl>
                                        <p:attrNameLst>
                                          <p:attrName>ppt_x</p:attrName>
                                        </p:attrNameLst>
                                      </p:cBhvr>
                                      <p:tavLst>
                                        <p:tav tm="0">
                                          <p:val>
                                            <p:strVal val="0-#ppt_w/2"/>
                                          </p:val>
                                        </p:tav>
                                        <p:tav tm="100000">
                                          <p:val>
                                            <p:strVal val="#ppt_x"/>
                                          </p:val>
                                        </p:tav>
                                      </p:tavLst>
                                    </p:anim>
                                    <p:anim calcmode="lin" valueType="num">
                                      <p:cBhvr additive="base">
                                        <p:cTn id="30" dur="500" fill="hold"/>
                                        <p:tgtEl>
                                          <p:spTgt spid="583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205038"/>
            <a:ext cx="4859338"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28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628775"/>
            <a:ext cx="3167062"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28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573463"/>
            <a:ext cx="5761037"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2806" name="Rectangle 6"/>
          <p:cNvSpPr>
            <a:spLocks noGrp="1" noChangeArrowheads="1"/>
          </p:cNvSpPr>
          <p:nvPr>
            <p:ph type="title"/>
          </p:nvPr>
        </p:nvSpPr>
        <p:spPr>
          <a:xfrm>
            <a:off x="457200" y="457200"/>
            <a:ext cx="8229600" cy="1027113"/>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zh-CN" altLang="en-US">
                <a:solidFill>
                  <a:srgbClr val="3333CC"/>
                </a:solidFill>
                <a:latin typeface="微软雅黑" pitchFamily="34" charset="-122"/>
                <a:ea typeface="微软雅黑" pitchFamily="34" charset="-122"/>
              </a:rPr>
              <a:t>固体或液体溶解对熵的影响</a:t>
            </a:r>
          </a:p>
        </p:txBody>
      </p:sp>
      <p:sp>
        <p:nvSpPr>
          <p:cNvPr id="332808" name="Text Box 8"/>
          <p:cNvSpPr txBox="1">
            <a:spLocks noChangeArrowheads="1"/>
          </p:cNvSpPr>
          <p:nvPr/>
        </p:nvSpPr>
        <p:spPr bwMode="auto">
          <a:xfrm>
            <a:off x="6300788" y="4221163"/>
            <a:ext cx="24479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b="1">
                <a:solidFill>
                  <a:srgbClr val="CC0099"/>
                </a:solidFill>
              </a:rPr>
              <a:t>哪些液体</a:t>
            </a:r>
          </a:p>
          <a:p>
            <a:pPr eaLnBrk="1" hangingPunct="1">
              <a:spcBef>
                <a:spcPct val="50000"/>
              </a:spcBef>
              <a:buClrTx/>
              <a:buSzTx/>
              <a:buFontTx/>
              <a:buNone/>
            </a:pPr>
            <a:r>
              <a:rPr lang="zh-CN" altLang="en-US" b="1">
                <a:solidFill>
                  <a:srgbClr val="CC0099"/>
                </a:solidFill>
              </a:rPr>
              <a:t>可以混溶？</a:t>
            </a:r>
          </a:p>
        </p:txBody>
      </p:sp>
      <p:sp>
        <p:nvSpPr>
          <p:cNvPr id="7" name="Line 8"/>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2806"/>
                                        </p:tgtEl>
                                        <p:attrNameLst>
                                          <p:attrName>style.visibility</p:attrName>
                                        </p:attrNameLst>
                                      </p:cBhvr>
                                      <p:to>
                                        <p:strVal val="visible"/>
                                      </p:to>
                                    </p:set>
                                    <p:animEffect transition="in" filter="dissolve">
                                      <p:cBhvr>
                                        <p:cTn id="7" dur="500"/>
                                        <p:tgtEl>
                                          <p:spTgt spid="3328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32804"/>
                                        </p:tgtEl>
                                        <p:attrNameLst>
                                          <p:attrName>style.visibility</p:attrName>
                                        </p:attrNameLst>
                                      </p:cBhvr>
                                      <p:to>
                                        <p:strVal val="visible"/>
                                      </p:to>
                                    </p:set>
                                    <p:animEffect transition="in" filter="box(in)">
                                      <p:cBhvr>
                                        <p:cTn id="12" dur="500"/>
                                        <p:tgtEl>
                                          <p:spTgt spid="3328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32805"/>
                                        </p:tgtEl>
                                        <p:attrNameLst>
                                          <p:attrName>style.visibility</p:attrName>
                                        </p:attrNameLst>
                                      </p:cBhvr>
                                      <p:to>
                                        <p:strVal val="visible"/>
                                      </p:to>
                                    </p:set>
                                    <p:animEffect transition="in" filter="box(in)">
                                      <p:cBhvr>
                                        <p:cTn id="17" dur="500"/>
                                        <p:tgtEl>
                                          <p:spTgt spid="3328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332807"/>
                                        </p:tgtEl>
                                        <p:attrNameLst>
                                          <p:attrName>style.visibility</p:attrName>
                                        </p:attrNameLst>
                                      </p:cBhvr>
                                      <p:to>
                                        <p:strVal val="visible"/>
                                      </p:to>
                                    </p:set>
                                    <p:animEffect transition="in" filter="randombar(horizontal)">
                                      <p:cBhvr>
                                        <p:cTn id="22" dur="500"/>
                                        <p:tgtEl>
                                          <p:spTgt spid="3328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332808"/>
                                        </p:tgtEl>
                                        <p:attrNameLst>
                                          <p:attrName>style.visibility</p:attrName>
                                        </p:attrNameLst>
                                      </p:cBhvr>
                                      <p:to>
                                        <p:strVal val="visible"/>
                                      </p:to>
                                    </p:set>
                                    <p:anim calcmode="discrete" valueType="clr">
                                      <p:cBhvr override="childStyle">
                                        <p:cTn id="27" dur="80"/>
                                        <p:tgtEl>
                                          <p:spTgt spid="332808"/>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332808"/>
                                        </p:tgtEl>
                                        <p:attrNameLst>
                                          <p:attrName>fillcolor</p:attrName>
                                        </p:attrNameLst>
                                      </p:cBhvr>
                                      <p:tavLst>
                                        <p:tav tm="0">
                                          <p:val>
                                            <p:clrVal>
                                              <a:schemeClr val="accent2"/>
                                            </p:clrVal>
                                          </p:val>
                                        </p:tav>
                                        <p:tav tm="50000">
                                          <p:val>
                                            <p:clrVal>
                                              <a:schemeClr val="hlink"/>
                                            </p:clrVal>
                                          </p:val>
                                        </p:tav>
                                      </p:tavLst>
                                    </p:anim>
                                    <p:set>
                                      <p:cBhvr>
                                        <p:cTn id="29" dur="80"/>
                                        <p:tgtEl>
                                          <p:spTgt spid="33280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6" grpId="0"/>
      <p:bldP spid="33280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9" name="Rectangle 5"/>
          <p:cNvSpPr>
            <a:spLocks noGrp="1" noChangeArrowheads="1"/>
          </p:cNvSpPr>
          <p:nvPr>
            <p:ph type="title"/>
          </p:nvPr>
        </p:nvSpPr>
        <p:spPr>
          <a:xfrm>
            <a:off x="395288" y="476250"/>
            <a:ext cx="8229600" cy="1027113"/>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r>
              <a:rPr lang="zh-CN" altLang="en-US" dirty="0">
                <a:solidFill>
                  <a:srgbClr val="3333CC"/>
                </a:solidFill>
                <a:latin typeface="微软雅黑" pitchFamily="34" charset="-122"/>
                <a:ea typeface="微软雅黑" pitchFamily="34" charset="-122"/>
              </a:rPr>
              <a:t>气体溶解对熵的影响</a:t>
            </a:r>
          </a:p>
        </p:txBody>
      </p:sp>
      <p:pic>
        <p:nvPicPr>
          <p:cNvPr id="3338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628775"/>
            <a:ext cx="3438525"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3831" name="Text Box 7"/>
          <p:cNvSpPr txBox="1">
            <a:spLocks noChangeArrowheads="1"/>
          </p:cNvSpPr>
          <p:nvPr/>
        </p:nvSpPr>
        <p:spPr bwMode="auto">
          <a:xfrm>
            <a:off x="5003800" y="3284538"/>
            <a:ext cx="38893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b="1">
                <a:solidFill>
                  <a:srgbClr val="CC0099"/>
                </a:solidFill>
              </a:rPr>
              <a:t>碳酸饮料的制备？</a:t>
            </a:r>
          </a:p>
          <a:p>
            <a:pPr eaLnBrk="1" hangingPunct="1">
              <a:spcBef>
                <a:spcPct val="50000"/>
              </a:spcBef>
              <a:buClrTx/>
              <a:buSzTx/>
              <a:buFontTx/>
              <a:buNone/>
            </a:pPr>
            <a:r>
              <a:rPr lang="zh-CN" altLang="en-US" b="1">
                <a:solidFill>
                  <a:srgbClr val="CC0099"/>
                </a:solidFill>
              </a:rPr>
              <a:t>为什么不用</a:t>
            </a:r>
            <a:r>
              <a:rPr lang="en-US" altLang="zh-CN" b="1">
                <a:solidFill>
                  <a:srgbClr val="CC0099"/>
                </a:solidFill>
              </a:rPr>
              <a:t>N</a:t>
            </a:r>
            <a:r>
              <a:rPr lang="en-US" altLang="zh-CN" b="1" baseline="-25000">
                <a:solidFill>
                  <a:srgbClr val="CC0099"/>
                </a:solidFill>
              </a:rPr>
              <a:t>2</a:t>
            </a:r>
            <a:r>
              <a:rPr lang="zh-CN" altLang="en-US" b="1">
                <a:solidFill>
                  <a:srgbClr val="CC0099"/>
                </a:solidFill>
              </a:rPr>
              <a:t>？</a:t>
            </a:r>
          </a:p>
        </p:txBody>
      </p:sp>
      <p:sp>
        <p:nvSpPr>
          <p:cNvPr id="5" name="Line 8"/>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3829"/>
                                        </p:tgtEl>
                                        <p:attrNameLst>
                                          <p:attrName>style.visibility</p:attrName>
                                        </p:attrNameLst>
                                      </p:cBhvr>
                                      <p:to>
                                        <p:strVal val="visible"/>
                                      </p:to>
                                    </p:set>
                                    <p:animEffect transition="in" filter="dissolve">
                                      <p:cBhvr>
                                        <p:cTn id="7" dur="500"/>
                                        <p:tgtEl>
                                          <p:spTgt spid="3338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33830"/>
                                        </p:tgtEl>
                                        <p:attrNameLst>
                                          <p:attrName>style.visibility</p:attrName>
                                        </p:attrNameLst>
                                      </p:cBhvr>
                                      <p:to>
                                        <p:strVal val="visible"/>
                                      </p:to>
                                    </p:set>
                                    <p:animEffect transition="in" filter="box(in)">
                                      <p:cBhvr>
                                        <p:cTn id="12" dur="500"/>
                                        <p:tgtEl>
                                          <p:spTgt spid="3338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333831"/>
                                        </p:tgtEl>
                                        <p:attrNameLst>
                                          <p:attrName>style.visibility</p:attrName>
                                        </p:attrNameLst>
                                      </p:cBhvr>
                                      <p:to>
                                        <p:strVal val="visible"/>
                                      </p:to>
                                    </p:set>
                                    <p:anim calcmode="discrete" valueType="clr">
                                      <p:cBhvr override="childStyle">
                                        <p:cTn id="17" dur="80"/>
                                        <p:tgtEl>
                                          <p:spTgt spid="333831"/>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33831"/>
                                        </p:tgtEl>
                                        <p:attrNameLst>
                                          <p:attrName>fillcolor</p:attrName>
                                        </p:attrNameLst>
                                      </p:cBhvr>
                                      <p:tavLst>
                                        <p:tav tm="0">
                                          <p:val>
                                            <p:clrVal>
                                              <a:schemeClr val="accent2"/>
                                            </p:clrVal>
                                          </p:val>
                                        </p:tav>
                                        <p:tav tm="50000">
                                          <p:val>
                                            <p:clrVal>
                                              <a:schemeClr val="hlink"/>
                                            </p:clrVal>
                                          </p:val>
                                        </p:tav>
                                      </p:tavLst>
                                    </p:anim>
                                    <p:set>
                                      <p:cBhvr>
                                        <p:cTn id="19" dur="80"/>
                                        <p:tgtEl>
                                          <p:spTgt spid="3338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9" grpId="0"/>
      <p:bldP spid="33383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395288" y="476250"/>
            <a:ext cx="8229600" cy="1027113"/>
          </a:xfrm>
          <a:noFill/>
        </p:spPr>
        <p:txBody>
          <a:bodyPr/>
          <a:lstStyle/>
          <a:p>
            <a:pPr eaLnBrk="1" hangingPunct="1"/>
            <a:r>
              <a:rPr lang="zh-CN" altLang="en-US" dirty="0" smtClean="0">
                <a:solidFill>
                  <a:srgbClr val="3333CC"/>
                </a:solidFill>
                <a:latin typeface="微软雅黑" pitchFamily="34" charset="-122"/>
                <a:ea typeface="微软雅黑" pitchFamily="34" charset="-122"/>
              </a:rPr>
              <a:t>分子大小对熵的影响</a:t>
            </a:r>
          </a:p>
        </p:txBody>
      </p:sp>
      <p:pic>
        <p:nvPicPr>
          <p:cNvPr id="3348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628775"/>
            <a:ext cx="7561262"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781300"/>
            <a:ext cx="7345362"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292600"/>
            <a:ext cx="6643688"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8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5516563"/>
            <a:ext cx="7991475"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4858" name="Rectangle 10"/>
          <p:cNvSpPr>
            <a:spLocks noChangeArrowheads="1"/>
          </p:cNvSpPr>
          <p:nvPr/>
        </p:nvSpPr>
        <p:spPr bwMode="auto">
          <a:xfrm>
            <a:off x="1835150" y="5516563"/>
            <a:ext cx="1223963" cy="936625"/>
          </a:xfrm>
          <a:prstGeom prst="rect">
            <a:avLst/>
          </a:prstGeom>
          <a:noFill/>
          <a:ln w="22225">
            <a:solidFill>
              <a:srgbClr val="CC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334859" name="Rectangle 11"/>
          <p:cNvSpPr>
            <a:spLocks noChangeArrowheads="1"/>
          </p:cNvSpPr>
          <p:nvPr/>
        </p:nvSpPr>
        <p:spPr bwMode="auto">
          <a:xfrm>
            <a:off x="7451725" y="5516563"/>
            <a:ext cx="1223963" cy="936625"/>
          </a:xfrm>
          <a:prstGeom prst="rect">
            <a:avLst/>
          </a:prstGeom>
          <a:noFill/>
          <a:ln w="22225">
            <a:solidFill>
              <a:srgbClr val="CC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pic>
        <p:nvPicPr>
          <p:cNvPr id="33486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628775"/>
            <a:ext cx="8497887"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Line 8"/>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4850"/>
                                        </p:tgtEl>
                                        <p:attrNameLst>
                                          <p:attrName>style.visibility</p:attrName>
                                        </p:attrNameLst>
                                      </p:cBhvr>
                                      <p:to>
                                        <p:strVal val="visible"/>
                                      </p:to>
                                    </p:set>
                                    <p:animEffect transition="in" filter="dissolve">
                                      <p:cBhvr>
                                        <p:cTn id="7" dur="500"/>
                                        <p:tgtEl>
                                          <p:spTgt spid="3348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34853"/>
                                        </p:tgtEl>
                                        <p:attrNameLst>
                                          <p:attrName>style.visibility</p:attrName>
                                        </p:attrNameLst>
                                      </p:cBhvr>
                                      <p:to>
                                        <p:strVal val="visible"/>
                                      </p:to>
                                    </p:set>
                                    <p:animEffect transition="in" filter="box(in)">
                                      <p:cBhvr>
                                        <p:cTn id="12" dur="500"/>
                                        <p:tgtEl>
                                          <p:spTgt spid="3348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34854"/>
                                        </p:tgtEl>
                                        <p:attrNameLst>
                                          <p:attrName>style.visibility</p:attrName>
                                        </p:attrNameLst>
                                      </p:cBhvr>
                                      <p:to>
                                        <p:strVal val="visible"/>
                                      </p:to>
                                    </p:set>
                                    <p:animEffect transition="in" filter="box(in)">
                                      <p:cBhvr>
                                        <p:cTn id="17" dur="500"/>
                                        <p:tgtEl>
                                          <p:spTgt spid="3348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34855"/>
                                        </p:tgtEl>
                                        <p:attrNameLst>
                                          <p:attrName>style.visibility</p:attrName>
                                        </p:attrNameLst>
                                      </p:cBhvr>
                                      <p:to>
                                        <p:strVal val="visible"/>
                                      </p:to>
                                    </p:set>
                                    <p:animEffect transition="in" filter="box(in)">
                                      <p:cBhvr>
                                        <p:cTn id="22" dur="500"/>
                                        <p:tgtEl>
                                          <p:spTgt spid="3348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334860"/>
                                        </p:tgtEl>
                                        <p:attrNameLst>
                                          <p:attrName>style.visibility</p:attrName>
                                        </p:attrNameLst>
                                      </p:cBhvr>
                                      <p:to>
                                        <p:strVal val="visible"/>
                                      </p:to>
                                    </p:set>
                                    <p:animEffect transition="in" filter="slide(fromBottom)">
                                      <p:cBhvr>
                                        <p:cTn id="27" dur="500"/>
                                        <p:tgtEl>
                                          <p:spTgt spid="3348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34856"/>
                                        </p:tgtEl>
                                        <p:attrNameLst>
                                          <p:attrName>style.visibility</p:attrName>
                                        </p:attrNameLst>
                                      </p:cBhvr>
                                      <p:to>
                                        <p:strVal val="visible"/>
                                      </p:to>
                                    </p:set>
                                    <p:animEffect transition="in" filter="box(in)">
                                      <p:cBhvr>
                                        <p:cTn id="32" dur="500"/>
                                        <p:tgtEl>
                                          <p:spTgt spid="33485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334858"/>
                                        </p:tgtEl>
                                        <p:attrNameLst>
                                          <p:attrName>style.visibility</p:attrName>
                                        </p:attrNameLst>
                                      </p:cBhvr>
                                      <p:to>
                                        <p:strVal val="visible"/>
                                      </p:to>
                                    </p:set>
                                    <p:anim calcmode="lin" valueType="num">
                                      <p:cBhvr>
                                        <p:cTn id="37" dur="1000" fill="hold"/>
                                        <p:tgtEl>
                                          <p:spTgt spid="334858"/>
                                        </p:tgtEl>
                                        <p:attrNameLst>
                                          <p:attrName>ppt_w</p:attrName>
                                        </p:attrNameLst>
                                      </p:cBhvr>
                                      <p:tavLst>
                                        <p:tav tm="0">
                                          <p:val>
                                            <p:strVal val="#ppt_w*0.70"/>
                                          </p:val>
                                        </p:tav>
                                        <p:tav tm="100000">
                                          <p:val>
                                            <p:strVal val="#ppt_w"/>
                                          </p:val>
                                        </p:tav>
                                      </p:tavLst>
                                    </p:anim>
                                    <p:anim calcmode="lin" valueType="num">
                                      <p:cBhvr>
                                        <p:cTn id="38" dur="1000" fill="hold"/>
                                        <p:tgtEl>
                                          <p:spTgt spid="334858"/>
                                        </p:tgtEl>
                                        <p:attrNameLst>
                                          <p:attrName>ppt_h</p:attrName>
                                        </p:attrNameLst>
                                      </p:cBhvr>
                                      <p:tavLst>
                                        <p:tav tm="0">
                                          <p:val>
                                            <p:strVal val="#ppt_h"/>
                                          </p:val>
                                        </p:tav>
                                        <p:tav tm="100000">
                                          <p:val>
                                            <p:strVal val="#ppt_h"/>
                                          </p:val>
                                        </p:tav>
                                      </p:tavLst>
                                    </p:anim>
                                    <p:animEffect transition="in" filter="fade">
                                      <p:cBhvr>
                                        <p:cTn id="39" dur="1000"/>
                                        <p:tgtEl>
                                          <p:spTgt spid="334858"/>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334859"/>
                                        </p:tgtEl>
                                        <p:attrNameLst>
                                          <p:attrName>style.visibility</p:attrName>
                                        </p:attrNameLst>
                                      </p:cBhvr>
                                      <p:to>
                                        <p:strVal val="visible"/>
                                      </p:to>
                                    </p:set>
                                    <p:anim calcmode="lin" valueType="num">
                                      <p:cBhvr>
                                        <p:cTn id="42" dur="1000" fill="hold"/>
                                        <p:tgtEl>
                                          <p:spTgt spid="334859"/>
                                        </p:tgtEl>
                                        <p:attrNameLst>
                                          <p:attrName>ppt_w</p:attrName>
                                        </p:attrNameLst>
                                      </p:cBhvr>
                                      <p:tavLst>
                                        <p:tav tm="0">
                                          <p:val>
                                            <p:strVal val="#ppt_w*0.70"/>
                                          </p:val>
                                        </p:tav>
                                        <p:tav tm="100000">
                                          <p:val>
                                            <p:strVal val="#ppt_w"/>
                                          </p:val>
                                        </p:tav>
                                      </p:tavLst>
                                    </p:anim>
                                    <p:anim calcmode="lin" valueType="num">
                                      <p:cBhvr>
                                        <p:cTn id="43" dur="1000" fill="hold"/>
                                        <p:tgtEl>
                                          <p:spTgt spid="334859"/>
                                        </p:tgtEl>
                                        <p:attrNameLst>
                                          <p:attrName>ppt_h</p:attrName>
                                        </p:attrNameLst>
                                      </p:cBhvr>
                                      <p:tavLst>
                                        <p:tav tm="0">
                                          <p:val>
                                            <p:strVal val="#ppt_h"/>
                                          </p:val>
                                        </p:tav>
                                        <p:tav tm="100000">
                                          <p:val>
                                            <p:strVal val="#ppt_h"/>
                                          </p:val>
                                        </p:tav>
                                      </p:tavLst>
                                    </p:anim>
                                    <p:animEffect transition="in" filter="fade">
                                      <p:cBhvr>
                                        <p:cTn id="44" dur="1000"/>
                                        <p:tgtEl>
                                          <p:spTgt spid="334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0" grpId="0"/>
      <p:bldP spid="334858" grpId="0" animBg="1"/>
      <p:bldP spid="33485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38" name="Group 10"/>
          <p:cNvGrpSpPr>
            <a:grpSpLocks/>
          </p:cNvGrpSpPr>
          <p:nvPr/>
        </p:nvGrpSpPr>
        <p:grpSpPr bwMode="auto">
          <a:xfrm>
            <a:off x="228600" y="1828800"/>
            <a:ext cx="8447088" cy="4114800"/>
            <a:chOff x="144" y="1152"/>
            <a:chExt cx="5321" cy="2592"/>
          </a:xfrm>
        </p:grpSpPr>
        <p:sp>
          <p:nvSpPr>
            <p:cNvPr id="97286" name="Rectangle 3"/>
            <p:cNvSpPr>
              <a:spLocks noChangeArrowheads="1"/>
            </p:cNvSpPr>
            <p:nvPr/>
          </p:nvSpPr>
          <p:spPr bwMode="auto">
            <a:xfrm>
              <a:off x="144" y="1152"/>
              <a:ext cx="5321" cy="25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800" dirty="0">
                  <a:solidFill>
                    <a:srgbClr val="3333CC"/>
                  </a:solidFill>
                  <a:latin typeface="微软雅黑" pitchFamily="34" charset="-122"/>
                  <a:ea typeface="微软雅黑" pitchFamily="34" charset="-122"/>
                </a:rPr>
                <a:t>     </a:t>
              </a:r>
            </a:p>
            <a:p>
              <a:pPr eaLnBrk="1" hangingPunct="1">
                <a:spcBef>
                  <a:spcPct val="0"/>
                </a:spcBef>
                <a:buClrTx/>
                <a:buSzTx/>
                <a:buFontTx/>
                <a:buNone/>
              </a:pPr>
              <a:r>
                <a:rPr kumimoji="1" lang="zh-CN" altLang="en-US" sz="2800" dirty="0">
                  <a:solidFill>
                    <a:srgbClr val="3333CC"/>
                  </a:solidFill>
                  <a:latin typeface="微软雅黑" pitchFamily="34" charset="-122"/>
                  <a:ea typeface="微软雅黑" pitchFamily="34" charset="-122"/>
                </a:rPr>
                <a:t> 指出下列过程的符号，即熵是增加还是减少？</a:t>
              </a:r>
            </a:p>
            <a:p>
              <a:pPr lvl="1" eaLnBrk="1" hangingPunct="1">
                <a:spcBef>
                  <a:spcPct val="0"/>
                </a:spcBef>
                <a:buClrTx/>
                <a:buSzTx/>
                <a:buFontTx/>
                <a:buNone/>
              </a:pPr>
              <a:r>
                <a:rPr kumimoji="1" lang="zh-CN" altLang="en-US" dirty="0" smtClean="0">
                  <a:solidFill>
                    <a:srgbClr val="3333CC"/>
                  </a:solidFill>
                  <a:latin typeface="微软雅黑" pitchFamily="34" charset="-122"/>
                  <a:ea typeface="微软雅黑" pitchFamily="34" charset="-122"/>
                </a:rPr>
                <a:t>1</a:t>
              </a:r>
              <a:r>
                <a:rPr kumimoji="1" lang="zh-CN" altLang="en-US" dirty="0">
                  <a:solidFill>
                    <a:srgbClr val="3333CC"/>
                  </a:solidFill>
                  <a:latin typeface="微软雅黑" pitchFamily="34" charset="-122"/>
                  <a:ea typeface="微软雅黑" pitchFamily="34" charset="-122"/>
                </a:rPr>
                <a:t>.水结成冰</a:t>
              </a:r>
            </a:p>
            <a:p>
              <a:pPr lvl="1" eaLnBrk="1" hangingPunct="1">
                <a:spcBef>
                  <a:spcPct val="0"/>
                </a:spcBef>
                <a:buClrTx/>
                <a:buSzTx/>
                <a:buFontTx/>
                <a:buNone/>
              </a:pPr>
              <a:r>
                <a:rPr kumimoji="1" lang="zh-CN" altLang="en-US" dirty="0">
                  <a:solidFill>
                    <a:srgbClr val="3333CC"/>
                  </a:solidFill>
                  <a:latin typeface="微软雅黑" pitchFamily="34" charset="-122"/>
                  <a:ea typeface="微软雅黑" pitchFamily="34" charset="-122"/>
                </a:rPr>
                <a:t>2. 干冰蒸发</a:t>
              </a:r>
            </a:p>
            <a:p>
              <a:pPr lvl="1" eaLnBrk="1" hangingPunct="1">
                <a:spcBef>
                  <a:spcPct val="0"/>
                </a:spcBef>
                <a:buClrTx/>
                <a:buSzTx/>
                <a:buFontTx/>
                <a:buNone/>
              </a:pPr>
              <a:r>
                <a:rPr kumimoji="1" lang="zh-CN" altLang="en-US" dirty="0">
                  <a:solidFill>
                    <a:srgbClr val="3333CC"/>
                  </a:solidFill>
                  <a:latin typeface="微软雅黑" pitchFamily="34" charset="-122"/>
                  <a:ea typeface="微软雅黑" pitchFamily="34" charset="-122"/>
                </a:rPr>
                <a:t>3.从海水中提取纯水和盐</a:t>
              </a:r>
            </a:p>
            <a:p>
              <a:pPr lvl="1" eaLnBrk="1" hangingPunct="1">
                <a:spcBef>
                  <a:spcPct val="0"/>
                </a:spcBef>
                <a:buClrTx/>
                <a:buSzTx/>
                <a:buFontTx/>
                <a:buNone/>
              </a:pPr>
              <a:r>
                <a:rPr kumimoji="1" lang="zh-CN" altLang="en-US" dirty="0">
                  <a:solidFill>
                    <a:srgbClr val="3333CC"/>
                  </a:solidFill>
                  <a:latin typeface="微软雅黑" pitchFamily="34" charset="-122"/>
                  <a:ea typeface="微软雅黑" pitchFamily="34" charset="-122"/>
                </a:rPr>
                <a:t>4. </a:t>
              </a:r>
              <a:r>
                <a:rPr kumimoji="1" lang="zh-CN" altLang="en-US" dirty="0" smtClean="0">
                  <a:solidFill>
                    <a:srgbClr val="3333CC"/>
                  </a:solidFill>
                  <a:latin typeface="微软雅黑" pitchFamily="34" charset="-122"/>
                  <a:ea typeface="微软雅黑" pitchFamily="34" charset="-122"/>
                </a:rPr>
                <a:t>2</a:t>
              </a:r>
              <a:r>
                <a:rPr kumimoji="1" lang="en-US" altLang="zh-CN" dirty="0">
                  <a:solidFill>
                    <a:srgbClr val="3333CC"/>
                  </a:solidFill>
                  <a:latin typeface="微软雅黑" pitchFamily="34" charset="-122"/>
                  <a:ea typeface="微软雅黑" pitchFamily="34" charset="-122"/>
                </a:rPr>
                <a:t>NH</a:t>
              </a:r>
              <a:r>
                <a:rPr kumimoji="1" lang="en-US" altLang="zh-CN" baseline="-25000" dirty="0">
                  <a:solidFill>
                    <a:srgbClr val="3333CC"/>
                  </a:solidFill>
                  <a:latin typeface="微软雅黑" pitchFamily="34" charset="-122"/>
                  <a:ea typeface="微软雅黑" pitchFamily="34" charset="-122"/>
                </a:rPr>
                <a:t>4</a:t>
              </a:r>
              <a:r>
                <a:rPr kumimoji="1" lang="en-US" altLang="zh-CN" dirty="0">
                  <a:solidFill>
                    <a:srgbClr val="3333CC"/>
                  </a:solidFill>
                  <a:latin typeface="微软雅黑" pitchFamily="34" charset="-122"/>
                  <a:ea typeface="微软雅黑" pitchFamily="34" charset="-122"/>
                </a:rPr>
                <a:t>NO</a:t>
              </a:r>
              <a:r>
                <a:rPr kumimoji="1" lang="en-US" altLang="zh-CN" baseline="-25000" dirty="0">
                  <a:solidFill>
                    <a:srgbClr val="3333CC"/>
                  </a:solidFill>
                  <a:latin typeface="微软雅黑" pitchFamily="34" charset="-122"/>
                  <a:ea typeface="微软雅黑" pitchFamily="34" charset="-122"/>
                </a:rPr>
                <a:t>3</a:t>
              </a:r>
              <a:r>
                <a:rPr kumimoji="1" lang="en-US" altLang="zh-CN" dirty="0">
                  <a:solidFill>
                    <a:srgbClr val="3333CC"/>
                  </a:solidFill>
                  <a:latin typeface="微软雅黑" pitchFamily="34" charset="-122"/>
                  <a:ea typeface="微软雅黑" pitchFamily="34" charset="-122"/>
                </a:rPr>
                <a:t>(s)     </a:t>
              </a:r>
              <a:r>
                <a:rPr kumimoji="1" lang="en-US" altLang="zh-CN" dirty="0" smtClean="0">
                  <a:solidFill>
                    <a:srgbClr val="3333CC"/>
                  </a:solidFill>
                  <a:latin typeface="微软雅黑" pitchFamily="34" charset="-122"/>
                  <a:ea typeface="微软雅黑" pitchFamily="34" charset="-122"/>
                </a:rPr>
                <a:t>2N</a:t>
              </a:r>
              <a:r>
                <a:rPr kumimoji="1" lang="en-US" altLang="zh-CN" baseline="-25000" dirty="0" smtClean="0">
                  <a:solidFill>
                    <a:srgbClr val="3333CC"/>
                  </a:solidFill>
                  <a:latin typeface="微软雅黑" pitchFamily="34" charset="-122"/>
                  <a:ea typeface="微软雅黑" pitchFamily="34" charset="-122"/>
                </a:rPr>
                <a:t>2</a:t>
              </a:r>
              <a:r>
                <a:rPr kumimoji="1" lang="en-US" altLang="zh-CN" dirty="0" smtClean="0">
                  <a:solidFill>
                    <a:srgbClr val="3333CC"/>
                  </a:solidFill>
                  <a:latin typeface="微软雅黑" pitchFamily="34" charset="-122"/>
                  <a:ea typeface="微软雅黑" pitchFamily="34" charset="-122"/>
                </a:rPr>
                <a:t>(g</a:t>
              </a:r>
              <a:r>
                <a:rPr kumimoji="1" lang="en-US" altLang="zh-CN" dirty="0">
                  <a:solidFill>
                    <a:srgbClr val="3333CC"/>
                  </a:solidFill>
                  <a:latin typeface="微软雅黑" pitchFamily="34" charset="-122"/>
                  <a:ea typeface="微软雅黑" pitchFamily="34" charset="-122"/>
                </a:rPr>
                <a:t>)+4H</a:t>
              </a:r>
              <a:r>
                <a:rPr kumimoji="1" lang="en-US" altLang="zh-CN" sz="1800" dirty="0">
                  <a:solidFill>
                    <a:srgbClr val="3333CC"/>
                  </a:solidFill>
                  <a:latin typeface="微软雅黑" pitchFamily="34" charset="-122"/>
                  <a:ea typeface="微软雅黑" pitchFamily="34" charset="-122"/>
                </a:rPr>
                <a:t>2</a:t>
              </a:r>
              <a:r>
                <a:rPr kumimoji="1" lang="en-US" altLang="zh-CN" dirty="0">
                  <a:solidFill>
                    <a:srgbClr val="3333CC"/>
                  </a:solidFill>
                  <a:latin typeface="微软雅黑" pitchFamily="34" charset="-122"/>
                  <a:ea typeface="微软雅黑" pitchFamily="34" charset="-122"/>
                </a:rPr>
                <a:t>O</a:t>
              </a:r>
              <a:r>
                <a:rPr kumimoji="1" lang="en-US" altLang="zh-CN" baseline="-25000" dirty="0">
                  <a:solidFill>
                    <a:srgbClr val="3333CC"/>
                  </a:solidFill>
                  <a:latin typeface="微软雅黑" pitchFamily="34" charset="-122"/>
                  <a:ea typeface="微软雅黑" pitchFamily="34" charset="-122"/>
                </a:rPr>
                <a:t> </a:t>
              </a:r>
              <a:r>
                <a:rPr kumimoji="1" lang="en-US" altLang="zh-CN" dirty="0">
                  <a:solidFill>
                    <a:srgbClr val="3333CC"/>
                  </a:solidFill>
                  <a:latin typeface="微软雅黑" pitchFamily="34" charset="-122"/>
                  <a:ea typeface="微软雅黑" pitchFamily="34" charset="-122"/>
                </a:rPr>
                <a:t>(g)+ O</a:t>
              </a:r>
              <a:r>
                <a:rPr kumimoji="1" lang="en-US" altLang="zh-CN" baseline="-25000" dirty="0">
                  <a:solidFill>
                    <a:srgbClr val="3333CC"/>
                  </a:solidFill>
                  <a:latin typeface="微软雅黑" pitchFamily="34" charset="-122"/>
                  <a:ea typeface="微软雅黑" pitchFamily="34" charset="-122"/>
                </a:rPr>
                <a:t>2</a:t>
              </a:r>
              <a:r>
                <a:rPr kumimoji="1" lang="en-US" altLang="zh-CN" dirty="0">
                  <a:solidFill>
                    <a:srgbClr val="3333CC"/>
                  </a:solidFill>
                  <a:latin typeface="微软雅黑" pitchFamily="34" charset="-122"/>
                  <a:ea typeface="微软雅黑" pitchFamily="34" charset="-122"/>
                </a:rPr>
                <a:t>(g)</a:t>
              </a:r>
            </a:p>
            <a:p>
              <a:pPr lvl="1" eaLnBrk="1" hangingPunct="1">
                <a:spcBef>
                  <a:spcPct val="0"/>
                </a:spcBef>
                <a:buClrTx/>
                <a:buSzTx/>
                <a:buFontTx/>
                <a:buNone/>
              </a:pPr>
              <a:r>
                <a:rPr kumimoji="1" lang="en-US" altLang="zh-CN" dirty="0">
                  <a:solidFill>
                    <a:srgbClr val="3333CC"/>
                  </a:solidFill>
                  <a:latin typeface="微软雅黑" pitchFamily="34" charset="-122"/>
                  <a:ea typeface="微软雅黑" pitchFamily="34" charset="-122"/>
                </a:rPr>
                <a:t>5</a:t>
              </a:r>
              <a:r>
                <a:rPr kumimoji="1" lang="en-US" altLang="zh-CN" dirty="0" smtClean="0">
                  <a:solidFill>
                    <a:srgbClr val="3333CC"/>
                  </a:solidFill>
                  <a:latin typeface="微软雅黑" pitchFamily="34" charset="-122"/>
                  <a:ea typeface="微软雅黑" pitchFamily="34" charset="-122"/>
                </a:rPr>
                <a:t>. AgNO</a:t>
              </a:r>
              <a:r>
                <a:rPr kumimoji="1" lang="en-US" altLang="zh-CN" baseline="-25000" dirty="0" smtClean="0">
                  <a:solidFill>
                    <a:srgbClr val="3333CC"/>
                  </a:solidFill>
                  <a:latin typeface="微软雅黑" pitchFamily="34" charset="-122"/>
                  <a:ea typeface="微软雅黑" pitchFamily="34" charset="-122"/>
                </a:rPr>
                <a:t>3</a:t>
              </a:r>
              <a:r>
                <a:rPr kumimoji="1" lang="en-US" altLang="zh-CN" dirty="0" smtClean="0">
                  <a:solidFill>
                    <a:srgbClr val="3333CC"/>
                  </a:solidFill>
                  <a:latin typeface="微软雅黑" pitchFamily="34" charset="-122"/>
                  <a:ea typeface="微软雅黑" pitchFamily="34" charset="-122"/>
                </a:rPr>
                <a:t>+NaBr      </a:t>
              </a:r>
              <a:r>
                <a:rPr kumimoji="1" lang="en-US" altLang="zh-CN" dirty="0" err="1">
                  <a:solidFill>
                    <a:srgbClr val="3333CC"/>
                  </a:solidFill>
                  <a:latin typeface="微软雅黑" pitchFamily="34" charset="-122"/>
                  <a:ea typeface="微软雅黑" pitchFamily="34" charset="-122"/>
                </a:rPr>
                <a:t>AgBr</a:t>
              </a:r>
              <a:r>
                <a:rPr kumimoji="1" lang="en-US" altLang="zh-CN" dirty="0">
                  <a:solidFill>
                    <a:srgbClr val="3333CC"/>
                  </a:solidFill>
                  <a:latin typeface="微软雅黑" pitchFamily="34" charset="-122"/>
                  <a:ea typeface="微软雅黑" pitchFamily="34" charset="-122"/>
                </a:rPr>
                <a:t>(s)+NaNO</a:t>
              </a:r>
              <a:r>
                <a:rPr kumimoji="1" lang="en-US" altLang="zh-CN" baseline="-25000" dirty="0">
                  <a:solidFill>
                    <a:srgbClr val="3333CC"/>
                  </a:solidFill>
                  <a:latin typeface="微软雅黑" pitchFamily="34" charset="-122"/>
                  <a:ea typeface="微软雅黑" pitchFamily="34" charset="-122"/>
                </a:rPr>
                <a:t>3</a:t>
              </a:r>
              <a:endParaRPr kumimoji="1" lang="en-US" altLang="zh-CN" dirty="0">
                <a:solidFill>
                  <a:srgbClr val="3333CC"/>
                </a:solidFill>
                <a:latin typeface="微软雅黑" pitchFamily="34" charset="-122"/>
                <a:ea typeface="微软雅黑" pitchFamily="34" charset="-122"/>
              </a:endParaRPr>
            </a:p>
            <a:p>
              <a:pPr eaLnBrk="1" hangingPunct="1">
                <a:spcBef>
                  <a:spcPct val="0"/>
                </a:spcBef>
                <a:buClrTx/>
                <a:buSzTx/>
                <a:buFontTx/>
                <a:buNone/>
              </a:pPr>
              <a:endParaRPr kumimoji="1" lang="en-US" altLang="zh-CN" sz="2400" dirty="0">
                <a:solidFill>
                  <a:srgbClr val="3333CC"/>
                </a:solidFill>
                <a:latin typeface="微软雅黑" pitchFamily="34" charset="-122"/>
                <a:ea typeface="微软雅黑" pitchFamily="34" charset="-122"/>
                <a:sym typeface="Symbol" pitchFamily="18" charset="2"/>
              </a:endParaRPr>
            </a:p>
            <a:p>
              <a:pPr eaLnBrk="1" hangingPunct="1">
                <a:spcBef>
                  <a:spcPct val="0"/>
                </a:spcBef>
                <a:buClrTx/>
                <a:buSzTx/>
                <a:buFontTx/>
                <a:buNone/>
              </a:pPr>
              <a:endParaRPr kumimoji="1" lang="zh-CN" altLang="en-US" sz="2400" dirty="0">
                <a:solidFill>
                  <a:srgbClr val="3333CC"/>
                </a:solidFill>
                <a:latin typeface="微软雅黑" pitchFamily="34" charset="-122"/>
                <a:ea typeface="微软雅黑" pitchFamily="34" charset="-122"/>
                <a:sym typeface="Symbol" pitchFamily="18" charset="2"/>
              </a:endParaRPr>
            </a:p>
          </p:txBody>
        </p:sp>
        <p:sp>
          <p:nvSpPr>
            <p:cNvPr id="97287" name="Line 5"/>
            <p:cNvSpPr>
              <a:spLocks noChangeShapeType="1"/>
            </p:cNvSpPr>
            <p:nvPr/>
          </p:nvSpPr>
          <p:spPr bwMode="auto">
            <a:xfrm>
              <a:off x="2064" y="2640"/>
              <a:ext cx="288" cy="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8" name="Line 6"/>
            <p:cNvSpPr>
              <a:spLocks noChangeShapeType="1"/>
            </p:cNvSpPr>
            <p:nvPr/>
          </p:nvSpPr>
          <p:spPr bwMode="auto">
            <a:xfrm>
              <a:off x="2245" y="2931"/>
              <a:ext cx="288" cy="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283" name="Rectangle 2"/>
          <p:cNvSpPr>
            <a:spLocks noChangeArrowheads="1"/>
          </p:cNvSpPr>
          <p:nvPr/>
        </p:nvSpPr>
        <p:spPr bwMode="auto">
          <a:xfrm>
            <a:off x="468313" y="549275"/>
            <a:ext cx="7772400"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4000">
                <a:solidFill>
                  <a:srgbClr val="3333CC"/>
                </a:solidFill>
                <a:latin typeface="黑体" pitchFamily="2" charset="-122"/>
                <a:ea typeface="黑体" pitchFamily="2" charset="-122"/>
              </a:rPr>
              <a:t>课堂练习1</a:t>
            </a:r>
          </a:p>
        </p:txBody>
      </p:sp>
      <p:sp>
        <p:nvSpPr>
          <p:cNvPr id="201732" name="Rectangle 4"/>
          <p:cNvSpPr>
            <a:spLocks noChangeArrowheads="1"/>
          </p:cNvSpPr>
          <p:nvPr/>
        </p:nvSpPr>
        <p:spPr bwMode="auto">
          <a:xfrm>
            <a:off x="7880920" y="2636838"/>
            <a:ext cx="1371600" cy="280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kumimoji="1" lang="zh-CN" altLang="en-US" sz="2800" b="1" dirty="0">
                <a:solidFill>
                  <a:srgbClr val="FF0066"/>
                </a:solidFill>
                <a:latin typeface="Times New Roman" pitchFamily="18" charset="0"/>
                <a:sym typeface="Symbol" pitchFamily="18" charset="2"/>
              </a:rPr>
              <a:t></a:t>
            </a:r>
            <a:r>
              <a:rPr kumimoji="1" lang="en-US" altLang="zh-CN" sz="2800" b="1" dirty="0">
                <a:solidFill>
                  <a:srgbClr val="FF0066"/>
                </a:solidFill>
                <a:latin typeface="Times New Roman" pitchFamily="18" charset="0"/>
                <a:sym typeface="Symbol" pitchFamily="18" charset="2"/>
              </a:rPr>
              <a:t>S&lt;0</a:t>
            </a:r>
          </a:p>
          <a:p>
            <a:pPr eaLnBrk="1" hangingPunct="1">
              <a:spcBef>
                <a:spcPct val="0"/>
              </a:spcBef>
              <a:buClrTx/>
              <a:buSzTx/>
              <a:buFontTx/>
              <a:buNone/>
            </a:pPr>
            <a:r>
              <a:rPr kumimoji="1" lang="en-US" altLang="zh-CN" sz="2800" b="1" dirty="0">
                <a:solidFill>
                  <a:srgbClr val="FF0066"/>
                </a:solidFill>
                <a:latin typeface="Times New Roman" pitchFamily="18" charset="0"/>
                <a:sym typeface="Symbol" pitchFamily="18" charset="2"/>
              </a:rPr>
              <a:t>S&gt;0</a:t>
            </a:r>
          </a:p>
          <a:p>
            <a:pPr eaLnBrk="1" hangingPunct="1">
              <a:spcBef>
                <a:spcPct val="0"/>
              </a:spcBef>
              <a:buClrTx/>
              <a:buSzTx/>
              <a:buFontTx/>
              <a:buNone/>
            </a:pPr>
            <a:r>
              <a:rPr kumimoji="1" lang="en-US" altLang="zh-CN" sz="2800" b="1" dirty="0">
                <a:solidFill>
                  <a:srgbClr val="FF0066"/>
                </a:solidFill>
                <a:latin typeface="Times New Roman" pitchFamily="18" charset="0"/>
                <a:sym typeface="Symbol" pitchFamily="18" charset="2"/>
              </a:rPr>
              <a:t>S&lt;0</a:t>
            </a:r>
          </a:p>
          <a:p>
            <a:pPr eaLnBrk="1" hangingPunct="1">
              <a:spcBef>
                <a:spcPct val="0"/>
              </a:spcBef>
              <a:buClrTx/>
              <a:buSzTx/>
              <a:buFontTx/>
              <a:buNone/>
            </a:pPr>
            <a:r>
              <a:rPr kumimoji="1" lang="en-US" altLang="zh-CN" sz="2800" b="1" dirty="0">
                <a:solidFill>
                  <a:srgbClr val="FF0066"/>
                </a:solidFill>
                <a:latin typeface="Times New Roman" pitchFamily="18" charset="0"/>
                <a:sym typeface="Symbol" pitchFamily="18" charset="2"/>
              </a:rPr>
              <a:t>S&gt;0</a:t>
            </a:r>
          </a:p>
          <a:p>
            <a:pPr eaLnBrk="1" hangingPunct="1">
              <a:spcBef>
                <a:spcPct val="0"/>
              </a:spcBef>
              <a:buClrTx/>
              <a:buSzTx/>
              <a:buFontTx/>
              <a:buNone/>
            </a:pPr>
            <a:r>
              <a:rPr kumimoji="1" lang="en-US" altLang="zh-CN" sz="2800" b="1" dirty="0">
                <a:solidFill>
                  <a:srgbClr val="FF0066"/>
                </a:solidFill>
                <a:latin typeface="Times New Roman" pitchFamily="18" charset="0"/>
                <a:sym typeface="Symbol" pitchFamily="18" charset="2"/>
              </a:rPr>
              <a:t>S&lt;0</a:t>
            </a:r>
          </a:p>
          <a:p>
            <a:pPr eaLnBrk="1" hangingPunct="1">
              <a:spcBef>
                <a:spcPct val="0"/>
              </a:spcBef>
              <a:buClrTx/>
              <a:buSzTx/>
              <a:buFontTx/>
              <a:buNone/>
            </a:pPr>
            <a:endParaRPr kumimoji="1" lang="en-US" altLang="zh-CN" sz="2400" dirty="0">
              <a:solidFill>
                <a:srgbClr val="FF0066"/>
              </a:solidFill>
              <a:latin typeface="Times New Roman" pitchFamily="18" charset="0"/>
            </a:endParaRPr>
          </a:p>
          <a:p>
            <a:pPr eaLnBrk="1" hangingPunct="1">
              <a:spcBef>
                <a:spcPct val="0"/>
              </a:spcBef>
              <a:buClrTx/>
              <a:buSzTx/>
              <a:buFontTx/>
              <a:buNone/>
            </a:pPr>
            <a:endParaRPr kumimoji="1" lang="zh-CN" altLang="en-US" sz="2400" dirty="0">
              <a:solidFill>
                <a:srgbClr val="FF0066"/>
              </a:solidFill>
              <a:latin typeface="Times New Roman" pitchFamily="18" charset="0"/>
            </a:endParaRPr>
          </a:p>
        </p:txBody>
      </p:sp>
      <p:sp>
        <p:nvSpPr>
          <p:cNvPr id="97285" name="Line 9"/>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1738"/>
                                        </p:tgtEl>
                                        <p:attrNameLst>
                                          <p:attrName>style.visibility</p:attrName>
                                        </p:attrNameLst>
                                      </p:cBhvr>
                                      <p:to>
                                        <p:strVal val="visible"/>
                                      </p:to>
                                    </p:set>
                                    <p:animEffect transition="in" filter="blinds(horizontal)">
                                      <p:cBhvr>
                                        <p:cTn id="7" dur="500"/>
                                        <p:tgtEl>
                                          <p:spTgt spid="201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01732">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01732">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01732">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01732">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017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2"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68313" y="404813"/>
            <a:ext cx="6707187" cy="863600"/>
          </a:xfrm>
        </p:spPr>
        <p:txBody>
          <a:bodyPr/>
          <a:lstStyle/>
          <a:p>
            <a:pPr eaLnBrk="1" hangingPunct="1"/>
            <a:r>
              <a:rPr lang="zh-CN" altLang="en-US" sz="4000" b="1" smtClean="0">
                <a:solidFill>
                  <a:srgbClr val="3333CC"/>
                </a:solidFill>
                <a:latin typeface="黑体" pitchFamily="2" charset="-122"/>
                <a:ea typeface="黑体" pitchFamily="2" charset="-122"/>
              </a:rPr>
              <a:t>4）标准摩尔熵</a:t>
            </a:r>
            <a:r>
              <a:rPr lang="zh-CN" altLang="en-US" sz="4800" b="1" smtClean="0">
                <a:solidFill>
                  <a:srgbClr val="3333CC"/>
                </a:solidFill>
              </a:rPr>
              <a:t> </a:t>
            </a:r>
          </a:p>
        </p:txBody>
      </p:sp>
      <p:sp>
        <p:nvSpPr>
          <p:cNvPr id="172035" name="Rectangle 3"/>
          <p:cNvSpPr>
            <a:spLocks noGrp="1" noChangeArrowheads="1"/>
          </p:cNvSpPr>
          <p:nvPr>
            <p:ph type="body" idx="1"/>
          </p:nvPr>
        </p:nvSpPr>
        <p:spPr>
          <a:xfrm>
            <a:off x="611560" y="2057400"/>
            <a:ext cx="8054975" cy="2740025"/>
          </a:xfrm>
        </p:spPr>
        <p:txBody>
          <a:bodyPr/>
          <a:lstStyle/>
          <a:p>
            <a:pPr eaLnBrk="1" hangingPunct="1">
              <a:lnSpc>
                <a:spcPct val="120000"/>
              </a:lnSpc>
              <a:buFont typeface="Wingdings" pitchFamily="2" charset="2"/>
              <a:buNone/>
            </a:pPr>
            <a:r>
              <a:rPr lang="zh-CN" altLang="en-US" dirty="0" smtClean="0">
                <a:solidFill>
                  <a:srgbClr val="3333CC"/>
                </a:solidFill>
                <a:latin typeface="微软雅黑" pitchFamily="34" charset="-122"/>
                <a:ea typeface="微软雅黑" pitchFamily="34" charset="-122"/>
              </a:rPr>
              <a:t>单质或化合物的</a:t>
            </a:r>
            <a:r>
              <a:rPr lang="en-US" altLang="zh-CN" dirty="0" smtClean="0">
                <a:latin typeface="微软雅黑" pitchFamily="34" charset="-122"/>
                <a:ea typeface="微软雅黑" pitchFamily="34" charset="-122"/>
              </a:rPr>
              <a:t>S </a:t>
            </a:r>
            <a:r>
              <a:rPr lang="en-US" altLang="zh-CN" sz="2800" baseline="30000" dirty="0" smtClean="0">
                <a:latin typeface="微软雅黑" pitchFamily="34" charset="-122"/>
                <a:ea typeface="微软雅黑" pitchFamily="34" charset="-122"/>
                <a:sym typeface="Symbol" pitchFamily="18" charset="2"/>
              </a:rPr>
              <a:t>Θ</a:t>
            </a:r>
            <a:r>
              <a:rPr lang="en-US" altLang="zh-CN" dirty="0" smtClean="0">
                <a:latin typeface="微软雅黑" pitchFamily="34" charset="-122"/>
                <a:ea typeface="微软雅黑" pitchFamily="34" charset="-122"/>
              </a:rPr>
              <a:t> ：</a:t>
            </a:r>
          </a:p>
          <a:p>
            <a:pPr lvl="1" eaLnBrk="1" hangingPunct="1">
              <a:lnSpc>
                <a:spcPct val="120000"/>
              </a:lnSpc>
              <a:buFont typeface="Wingdings" pitchFamily="2" charset="2"/>
              <a:buNone/>
            </a:pPr>
            <a:r>
              <a:rPr lang="en-US" altLang="zh-CN" sz="3200" dirty="0" smtClean="0">
                <a:solidFill>
                  <a:srgbClr val="3333CC"/>
                </a:solidFill>
                <a:latin typeface="微软雅黑" pitchFamily="34" charset="-122"/>
                <a:ea typeface="微软雅黑" pitchFamily="34" charset="-122"/>
              </a:rPr>
              <a:t>1mol</a:t>
            </a:r>
            <a:r>
              <a:rPr lang="zh-CN" altLang="en-US" sz="3200" dirty="0" smtClean="0">
                <a:solidFill>
                  <a:srgbClr val="3333CC"/>
                </a:solidFill>
                <a:latin typeface="微软雅黑" pitchFamily="34" charset="-122"/>
                <a:ea typeface="微软雅黑" pitchFamily="34" charset="-122"/>
              </a:rPr>
              <a:t>某纯物质在标准压力下的规定熵称为</a:t>
            </a:r>
            <a:r>
              <a:rPr lang="zh-CN" altLang="en-US" sz="3200" dirty="0" smtClean="0">
                <a:solidFill>
                  <a:srgbClr val="FF0066"/>
                </a:solidFill>
                <a:latin typeface="微软雅黑" pitchFamily="34" charset="-122"/>
                <a:ea typeface="微软雅黑" pitchFamily="34" charset="-122"/>
              </a:rPr>
              <a:t>标准摩尔熵</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S </a:t>
            </a:r>
            <a:r>
              <a:rPr lang="en-US" altLang="zh-CN" sz="2400" baseline="30000" dirty="0" smtClean="0">
                <a:latin typeface="微软雅黑" pitchFamily="34" charset="-122"/>
                <a:ea typeface="微软雅黑" pitchFamily="34" charset="-122"/>
                <a:sym typeface="Symbol" pitchFamily="18" charset="2"/>
              </a:rPr>
              <a:t>Θ</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a:t>
            </a:r>
          </a:p>
          <a:p>
            <a:pPr lvl="1" eaLnBrk="1" hangingPunct="1">
              <a:lnSpc>
                <a:spcPct val="120000"/>
              </a:lnSpc>
              <a:buFont typeface="Wingdings" pitchFamily="2" charset="2"/>
              <a:buNone/>
            </a:pPr>
            <a:r>
              <a:rPr lang="zh-CN" altLang="en-US" sz="3200" dirty="0" smtClean="0">
                <a:solidFill>
                  <a:srgbClr val="3333CC"/>
                </a:solidFill>
                <a:latin typeface="微软雅黑" pitchFamily="34" charset="-122"/>
                <a:ea typeface="微软雅黑" pitchFamily="34" charset="-122"/>
              </a:rPr>
              <a:t>标准摩尔熵</a:t>
            </a:r>
            <a:r>
              <a:rPr lang="zh-CN" altLang="en-US" dirty="0" smtClean="0">
                <a:solidFill>
                  <a:srgbClr val="3333CC"/>
                </a:solidFill>
                <a:latin typeface="微软雅黑" pitchFamily="34" charset="-122"/>
                <a:ea typeface="微软雅黑" pitchFamily="34" charset="-122"/>
              </a:rPr>
              <a:t> ， </a:t>
            </a:r>
            <a:r>
              <a:rPr lang="en-US" altLang="zh-CN" dirty="0" smtClean="0">
                <a:solidFill>
                  <a:srgbClr val="3333CC"/>
                </a:solidFill>
                <a:latin typeface="微软雅黑" pitchFamily="34" charset="-122"/>
                <a:ea typeface="微软雅黑" pitchFamily="34" charset="-122"/>
              </a:rPr>
              <a:t>S </a:t>
            </a:r>
            <a:r>
              <a:rPr lang="en-US" altLang="zh-CN" sz="2400" baseline="30000" dirty="0" smtClean="0">
                <a:solidFill>
                  <a:srgbClr val="3333CC"/>
                </a:solidFill>
                <a:latin typeface="微软雅黑" pitchFamily="34" charset="-122"/>
                <a:ea typeface="微软雅黑" pitchFamily="34" charset="-122"/>
                <a:sym typeface="Symbol" pitchFamily="18" charset="2"/>
              </a:rPr>
              <a:t>Θ</a:t>
            </a:r>
            <a:r>
              <a:rPr lang="en-US" altLang="zh-CN" dirty="0" smtClean="0">
                <a:solidFill>
                  <a:srgbClr val="3333CC"/>
                </a:solidFill>
                <a:latin typeface="微软雅黑" pitchFamily="34" charset="-122"/>
                <a:ea typeface="微软雅黑" pitchFamily="34" charset="-122"/>
              </a:rPr>
              <a:t> </a:t>
            </a:r>
            <a:r>
              <a:rPr lang="en-US" altLang="zh-CN" dirty="0" smtClean="0">
                <a:solidFill>
                  <a:srgbClr val="3333CC"/>
                </a:solidFill>
                <a:latin typeface="微软雅黑" pitchFamily="34" charset="-122"/>
                <a:ea typeface="微软雅黑" pitchFamily="34" charset="-122"/>
                <a:sym typeface="Symbol" pitchFamily="18" charset="2"/>
              </a:rPr>
              <a:t>，</a:t>
            </a:r>
            <a:r>
              <a:rPr lang="en-US" altLang="zh-CN" sz="3200" dirty="0" smtClean="0">
                <a:solidFill>
                  <a:srgbClr val="3333CC"/>
                </a:solidFill>
                <a:latin typeface="微软雅黑" pitchFamily="34" charset="-122"/>
                <a:ea typeface="微软雅黑" pitchFamily="34" charset="-122"/>
              </a:rPr>
              <a:t>J/</a:t>
            </a:r>
            <a:r>
              <a:rPr lang="en-US" altLang="zh-CN" sz="3200" dirty="0" err="1" smtClean="0">
                <a:solidFill>
                  <a:srgbClr val="3333CC"/>
                </a:solidFill>
                <a:latin typeface="微软雅黑" pitchFamily="34" charset="-122"/>
                <a:ea typeface="微软雅黑" pitchFamily="34" charset="-122"/>
              </a:rPr>
              <a:t>mol</a:t>
            </a:r>
            <a:r>
              <a:rPr lang="en-US" altLang="zh-CN" dirty="0" err="1" smtClean="0">
                <a:solidFill>
                  <a:srgbClr val="3333CC"/>
                </a:solidFill>
                <a:latin typeface="微软雅黑" pitchFamily="34" charset="-122"/>
                <a:ea typeface="微软雅黑" pitchFamily="34" charset="-122"/>
                <a:sym typeface="Symbol" pitchFamily="18" charset="2"/>
              </a:rPr>
              <a:t></a:t>
            </a:r>
            <a:r>
              <a:rPr lang="en-US" altLang="zh-CN" dirty="0" err="1" smtClean="0">
                <a:solidFill>
                  <a:srgbClr val="3333CC"/>
                </a:solidFill>
                <a:latin typeface="微软雅黑" pitchFamily="34" charset="-122"/>
                <a:ea typeface="微软雅黑" pitchFamily="34" charset="-122"/>
              </a:rPr>
              <a:t>K</a:t>
            </a:r>
            <a:r>
              <a:rPr lang="en-US" altLang="zh-CN" sz="2400" dirty="0" smtClean="0">
                <a:solidFill>
                  <a:srgbClr val="3333CC"/>
                </a:solidFill>
                <a:latin typeface="微软雅黑" pitchFamily="34" charset="-122"/>
                <a:ea typeface="微软雅黑" pitchFamily="34" charset="-122"/>
              </a:rPr>
              <a:t>（</a:t>
            </a:r>
            <a:r>
              <a:rPr lang="zh-CN" altLang="en-US" dirty="0" smtClean="0">
                <a:solidFill>
                  <a:srgbClr val="3333CC"/>
                </a:solidFill>
                <a:latin typeface="微软雅黑" pitchFamily="34" charset="-122"/>
                <a:ea typeface="微软雅黑" pitchFamily="34" charset="-122"/>
              </a:rPr>
              <a:t>附录二）</a:t>
            </a:r>
          </a:p>
        </p:txBody>
      </p:sp>
      <p:sp>
        <p:nvSpPr>
          <p:cNvPr id="98308" name="Line 7"/>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203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203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468313" y="260350"/>
            <a:ext cx="6275387" cy="1152525"/>
          </a:xfrm>
        </p:spPr>
        <p:txBody>
          <a:bodyPr/>
          <a:lstStyle/>
          <a:p>
            <a:pPr eaLnBrk="1" hangingPunct="1"/>
            <a:r>
              <a:rPr lang="zh-CN" altLang="en-US" b="1" smtClean="0">
                <a:solidFill>
                  <a:srgbClr val="3333CC"/>
                </a:solidFill>
                <a:latin typeface="黑体" pitchFamily="2" charset="-122"/>
                <a:ea typeface="黑体" pitchFamily="2" charset="-122"/>
              </a:rPr>
              <a:t>5）标准态下反应的熵变</a:t>
            </a:r>
          </a:p>
        </p:txBody>
      </p:sp>
      <p:sp>
        <p:nvSpPr>
          <p:cNvPr id="215043" name="Rectangle 3"/>
          <p:cNvSpPr>
            <a:spLocks noGrp="1" noChangeArrowheads="1"/>
          </p:cNvSpPr>
          <p:nvPr>
            <p:ph type="body" idx="1"/>
          </p:nvPr>
        </p:nvSpPr>
        <p:spPr>
          <a:xfrm>
            <a:off x="457200" y="1772816"/>
            <a:ext cx="8497888" cy="4114800"/>
          </a:xfrm>
        </p:spPr>
        <p:txBody>
          <a:bodyPr/>
          <a:lstStyle/>
          <a:p>
            <a:pPr lvl="1" eaLnBrk="1" hangingPunct="1">
              <a:spcBef>
                <a:spcPct val="50000"/>
              </a:spcBef>
              <a:buFont typeface="Wingdings" pitchFamily="2" charset="2"/>
              <a:buNone/>
            </a:pPr>
            <a:r>
              <a:rPr lang="zh-CN" altLang="en-US" sz="3200" dirty="0" smtClean="0">
                <a:solidFill>
                  <a:srgbClr val="FF0066"/>
                </a:solidFill>
                <a:latin typeface="微软雅黑" pitchFamily="34" charset="-122"/>
                <a:ea typeface="微软雅黑" pitchFamily="34" charset="-122"/>
                <a:sym typeface="Symbol" pitchFamily="18" charset="2"/>
              </a:rPr>
              <a:t>对于化学反应</a:t>
            </a:r>
          </a:p>
          <a:p>
            <a:pPr eaLnBrk="1" hangingPunct="1">
              <a:lnSpc>
                <a:spcPct val="120000"/>
              </a:lnSpc>
              <a:spcBef>
                <a:spcPct val="50000"/>
              </a:spcBef>
              <a:buFont typeface="Wingdings" pitchFamily="2" charset="2"/>
              <a:buNone/>
            </a:pPr>
            <a:r>
              <a:rPr lang="zh-CN" altLang="en-US" dirty="0" smtClean="0">
                <a:latin typeface="微软雅黑" pitchFamily="34" charset="-122"/>
                <a:ea typeface="微软雅黑" pitchFamily="34" charset="-122"/>
                <a:sym typeface="Symbol" pitchFamily="18" charset="2"/>
              </a:rPr>
              <a:t>    </a:t>
            </a:r>
            <a:r>
              <a:rPr lang="zh-CN" altLang="en-US" dirty="0" smtClean="0">
                <a:solidFill>
                  <a:srgbClr val="3333CC"/>
                </a:solidFill>
                <a:latin typeface="微软雅黑" pitchFamily="34" charset="-122"/>
                <a:ea typeface="微软雅黑" pitchFamily="34" charset="-122"/>
                <a:sym typeface="Symbol" pitchFamily="18" charset="2"/>
              </a:rPr>
              <a:t></a:t>
            </a:r>
            <a:r>
              <a:rPr lang="en-US" altLang="zh-CN" sz="4400" baseline="-25000" dirty="0" err="1" smtClean="0">
                <a:solidFill>
                  <a:srgbClr val="3333CC"/>
                </a:solidFill>
                <a:latin typeface="微软雅黑" pitchFamily="34" charset="-122"/>
                <a:ea typeface="微软雅黑" pitchFamily="34" charset="-122"/>
                <a:sym typeface="Symbol" pitchFamily="18" charset="2"/>
              </a:rPr>
              <a:t>r</a:t>
            </a:r>
            <a:r>
              <a:rPr lang="en-US" altLang="zh-CN" dirty="0" err="1" smtClean="0">
                <a:solidFill>
                  <a:srgbClr val="3333CC"/>
                </a:solidFill>
                <a:latin typeface="微软雅黑" pitchFamily="34" charset="-122"/>
                <a:ea typeface="微软雅黑" pitchFamily="34" charset="-122"/>
                <a:sym typeface="Symbol" pitchFamily="18" charset="2"/>
              </a:rPr>
              <a:t>S</a:t>
            </a:r>
            <a:r>
              <a:rPr lang="en-US" altLang="zh-CN" baseline="-25000" dirty="0" err="1" smtClean="0">
                <a:solidFill>
                  <a:srgbClr val="3333CC"/>
                </a:solidFill>
                <a:latin typeface="微软雅黑" pitchFamily="34" charset="-122"/>
                <a:ea typeface="微软雅黑" pitchFamily="34" charset="-122"/>
                <a:sym typeface="Symbol" pitchFamily="18" charset="2"/>
              </a:rPr>
              <a:t>m</a:t>
            </a:r>
            <a:r>
              <a:rPr lang="en-US" altLang="zh-CN" dirty="0" smtClean="0">
                <a:solidFill>
                  <a:srgbClr val="3333CC"/>
                </a:solidFill>
                <a:latin typeface="微软雅黑" pitchFamily="34" charset="-122"/>
                <a:ea typeface="微软雅黑" pitchFamily="34" charset="-122"/>
                <a:sym typeface="Symbol" pitchFamily="18" charset="2"/>
              </a:rPr>
              <a:t> </a:t>
            </a:r>
            <a:r>
              <a:rPr lang="en-US" altLang="zh-CN" sz="2800" baseline="30000" dirty="0" smtClean="0">
                <a:solidFill>
                  <a:srgbClr val="3333CC"/>
                </a:solidFill>
                <a:latin typeface="微软雅黑" pitchFamily="34" charset="-122"/>
                <a:ea typeface="微软雅黑" pitchFamily="34" charset="-122"/>
                <a:sym typeface="Symbol" pitchFamily="18" charset="2"/>
              </a:rPr>
              <a:t>Θ</a:t>
            </a:r>
            <a:r>
              <a:rPr lang="en-US" altLang="zh-CN" dirty="0" smtClean="0">
                <a:solidFill>
                  <a:srgbClr val="3333CC"/>
                </a:solidFill>
                <a:latin typeface="微软雅黑" pitchFamily="34" charset="-122"/>
                <a:ea typeface="微软雅黑" pitchFamily="34" charset="-122"/>
                <a:sym typeface="Symbol" pitchFamily="18" charset="2"/>
              </a:rPr>
              <a:t> </a:t>
            </a:r>
            <a:r>
              <a:rPr lang="en-US" altLang="zh-CN" dirty="0" smtClean="0">
                <a:solidFill>
                  <a:srgbClr val="3333CC"/>
                </a:solidFill>
                <a:latin typeface="微软雅黑" pitchFamily="34" charset="-122"/>
                <a:ea typeface="微软雅黑" pitchFamily="34" charset="-122"/>
              </a:rPr>
              <a:t>=</a:t>
            </a:r>
            <a:r>
              <a:rPr lang="en-US" altLang="zh-CN" baseline="30000" dirty="0" smtClean="0">
                <a:latin typeface="微软雅黑" pitchFamily="34" charset="-122"/>
                <a:ea typeface="微软雅黑" pitchFamily="34" charset="-122"/>
                <a:sym typeface="Symbol" pitchFamily="18" charset="2"/>
              </a:rPr>
              <a:t> </a:t>
            </a:r>
            <a:r>
              <a:rPr lang="en-US" altLang="zh-CN" dirty="0" smtClean="0">
                <a:latin typeface="微软雅黑" pitchFamily="34" charset="-122"/>
                <a:ea typeface="微软雅黑" pitchFamily="34" charset="-122"/>
                <a:sym typeface="Symbol" pitchFamily="18" charset="2"/>
              </a:rPr>
              <a:t>（</a:t>
            </a:r>
            <a:r>
              <a:rPr lang="en-US" altLang="zh-CN" baseline="30000" dirty="0" smtClean="0">
                <a:latin typeface="微软雅黑" pitchFamily="34" charset="-122"/>
                <a:ea typeface="微软雅黑" pitchFamily="34" charset="-122"/>
                <a:sym typeface="Symbol" pitchFamily="18" charset="2"/>
              </a:rPr>
              <a:t> </a:t>
            </a:r>
            <a:r>
              <a:rPr lang="en-US" altLang="zh-CN" dirty="0" smtClean="0">
                <a:latin typeface="微软雅黑" pitchFamily="34" charset="-122"/>
                <a:ea typeface="微软雅黑" pitchFamily="34" charset="-122"/>
                <a:sym typeface="Symbol" pitchFamily="18" charset="2"/>
              </a:rPr>
              <a:t>S</a:t>
            </a:r>
            <a:r>
              <a:rPr lang="en-US" altLang="zh-CN" baseline="30000" dirty="0" smtClean="0">
                <a:latin typeface="微软雅黑" pitchFamily="34" charset="-122"/>
                <a:ea typeface="微软雅黑" pitchFamily="34" charset="-122"/>
                <a:sym typeface="Symbol" pitchFamily="18" charset="2"/>
              </a:rPr>
              <a:t> </a:t>
            </a:r>
            <a:r>
              <a:rPr lang="en-US" altLang="zh-CN" dirty="0" smtClean="0">
                <a:latin typeface="微软雅黑" pitchFamily="34" charset="-122"/>
                <a:ea typeface="微软雅黑" pitchFamily="34" charset="-122"/>
                <a:sym typeface="Symbol" pitchFamily="18" charset="2"/>
              </a:rPr>
              <a:t>） </a:t>
            </a:r>
            <a:r>
              <a:rPr lang="en-US" altLang="zh-CN" sz="2800" baseline="30000" dirty="0" smtClean="0">
                <a:latin typeface="微软雅黑" pitchFamily="34" charset="-122"/>
                <a:ea typeface="微软雅黑" pitchFamily="34" charset="-122"/>
                <a:sym typeface="Symbol" pitchFamily="18" charset="2"/>
              </a:rPr>
              <a:t>Θ</a:t>
            </a:r>
            <a:r>
              <a:rPr lang="zh-CN" altLang="en-US" sz="2800" baseline="-25000" dirty="0" smtClean="0">
                <a:latin typeface="微软雅黑" pitchFamily="34" charset="-122"/>
                <a:ea typeface="微软雅黑" pitchFamily="34" charset="-122"/>
                <a:sym typeface="Symbol" pitchFamily="18" charset="2"/>
              </a:rPr>
              <a:t>生成  </a:t>
            </a:r>
            <a:r>
              <a:rPr lang="zh-CN" altLang="en-US" dirty="0" smtClean="0">
                <a:latin typeface="微软雅黑" pitchFamily="34" charset="-122"/>
                <a:ea typeface="微软雅黑" pitchFamily="34" charset="-122"/>
                <a:sym typeface="Symbol" pitchFamily="18" charset="2"/>
              </a:rPr>
              <a:t>- </a:t>
            </a:r>
            <a:r>
              <a:rPr lang="zh-CN" altLang="en-US" dirty="0" smtClean="0">
                <a:solidFill>
                  <a:srgbClr val="FF9900"/>
                </a:solidFill>
                <a:latin typeface="微软雅黑" pitchFamily="34" charset="-122"/>
                <a:ea typeface="微软雅黑" pitchFamily="34" charset="-122"/>
                <a:sym typeface="Symbol" pitchFamily="18" charset="2"/>
              </a:rPr>
              <a:t> （</a:t>
            </a:r>
            <a:r>
              <a:rPr lang="en-US" altLang="zh-CN" dirty="0" smtClean="0">
                <a:solidFill>
                  <a:srgbClr val="FF9900"/>
                </a:solidFill>
                <a:latin typeface="微软雅黑" pitchFamily="34" charset="-122"/>
                <a:ea typeface="微软雅黑" pitchFamily="34" charset="-122"/>
                <a:sym typeface="Symbol" pitchFamily="18" charset="2"/>
              </a:rPr>
              <a:t>S</a:t>
            </a:r>
            <a:r>
              <a:rPr lang="en-US" altLang="zh-CN" baseline="30000" dirty="0" smtClean="0">
                <a:solidFill>
                  <a:srgbClr val="FF9900"/>
                </a:solidFill>
                <a:latin typeface="微软雅黑" pitchFamily="34" charset="-122"/>
                <a:ea typeface="微软雅黑" pitchFamily="34" charset="-122"/>
                <a:sym typeface="Symbol" pitchFamily="18" charset="2"/>
              </a:rPr>
              <a:t> </a:t>
            </a:r>
            <a:r>
              <a:rPr lang="en-US" altLang="zh-CN" dirty="0" smtClean="0">
                <a:solidFill>
                  <a:srgbClr val="FF9900"/>
                </a:solidFill>
                <a:latin typeface="微软雅黑" pitchFamily="34" charset="-122"/>
                <a:ea typeface="微软雅黑" pitchFamily="34" charset="-122"/>
                <a:sym typeface="Symbol" pitchFamily="18" charset="2"/>
              </a:rPr>
              <a:t>） </a:t>
            </a:r>
            <a:r>
              <a:rPr lang="en-US" altLang="zh-CN" sz="2800" baseline="30000" dirty="0" smtClean="0">
                <a:solidFill>
                  <a:srgbClr val="FF9900"/>
                </a:solidFill>
                <a:latin typeface="微软雅黑" pitchFamily="34" charset="-122"/>
                <a:ea typeface="微软雅黑" pitchFamily="34" charset="-122"/>
                <a:sym typeface="Symbol" pitchFamily="18" charset="2"/>
              </a:rPr>
              <a:t>Θ</a:t>
            </a:r>
            <a:r>
              <a:rPr lang="zh-CN" altLang="en-US" sz="2800" baseline="-25000" dirty="0" smtClean="0">
                <a:solidFill>
                  <a:srgbClr val="FF9900"/>
                </a:solidFill>
                <a:latin typeface="微软雅黑" pitchFamily="34" charset="-122"/>
                <a:ea typeface="微软雅黑" pitchFamily="34" charset="-122"/>
                <a:sym typeface="Symbol" pitchFamily="18" charset="2"/>
              </a:rPr>
              <a:t>反应</a:t>
            </a:r>
            <a:endParaRPr lang="zh-CN" altLang="en-US" sz="4000" baseline="-25000" dirty="0" smtClean="0">
              <a:solidFill>
                <a:srgbClr val="FF9900"/>
              </a:solidFill>
              <a:latin typeface="微软雅黑" pitchFamily="34" charset="-122"/>
              <a:ea typeface="微软雅黑" pitchFamily="34" charset="-122"/>
            </a:endParaRPr>
          </a:p>
          <a:p>
            <a:pPr eaLnBrk="1" hangingPunct="1">
              <a:lnSpc>
                <a:spcPct val="120000"/>
              </a:lnSpc>
              <a:spcBef>
                <a:spcPct val="50000"/>
              </a:spcBef>
              <a:buFont typeface="Wingdings" pitchFamily="2" charset="2"/>
              <a:buNone/>
            </a:pPr>
            <a:endParaRPr lang="zh-CN" altLang="en-US" dirty="0" smtClean="0">
              <a:solidFill>
                <a:srgbClr val="FF0066"/>
              </a:solidFill>
              <a:latin typeface="微软雅黑" pitchFamily="34" charset="-122"/>
              <a:ea typeface="微软雅黑" pitchFamily="34" charset="-122"/>
            </a:endParaRPr>
          </a:p>
          <a:p>
            <a:pPr eaLnBrk="1" hangingPunct="1">
              <a:lnSpc>
                <a:spcPct val="120000"/>
              </a:lnSpc>
              <a:spcBef>
                <a:spcPct val="50000"/>
              </a:spcBef>
              <a:buFont typeface="Wingdings" pitchFamily="2" charset="2"/>
              <a:buNone/>
            </a:pPr>
            <a:r>
              <a:rPr lang="zh-CN" altLang="en-US" dirty="0" smtClean="0">
                <a:solidFill>
                  <a:srgbClr val="FF0066"/>
                </a:solidFill>
                <a:latin typeface="微软雅黑" pitchFamily="34" charset="-122"/>
                <a:ea typeface="微软雅黑" pitchFamily="34" charset="-122"/>
              </a:rPr>
              <a:t>    对于任一可逆过程</a:t>
            </a:r>
          </a:p>
          <a:p>
            <a:pPr eaLnBrk="1" hangingPunct="1">
              <a:lnSpc>
                <a:spcPct val="120000"/>
              </a:lnSpc>
              <a:spcBef>
                <a:spcPct val="50000"/>
              </a:spcBef>
              <a:buFont typeface="Wingdings" pitchFamily="2" charset="2"/>
              <a:buNone/>
            </a:pPr>
            <a:r>
              <a:rPr lang="zh-CN" altLang="en-US" dirty="0" smtClean="0">
                <a:latin typeface="微软雅黑" pitchFamily="34" charset="-122"/>
                <a:ea typeface="微软雅黑" pitchFamily="34" charset="-122"/>
                <a:sym typeface="Symbol" pitchFamily="18" charset="2"/>
              </a:rPr>
              <a:t>    </a:t>
            </a:r>
            <a:r>
              <a:rPr lang="zh-CN" altLang="en-US" sz="3600" dirty="0" smtClean="0">
                <a:solidFill>
                  <a:srgbClr val="3333CC"/>
                </a:solidFill>
                <a:latin typeface="微软雅黑" pitchFamily="34" charset="-122"/>
                <a:ea typeface="微软雅黑" pitchFamily="34" charset="-122"/>
                <a:sym typeface="Symbol" pitchFamily="18" charset="2"/>
              </a:rPr>
              <a:t></a:t>
            </a:r>
            <a:r>
              <a:rPr lang="en-US" altLang="zh-CN" sz="3600" dirty="0" smtClean="0">
                <a:solidFill>
                  <a:srgbClr val="3333CC"/>
                </a:solidFill>
                <a:latin typeface="微软雅黑" pitchFamily="34" charset="-122"/>
                <a:ea typeface="微软雅黑" pitchFamily="34" charset="-122"/>
                <a:sym typeface="Symbol" pitchFamily="18" charset="2"/>
              </a:rPr>
              <a:t>S </a:t>
            </a:r>
            <a:r>
              <a:rPr lang="en-US" altLang="zh-CN" sz="3600" dirty="0" smtClean="0">
                <a:solidFill>
                  <a:srgbClr val="3333CC"/>
                </a:solidFill>
                <a:latin typeface="微软雅黑" pitchFamily="34" charset="-122"/>
                <a:ea typeface="微软雅黑" pitchFamily="34" charset="-122"/>
              </a:rPr>
              <a:t>= </a:t>
            </a:r>
            <a:r>
              <a:rPr lang="en-US" altLang="zh-CN" sz="3600" dirty="0" err="1" smtClean="0">
                <a:solidFill>
                  <a:srgbClr val="3333CC"/>
                </a:solidFill>
                <a:latin typeface="微软雅黑" pitchFamily="34" charset="-122"/>
                <a:ea typeface="微软雅黑" pitchFamily="34" charset="-122"/>
                <a:sym typeface="Symbol" pitchFamily="18" charset="2"/>
              </a:rPr>
              <a:t>Q</a:t>
            </a:r>
            <a:r>
              <a:rPr lang="en-US" altLang="zh-CN" sz="3600" baseline="-25000" dirty="0" err="1" smtClean="0">
                <a:solidFill>
                  <a:srgbClr val="3333CC"/>
                </a:solidFill>
                <a:latin typeface="微软雅黑" pitchFamily="34" charset="-122"/>
                <a:ea typeface="微软雅黑" pitchFamily="34" charset="-122"/>
                <a:sym typeface="Symbol" pitchFamily="18" charset="2"/>
              </a:rPr>
              <a:t>rev</a:t>
            </a:r>
            <a:r>
              <a:rPr lang="en-US" altLang="zh-CN" sz="3600" dirty="0" smtClean="0">
                <a:solidFill>
                  <a:srgbClr val="3333CC"/>
                </a:solidFill>
                <a:latin typeface="微软雅黑" pitchFamily="34" charset="-122"/>
                <a:ea typeface="微软雅黑" pitchFamily="34" charset="-122"/>
                <a:sym typeface="Symbol" pitchFamily="18" charset="2"/>
              </a:rPr>
              <a:t>/T</a:t>
            </a:r>
            <a:r>
              <a:rPr lang="en-US" altLang="en-US" sz="3600" dirty="0" smtClean="0">
                <a:latin typeface="微软雅黑" pitchFamily="34" charset="-122"/>
                <a:ea typeface="微软雅黑" pitchFamily="34" charset="-122"/>
                <a:sym typeface="Symbol" pitchFamily="18" charset="2"/>
              </a:rPr>
              <a:t> </a:t>
            </a:r>
            <a:endParaRPr lang="zh-CN" altLang="en-US" sz="3600" dirty="0" smtClean="0">
              <a:latin typeface="微软雅黑" pitchFamily="34" charset="-122"/>
              <a:ea typeface="微软雅黑" pitchFamily="34" charset="-122"/>
              <a:sym typeface="Symbol" pitchFamily="18" charset="2"/>
            </a:endParaRPr>
          </a:p>
        </p:txBody>
      </p:sp>
      <p:sp>
        <p:nvSpPr>
          <p:cNvPr id="99332" name="Line 7"/>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4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4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0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457200" y="457200"/>
            <a:ext cx="8229600" cy="955675"/>
          </a:xfrm>
        </p:spPr>
        <p:txBody>
          <a:bodyPr/>
          <a:lstStyle/>
          <a:p>
            <a:pPr eaLnBrk="1" hangingPunct="1"/>
            <a:r>
              <a:rPr lang="zh-CN" altLang="en-US" sz="3600" smtClean="0">
                <a:solidFill>
                  <a:srgbClr val="3333CC"/>
                </a:solidFill>
                <a:latin typeface="黑体" pitchFamily="2" charset="-122"/>
                <a:ea typeface="黑体" pitchFamily="2" charset="-122"/>
              </a:rPr>
              <a:t> 试计算下列反应的标准熵变：</a:t>
            </a:r>
          </a:p>
        </p:txBody>
      </p:sp>
      <p:sp>
        <p:nvSpPr>
          <p:cNvPr id="216067" name="Rectangle 3"/>
          <p:cNvSpPr>
            <a:spLocks noGrp="1" noChangeArrowheads="1"/>
          </p:cNvSpPr>
          <p:nvPr>
            <p:ph type="body" sz="half" idx="1"/>
          </p:nvPr>
        </p:nvSpPr>
        <p:spPr>
          <a:xfrm>
            <a:off x="457200" y="1600200"/>
            <a:ext cx="8686800" cy="4530725"/>
          </a:xfrm>
        </p:spPr>
        <p:txBody>
          <a:bodyPr/>
          <a:lstStyle/>
          <a:p>
            <a:pPr algn="just" eaLnBrk="1" hangingPunct="1"/>
            <a:endParaRPr lang="zh-CN" altLang="en-US" sz="2800" dirty="0" smtClean="0"/>
          </a:p>
          <a:p>
            <a:pPr algn="just" eaLnBrk="1" hangingPunct="1">
              <a:buFont typeface="Wingdings" pitchFamily="2" charset="2"/>
              <a:buNone/>
            </a:pPr>
            <a:r>
              <a:rPr lang="zh-CN" altLang="en-US" sz="2800" dirty="0" smtClean="0">
                <a:solidFill>
                  <a:srgbClr val="3333CC"/>
                </a:solidFill>
                <a:latin typeface="Times New Roman" pitchFamily="18" charset="0"/>
                <a:ea typeface="黑体" pitchFamily="2" charset="-122"/>
              </a:rPr>
              <a:t> 解</a:t>
            </a:r>
            <a:r>
              <a:rPr lang="zh-CN" altLang="en-US" sz="2800" dirty="0" smtClean="0">
                <a:solidFill>
                  <a:srgbClr val="3333CC"/>
                </a:solidFill>
                <a:ea typeface="黑体" pitchFamily="2" charset="-122"/>
              </a:rPr>
              <a:t> </a:t>
            </a:r>
            <a:r>
              <a:rPr lang="zh-CN" altLang="en-US" sz="2800" dirty="0" smtClean="0">
                <a:solidFill>
                  <a:srgbClr val="3333CC"/>
                </a:solidFill>
                <a:latin typeface="Times New Roman" pitchFamily="18" charset="0"/>
                <a:ea typeface="黑体" pitchFamily="2" charset="-122"/>
              </a:rPr>
              <a:t>查附录二可得反应中各物质的标准熵</a:t>
            </a:r>
          </a:p>
          <a:p>
            <a:pPr algn="just" eaLnBrk="1" hangingPunct="1">
              <a:buFont typeface="Wingdings" pitchFamily="2" charset="2"/>
              <a:buNone/>
            </a:pPr>
            <a:r>
              <a:rPr lang="zh-CN" altLang="en-US" sz="2800" dirty="0" smtClean="0"/>
              <a:t>	 </a:t>
            </a:r>
          </a:p>
          <a:p>
            <a:pPr lvl="1" algn="just" eaLnBrk="1" hangingPunct="1">
              <a:buFont typeface="Wingdings" pitchFamily="2" charset="2"/>
              <a:buNone/>
            </a:pPr>
            <a:r>
              <a:rPr lang="zh-CN" altLang="en-US" sz="2400" dirty="0" smtClean="0"/>
              <a:t>  </a:t>
            </a:r>
          </a:p>
          <a:p>
            <a:pPr lvl="1" algn="just" eaLnBrk="1" hangingPunct="1">
              <a:buFont typeface="Wingdings" pitchFamily="2" charset="2"/>
              <a:buNone/>
            </a:pPr>
            <a:r>
              <a:rPr lang="zh-CN" altLang="en-US" sz="2400" dirty="0" smtClean="0">
                <a:solidFill>
                  <a:srgbClr val="00FF99"/>
                </a:solidFill>
              </a:rPr>
              <a:t>    </a:t>
            </a:r>
            <a:r>
              <a:rPr lang="zh-CN" altLang="en-US" sz="2400" dirty="0" smtClean="0"/>
              <a:t>192.34         205.03         210.65        188.72</a:t>
            </a:r>
          </a:p>
        </p:txBody>
      </p:sp>
      <p:graphicFrame>
        <p:nvGraphicFramePr>
          <p:cNvPr id="216068" name="Object 4"/>
          <p:cNvGraphicFramePr>
            <a:graphicFrameLocks noChangeAspect="1"/>
          </p:cNvGraphicFramePr>
          <p:nvPr/>
        </p:nvGraphicFramePr>
        <p:xfrm>
          <a:off x="1619250" y="1412875"/>
          <a:ext cx="5791200" cy="528638"/>
        </p:xfrm>
        <a:graphic>
          <a:graphicData uri="http://schemas.openxmlformats.org/presentationml/2006/ole">
            <mc:AlternateContent xmlns:mc="http://schemas.openxmlformats.org/markup-compatibility/2006">
              <mc:Choice xmlns:v="urn:schemas-microsoft-com:vml" Requires="v">
                <p:oleObj spid="_x0000_s100564" name="Microsoft 公式 3.0" r:id="rId3" imgW="2501900" imgH="228600" progId="Equation.3">
                  <p:embed/>
                </p:oleObj>
              </mc:Choice>
              <mc:Fallback>
                <p:oleObj name="Microsoft 公式 3.0" r:id="rId3" imgW="25019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412875"/>
                        <a:ext cx="5791200" cy="528638"/>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6070" name="Object 6"/>
          <p:cNvGraphicFramePr>
            <a:graphicFrameLocks noChangeAspect="1"/>
          </p:cNvGraphicFramePr>
          <p:nvPr/>
        </p:nvGraphicFramePr>
        <p:xfrm>
          <a:off x="7092950" y="2205038"/>
          <a:ext cx="1547813" cy="360362"/>
        </p:xfrm>
        <a:graphic>
          <a:graphicData uri="http://schemas.openxmlformats.org/presentationml/2006/ole">
            <mc:AlternateContent xmlns:mc="http://schemas.openxmlformats.org/markup-compatibility/2006">
              <mc:Choice xmlns:v="urn:schemas-microsoft-com:vml" Requires="v">
                <p:oleObj spid="_x0000_s100565" name="Microsoft 公式 3.0" r:id="rId5" imgW="1104900" imgH="203200" progId="Equation.3">
                  <p:embed/>
                </p:oleObj>
              </mc:Choice>
              <mc:Fallback>
                <p:oleObj name="Microsoft 公式 3.0" r:id="rId5" imgW="1104900" imgH="203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2205038"/>
                        <a:ext cx="1547813" cy="360362"/>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6072" name="Object 8"/>
          <p:cNvGraphicFramePr>
            <a:graphicFrameLocks noChangeAspect="1"/>
          </p:cNvGraphicFramePr>
          <p:nvPr/>
        </p:nvGraphicFramePr>
        <p:xfrm>
          <a:off x="179388" y="4652963"/>
          <a:ext cx="8839200" cy="1420812"/>
        </p:xfrm>
        <a:graphic>
          <a:graphicData uri="http://schemas.openxmlformats.org/presentationml/2006/ole">
            <mc:AlternateContent xmlns:mc="http://schemas.openxmlformats.org/markup-compatibility/2006">
              <mc:Choice xmlns:v="urn:schemas-microsoft-com:vml" Requires="v">
                <p:oleObj spid="_x0000_s100566" name="Microsoft 公式 3.0" r:id="rId7" imgW="4559300" imgH="736600" progId="Equation.3">
                  <p:embed/>
                </p:oleObj>
              </mc:Choice>
              <mc:Fallback>
                <p:oleObj name="Microsoft 公式 3.0" r:id="rId7" imgW="4559300" imgH="7366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4652963"/>
                        <a:ext cx="8839200" cy="1420812"/>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6077" name="Object 13"/>
          <p:cNvGraphicFramePr>
            <a:graphicFrameLocks noGrp="1" noChangeAspect="1"/>
          </p:cNvGraphicFramePr>
          <p:nvPr>
            <p:ph sz="half" idx="2"/>
          </p:nvPr>
        </p:nvGraphicFramePr>
        <p:xfrm>
          <a:off x="1760538" y="3055938"/>
          <a:ext cx="5294312" cy="493712"/>
        </p:xfrm>
        <a:graphic>
          <a:graphicData uri="http://schemas.openxmlformats.org/presentationml/2006/ole">
            <mc:AlternateContent xmlns:mc="http://schemas.openxmlformats.org/markup-compatibility/2006">
              <mc:Choice xmlns:v="urn:schemas-microsoft-com:vml" Requires="v">
                <p:oleObj spid="_x0000_s100567" name="公式" r:id="rId9" imgW="2451100" imgH="228600" progId="Equation.3">
                  <p:embed/>
                </p:oleObj>
              </mc:Choice>
              <mc:Fallback>
                <p:oleObj name="公式" r:id="rId9" imgW="2451100" imgH="2286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0538" y="3055938"/>
                        <a:ext cx="5294312" cy="49371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0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60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6067">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60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60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6067">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6067">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6067">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16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6" grpId="0"/>
      <p:bldP spid="216067"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7200" y="457200"/>
            <a:ext cx="8229600" cy="1100138"/>
          </a:xfrm>
        </p:spPr>
        <p:txBody>
          <a:bodyPr/>
          <a:lstStyle/>
          <a:p>
            <a:pPr eaLnBrk="1" hangingPunct="1"/>
            <a:r>
              <a:rPr lang="en-US" altLang="zh-CN" sz="4000" dirty="0" smtClean="0">
                <a:solidFill>
                  <a:schemeClr val="bg2"/>
                </a:solidFill>
                <a:latin typeface="微软雅黑" pitchFamily="34" charset="-122"/>
                <a:ea typeface="微软雅黑" pitchFamily="34" charset="-122"/>
              </a:rPr>
              <a:t>6) </a:t>
            </a:r>
            <a:r>
              <a:rPr lang="zh-CN" altLang="en-US" sz="4000" dirty="0" smtClean="0">
                <a:solidFill>
                  <a:schemeClr val="bg2"/>
                </a:solidFill>
                <a:latin typeface="微软雅黑" pitchFamily="34" charset="-122"/>
                <a:ea typeface="微软雅黑" pitchFamily="34" charset="-122"/>
              </a:rPr>
              <a:t>统计学熵变与热力学熵变的统一</a:t>
            </a:r>
          </a:p>
        </p:txBody>
      </p:sp>
      <p:pic>
        <p:nvPicPr>
          <p:cNvPr id="327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773238"/>
            <a:ext cx="6505575" cy="1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573463"/>
            <a:ext cx="208915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6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797425"/>
            <a:ext cx="6551613" cy="153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6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7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5" presetClass="entr" presetSubtype="0" fill="hold" nodeType="clickEffect">
                                  <p:stCondLst>
                                    <p:cond delay="0"/>
                                  </p:stCondLst>
                                  <p:childTnLst>
                                    <p:set>
                                      <p:cBhvr>
                                        <p:cTn id="14" dur="1" fill="hold">
                                          <p:stCondLst>
                                            <p:cond delay="0"/>
                                          </p:stCondLst>
                                        </p:cTn>
                                        <p:tgtEl>
                                          <p:spTgt spid="327686"/>
                                        </p:tgtEl>
                                        <p:attrNameLst>
                                          <p:attrName>style.visibility</p:attrName>
                                        </p:attrNameLst>
                                      </p:cBhvr>
                                      <p:to>
                                        <p:strVal val="visible"/>
                                      </p:to>
                                    </p:set>
                                    <p:anim calcmode="lin" valueType="num">
                                      <p:cBhvr>
                                        <p:cTn id="15" dur="1000" fill="hold"/>
                                        <p:tgtEl>
                                          <p:spTgt spid="327686"/>
                                        </p:tgtEl>
                                        <p:attrNameLst>
                                          <p:attrName>ppt_w</p:attrName>
                                        </p:attrNameLst>
                                      </p:cBhvr>
                                      <p:tavLst>
                                        <p:tav tm="0">
                                          <p:val>
                                            <p:strVal val="#ppt_w*0.70"/>
                                          </p:val>
                                        </p:tav>
                                        <p:tav tm="100000">
                                          <p:val>
                                            <p:strVal val="#ppt_w"/>
                                          </p:val>
                                        </p:tav>
                                      </p:tavLst>
                                    </p:anim>
                                    <p:anim calcmode="lin" valueType="num">
                                      <p:cBhvr>
                                        <p:cTn id="16" dur="1000" fill="hold"/>
                                        <p:tgtEl>
                                          <p:spTgt spid="327686"/>
                                        </p:tgtEl>
                                        <p:attrNameLst>
                                          <p:attrName>ppt_h</p:attrName>
                                        </p:attrNameLst>
                                      </p:cBhvr>
                                      <p:tavLst>
                                        <p:tav tm="0">
                                          <p:val>
                                            <p:strVal val="#ppt_h"/>
                                          </p:val>
                                        </p:tav>
                                        <p:tav tm="100000">
                                          <p:val>
                                            <p:strVal val="#ppt_h"/>
                                          </p:val>
                                        </p:tav>
                                      </p:tavLst>
                                    </p:anim>
                                    <p:animEffect transition="in" filter="fade">
                                      <p:cBhvr>
                                        <p:cTn id="17" dur="1000"/>
                                        <p:tgtEl>
                                          <p:spTgt spid="327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549275"/>
            <a:ext cx="3821113"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196975"/>
            <a:ext cx="26638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2781300"/>
            <a:ext cx="4824413"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8712" name="Text Box 8"/>
          <p:cNvSpPr txBox="1">
            <a:spLocks noChangeArrowheads="1"/>
          </p:cNvSpPr>
          <p:nvPr/>
        </p:nvSpPr>
        <p:spPr bwMode="auto">
          <a:xfrm>
            <a:off x="5292725" y="4149725"/>
            <a:ext cx="20796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800" b="1">
                <a:solidFill>
                  <a:srgbClr val="FF0066"/>
                </a:solidFill>
                <a:sym typeface="Symbol" pitchFamily="18" charset="2"/>
              </a:rPr>
              <a:t></a:t>
            </a:r>
            <a:r>
              <a:rPr lang="en-US" altLang="en-US" sz="2800" b="1">
                <a:solidFill>
                  <a:srgbClr val="FF0066"/>
                </a:solidFill>
                <a:sym typeface="Symbol" pitchFamily="18" charset="2"/>
              </a:rPr>
              <a:t>U = Q + W</a:t>
            </a:r>
            <a:endParaRPr lang="en-US" altLang="zh-CN" sz="2800" b="1">
              <a:solidFill>
                <a:srgbClr val="FF0066"/>
              </a:solidFill>
              <a:sym typeface="Symbol" pitchFamily="18" charset="2"/>
            </a:endParaRPr>
          </a:p>
          <a:p>
            <a:pPr eaLnBrk="1" hangingPunct="1">
              <a:spcBef>
                <a:spcPct val="0"/>
              </a:spcBef>
              <a:buClrTx/>
              <a:buSzTx/>
              <a:buFontTx/>
              <a:buNone/>
            </a:pPr>
            <a:r>
              <a:rPr lang="zh-CN" altLang="en-US" sz="2800" b="1">
                <a:solidFill>
                  <a:srgbClr val="FF0066"/>
                </a:solidFill>
                <a:sym typeface="Symbol" pitchFamily="18" charset="2"/>
              </a:rPr>
              <a:t></a:t>
            </a:r>
            <a:r>
              <a:rPr lang="en-US" altLang="en-US" sz="2800" b="1">
                <a:solidFill>
                  <a:srgbClr val="FF0066"/>
                </a:solidFill>
                <a:sym typeface="Symbol" pitchFamily="18" charset="2"/>
              </a:rPr>
              <a:t>U</a:t>
            </a:r>
            <a:r>
              <a:rPr lang="en-US" altLang="zh-CN" sz="2800" b="1">
                <a:solidFill>
                  <a:srgbClr val="FF0066"/>
                </a:solidFill>
                <a:sym typeface="Symbol" pitchFamily="18" charset="2"/>
              </a:rPr>
              <a:t> = 0 </a:t>
            </a:r>
            <a:r>
              <a:rPr lang="zh-CN" altLang="en-US" sz="2800" b="1">
                <a:solidFill>
                  <a:srgbClr val="FF0066"/>
                </a:solidFill>
                <a:sym typeface="Symbol" pitchFamily="18" charset="2"/>
              </a:rPr>
              <a:t>？</a:t>
            </a:r>
          </a:p>
        </p:txBody>
      </p:sp>
      <p:sp>
        <p:nvSpPr>
          <p:cNvPr id="328713" name="Text Box 9"/>
          <p:cNvSpPr txBox="1">
            <a:spLocks noChangeArrowheads="1"/>
          </p:cNvSpPr>
          <p:nvPr/>
        </p:nvSpPr>
        <p:spPr bwMode="auto">
          <a:xfrm>
            <a:off x="5364163" y="5300663"/>
            <a:ext cx="1970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zh-CN" altLang="en-US" sz="2800" b="1">
                <a:solidFill>
                  <a:schemeClr val="bg2"/>
                </a:solidFill>
              </a:rPr>
              <a:t>如何得到？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87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8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5" presetClass="entr" presetSubtype="0" fill="hold" nodeType="clickEffect">
                                  <p:stCondLst>
                                    <p:cond delay="0"/>
                                  </p:stCondLst>
                                  <p:childTnLst>
                                    <p:set>
                                      <p:cBhvr>
                                        <p:cTn id="14" dur="1" fill="hold">
                                          <p:stCondLst>
                                            <p:cond delay="0"/>
                                          </p:stCondLst>
                                        </p:cTn>
                                        <p:tgtEl>
                                          <p:spTgt spid="328710"/>
                                        </p:tgtEl>
                                        <p:attrNameLst>
                                          <p:attrName>style.visibility</p:attrName>
                                        </p:attrNameLst>
                                      </p:cBhvr>
                                      <p:to>
                                        <p:strVal val="visible"/>
                                      </p:to>
                                    </p:set>
                                    <p:anim calcmode="lin" valueType="num">
                                      <p:cBhvr>
                                        <p:cTn id="15" dur="1000" fill="hold"/>
                                        <p:tgtEl>
                                          <p:spTgt spid="328710"/>
                                        </p:tgtEl>
                                        <p:attrNameLst>
                                          <p:attrName>ppt_w</p:attrName>
                                        </p:attrNameLst>
                                      </p:cBhvr>
                                      <p:tavLst>
                                        <p:tav tm="0">
                                          <p:val>
                                            <p:strVal val="#ppt_w*0.70"/>
                                          </p:val>
                                        </p:tav>
                                        <p:tav tm="100000">
                                          <p:val>
                                            <p:strVal val="#ppt_w"/>
                                          </p:val>
                                        </p:tav>
                                      </p:tavLst>
                                    </p:anim>
                                    <p:anim calcmode="lin" valueType="num">
                                      <p:cBhvr>
                                        <p:cTn id="16" dur="1000" fill="hold"/>
                                        <p:tgtEl>
                                          <p:spTgt spid="328710"/>
                                        </p:tgtEl>
                                        <p:attrNameLst>
                                          <p:attrName>ppt_h</p:attrName>
                                        </p:attrNameLst>
                                      </p:cBhvr>
                                      <p:tavLst>
                                        <p:tav tm="0">
                                          <p:val>
                                            <p:strVal val="#ppt_h"/>
                                          </p:val>
                                        </p:tav>
                                        <p:tav tm="100000">
                                          <p:val>
                                            <p:strVal val="#ppt_h"/>
                                          </p:val>
                                        </p:tav>
                                      </p:tavLst>
                                    </p:anim>
                                    <p:animEffect transition="in" filter="fade">
                                      <p:cBhvr>
                                        <p:cTn id="17" dur="1000"/>
                                        <p:tgtEl>
                                          <p:spTgt spid="3287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28712"/>
                                        </p:tgtEl>
                                        <p:attrNameLst>
                                          <p:attrName>style.visibility</p:attrName>
                                        </p:attrNameLst>
                                      </p:cBhvr>
                                      <p:to>
                                        <p:strVal val="visible"/>
                                      </p:to>
                                    </p:set>
                                    <p:animEffect transition="in" filter="box(in)">
                                      <p:cBhvr>
                                        <p:cTn id="22" dur="500"/>
                                        <p:tgtEl>
                                          <p:spTgt spid="3287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328713"/>
                                        </p:tgtEl>
                                        <p:attrNameLst>
                                          <p:attrName>style.visibility</p:attrName>
                                        </p:attrNameLst>
                                      </p:cBhvr>
                                      <p:to>
                                        <p:strVal val="visible"/>
                                      </p:to>
                                    </p:set>
                                    <p:anim calcmode="lin" valueType="num">
                                      <p:cBhvr>
                                        <p:cTn id="27" dur="1000" fill="hold"/>
                                        <p:tgtEl>
                                          <p:spTgt spid="328713"/>
                                        </p:tgtEl>
                                        <p:attrNameLst>
                                          <p:attrName>ppt_w</p:attrName>
                                        </p:attrNameLst>
                                      </p:cBhvr>
                                      <p:tavLst>
                                        <p:tav tm="0">
                                          <p:val>
                                            <p:strVal val="#ppt_w*0.70"/>
                                          </p:val>
                                        </p:tav>
                                        <p:tav tm="100000">
                                          <p:val>
                                            <p:strVal val="#ppt_w"/>
                                          </p:val>
                                        </p:tav>
                                      </p:tavLst>
                                    </p:anim>
                                    <p:anim calcmode="lin" valueType="num">
                                      <p:cBhvr>
                                        <p:cTn id="28" dur="1000" fill="hold"/>
                                        <p:tgtEl>
                                          <p:spTgt spid="328713"/>
                                        </p:tgtEl>
                                        <p:attrNameLst>
                                          <p:attrName>ppt_h</p:attrName>
                                        </p:attrNameLst>
                                      </p:cBhvr>
                                      <p:tavLst>
                                        <p:tav tm="0">
                                          <p:val>
                                            <p:strVal val="#ppt_h"/>
                                          </p:val>
                                        </p:tav>
                                        <p:tav tm="100000">
                                          <p:val>
                                            <p:strVal val="#ppt_h"/>
                                          </p:val>
                                        </p:tav>
                                      </p:tavLst>
                                    </p:anim>
                                    <p:animEffect transition="in" filter="fade">
                                      <p:cBhvr>
                                        <p:cTn id="29" dur="1000"/>
                                        <p:tgtEl>
                                          <p:spTgt spid="328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2" grpId="0"/>
      <p:bldP spid="3287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395288" y="914400"/>
            <a:ext cx="6119812"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30000"/>
              </a:lnSpc>
              <a:spcBef>
                <a:spcPct val="50000"/>
              </a:spcBef>
              <a:buClrTx/>
              <a:buSzTx/>
              <a:buFontTx/>
              <a:buNone/>
            </a:pPr>
            <a:r>
              <a:rPr lang="en-US" altLang="zh-CN" sz="2200" b="1" dirty="0">
                <a:latin typeface="Times New Roman" pitchFamily="18" charset="0"/>
              </a:rPr>
              <a:t>       </a:t>
            </a:r>
            <a:r>
              <a:rPr lang="zh-CN" altLang="en-US" sz="2000" b="1" dirty="0">
                <a:latin typeface="Times New Roman" pitchFamily="18" charset="0"/>
              </a:rPr>
              <a:t>熵是体系混乱度的量度。体系越混乱，熵值越大。实际上，熵变也可以从宏观热力学的角度来定义。</a:t>
            </a:r>
          </a:p>
          <a:p>
            <a:pPr eaLnBrk="1" hangingPunct="1">
              <a:lnSpc>
                <a:spcPct val="130000"/>
              </a:lnSpc>
              <a:spcBef>
                <a:spcPct val="50000"/>
              </a:spcBef>
              <a:buClrTx/>
              <a:buSzTx/>
              <a:buFontTx/>
              <a:buNone/>
            </a:pPr>
            <a:r>
              <a:rPr lang="zh-CN" altLang="en-US" sz="2000" b="1" dirty="0">
                <a:latin typeface="Times New Roman" pitchFamily="18" charset="0"/>
              </a:rPr>
              <a:t>        十九世纪，</a:t>
            </a:r>
            <a:r>
              <a:rPr lang="en-US" altLang="zh-CN" sz="2000" b="1" dirty="0">
                <a:latin typeface="Times New Roman" pitchFamily="18" charset="0"/>
              </a:rPr>
              <a:t>Carnot </a:t>
            </a:r>
            <a:r>
              <a:rPr lang="zh-CN" altLang="en-US" sz="2000" b="1" dirty="0">
                <a:latin typeface="Times New Roman" pitchFamily="18" charset="0"/>
              </a:rPr>
              <a:t>在研究影响热机效率的因素时，提出了</a:t>
            </a:r>
            <a:r>
              <a:rPr lang="en-US" altLang="zh-CN" sz="2000" b="1" dirty="0">
                <a:latin typeface="Times New Roman" pitchFamily="18" charset="0"/>
              </a:rPr>
              <a:t>Carnot </a:t>
            </a:r>
            <a:r>
              <a:rPr lang="zh-CN" altLang="en-US" sz="2000" b="1" dirty="0">
                <a:latin typeface="Times New Roman" pitchFamily="18" charset="0"/>
              </a:rPr>
              <a:t>循环的概念，并提出了著名的卡诺定理 </a:t>
            </a:r>
            <a:r>
              <a:rPr lang="en-US" altLang="zh-CN" sz="2000" b="1" dirty="0">
                <a:latin typeface="Times New Roman" pitchFamily="18" charset="0"/>
              </a:rPr>
              <a:t>(1824</a:t>
            </a:r>
            <a:r>
              <a:rPr lang="zh-CN" altLang="en-US" sz="2000" b="1" dirty="0">
                <a:latin typeface="Times New Roman" pitchFamily="18" charset="0"/>
              </a:rPr>
              <a:t>年</a:t>
            </a:r>
            <a:r>
              <a:rPr lang="en-US" altLang="zh-CN" sz="2000" b="1" dirty="0">
                <a:latin typeface="Times New Roman" pitchFamily="18" charset="0"/>
              </a:rPr>
              <a:t>)</a:t>
            </a:r>
            <a:r>
              <a:rPr lang="zh-CN" altLang="en-US" sz="2000" b="1" dirty="0">
                <a:latin typeface="Times New Roman" pitchFamily="18" charset="0"/>
              </a:rPr>
              <a:t>。在此基础上，</a:t>
            </a:r>
            <a:r>
              <a:rPr lang="en-US" altLang="zh-CN" sz="2000" b="1" dirty="0" err="1">
                <a:latin typeface="Times New Roman" pitchFamily="18" charset="0"/>
              </a:rPr>
              <a:t>Clausius</a:t>
            </a:r>
            <a:r>
              <a:rPr lang="zh-CN" altLang="en-US" sz="2000" b="1" dirty="0">
                <a:latin typeface="Times New Roman" pitchFamily="18" charset="0"/>
              </a:rPr>
              <a:t>等人</a:t>
            </a:r>
            <a:r>
              <a:rPr lang="en-US" altLang="zh-CN" sz="2000" b="1" dirty="0">
                <a:latin typeface="Times New Roman" pitchFamily="18" charset="0"/>
              </a:rPr>
              <a:t>(1854)</a:t>
            </a:r>
            <a:r>
              <a:rPr lang="zh-CN" altLang="en-US" sz="2000" b="1" dirty="0">
                <a:latin typeface="Times New Roman" pitchFamily="18" charset="0"/>
              </a:rPr>
              <a:t>总结提出以下关系式：</a:t>
            </a:r>
          </a:p>
        </p:txBody>
      </p:sp>
      <p:sp>
        <p:nvSpPr>
          <p:cNvPr id="103427" name="Text Box 4"/>
          <p:cNvSpPr txBox="1">
            <a:spLocks noChangeArrowheads="1"/>
          </p:cNvSpPr>
          <p:nvPr/>
        </p:nvSpPr>
        <p:spPr bwMode="auto">
          <a:xfrm>
            <a:off x="6399213" y="3213100"/>
            <a:ext cx="2744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r>
              <a:rPr lang="en-US" altLang="zh-CN" sz="1600" b="1" dirty="0">
                <a:solidFill>
                  <a:srgbClr val="C00000"/>
                </a:solidFill>
                <a:latin typeface="Times New Roman" pitchFamily="18" charset="0"/>
              </a:rPr>
              <a:t>Nicolas Leonard </a:t>
            </a:r>
            <a:r>
              <a:rPr lang="en-US" altLang="zh-CN" sz="1600" b="1" dirty="0" err="1">
                <a:solidFill>
                  <a:srgbClr val="C00000"/>
                </a:solidFill>
                <a:latin typeface="Times New Roman" pitchFamily="18" charset="0"/>
              </a:rPr>
              <a:t>Sadi</a:t>
            </a:r>
            <a:r>
              <a:rPr lang="en-US" altLang="zh-CN" sz="1600" b="1" dirty="0">
                <a:solidFill>
                  <a:srgbClr val="C00000"/>
                </a:solidFill>
                <a:latin typeface="Times New Roman" pitchFamily="18" charset="0"/>
              </a:rPr>
              <a:t> Carnot</a:t>
            </a:r>
          </a:p>
          <a:p>
            <a:pPr eaLnBrk="1" hangingPunct="1">
              <a:spcBef>
                <a:spcPct val="0"/>
              </a:spcBef>
              <a:buClrTx/>
              <a:buSzTx/>
              <a:buFontTx/>
              <a:buNone/>
            </a:pPr>
            <a:r>
              <a:rPr lang="en-US" altLang="zh-CN" sz="1600" b="1" dirty="0">
                <a:solidFill>
                  <a:srgbClr val="C00000"/>
                </a:solidFill>
                <a:latin typeface="Times New Roman" pitchFamily="18" charset="0"/>
              </a:rPr>
              <a:t>   (1796-1832), </a:t>
            </a:r>
            <a:r>
              <a:rPr lang="zh-CN" altLang="en-US" sz="1600" b="1" dirty="0">
                <a:solidFill>
                  <a:srgbClr val="C00000"/>
                </a:solidFill>
                <a:latin typeface="Times New Roman" pitchFamily="18" charset="0"/>
              </a:rPr>
              <a:t>法国工程师</a:t>
            </a:r>
          </a:p>
        </p:txBody>
      </p:sp>
      <p:sp>
        <p:nvSpPr>
          <p:cNvPr id="103428" name="Text Box 5"/>
          <p:cNvSpPr txBox="1">
            <a:spLocks noChangeArrowheads="1"/>
          </p:cNvSpPr>
          <p:nvPr/>
        </p:nvSpPr>
        <p:spPr bwMode="auto">
          <a:xfrm>
            <a:off x="395288" y="404813"/>
            <a:ext cx="5862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b="1">
                <a:solidFill>
                  <a:schemeClr val="bg2"/>
                </a:solidFill>
                <a:latin typeface="Times New Roman" pitchFamily="18" charset="0"/>
              </a:rPr>
              <a:t>7) </a:t>
            </a:r>
            <a:r>
              <a:rPr lang="zh-CN" altLang="en-US" b="1">
                <a:solidFill>
                  <a:schemeClr val="bg2"/>
                </a:solidFill>
                <a:latin typeface="Times New Roman" pitchFamily="18" charset="0"/>
              </a:rPr>
              <a:t>熵的物理意义</a:t>
            </a:r>
          </a:p>
        </p:txBody>
      </p:sp>
      <p:grpSp>
        <p:nvGrpSpPr>
          <p:cNvPr id="2" name="Group 14"/>
          <p:cNvGrpSpPr>
            <a:grpSpLocks/>
          </p:cNvGrpSpPr>
          <p:nvPr/>
        </p:nvGrpSpPr>
        <p:grpSpPr bwMode="auto">
          <a:xfrm>
            <a:off x="1476375" y="3573463"/>
            <a:ext cx="5256213" cy="476250"/>
            <a:chOff x="1056" y="2247"/>
            <a:chExt cx="2928" cy="300"/>
          </a:xfrm>
        </p:grpSpPr>
        <p:sp>
          <p:nvSpPr>
            <p:cNvPr id="103432" name="Text Box 6"/>
            <p:cNvSpPr txBox="1">
              <a:spLocks noChangeArrowheads="1"/>
            </p:cNvSpPr>
            <p:nvPr/>
          </p:nvSpPr>
          <p:spPr bwMode="auto">
            <a:xfrm>
              <a:off x="2496" y="2247"/>
              <a:ext cx="14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2400" b="1" dirty="0">
                  <a:solidFill>
                    <a:srgbClr val="C00000"/>
                  </a:solidFill>
                  <a:latin typeface="Times New Roman" pitchFamily="18" charset="0"/>
                </a:rPr>
                <a:t>或     </a:t>
              </a:r>
              <a:r>
                <a:rPr lang="zh-CN" altLang="en-US" sz="2400" b="1" dirty="0">
                  <a:solidFill>
                    <a:srgbClr val="C00000"/>
                  </a:solidFill>
                  <a:latin typeface="Times New Roman" pitchFamily="18" charset="0"/>
                  <a:sym typeface="Symbol" pitchFamily="18" charset="2"/>
                </a:rPr>
                <a:t></a:t>
              </a:r>
              <a:r>
                <a:rPr lang="en-US" altLang="zh-CN" sz="2400" b="1" i="1" dirty="0" err="1" smtClean="0">
                  <a:solidFill>
                    <a:srgbClr val="C00000"/>
                  </a:solidFill>
                  <a:latin typeface="Times New Roman" pitchFamily="18" charset="0"/>
                </a:rPr>
                <a:t>Q</a:t>
              </a:r>
              <a:r>
                <a:rPr lang="en-US" altLang="zh-CN" sz="2400" b="1" baseline="-25000" dirty="0" err="1" smtClean="0">
                  <a:solidFill>
                    <a:srgbClr val="C00000"/>
                  </a:solidFill>
                  <a:latin typeface="Times New Roman" pitchFamily="18" charset="0"/>
                </a:rPr>
                <a:t>rev</a:t>
              </a:r>
              <a:r>
                <a:rPr lang="en-US" altLang="zh-CN" sz="2400" b="1" baseline="30000" dirty="0" smtClean="0">
                  <a:solidFill>
                    <a:srgbClr val="C00000"/>
                  </a:solidFill>
                  <a:latin typeface="Times New Roman" pitchFamily="18" charset="0"/>
                </a:rPr>
                <a:t> </a:t>
              </a:r>
              <a:r>
                <a:rPr lang="zh-CN" altLang="en-US" sz="2400" b="1" dirty="0">
                  <a:solidFill>
                    <a:srgbClr val="C00000"/>
                  </a:solidFill>
                  <a:latin typeface="Times New Roman" pitchFamily="18" charset="0"/>
                </a:rPr>
                <a:t>＝ </a:t>
              </a:r>
              <a:r>
                <a:rPr lang="en-US" altLang="zh-CN" sz="2400" b="1" i="1" dirty="0" err="1">
                  <a:solidFill>
                    <a:srgbClr val="C00000"/>
                  </a:solidFill>
                  <a:latin typeface="Times New Roman" pitchFamily="18" charset="0"/>
                </a:rPr>
                <a:t>T</a:t>
              </a:r>
              <a:r>
                <a:rPr lang="en-US" altLang="zh-CN" sz="2400" b="1" dirty="0" err="1">
                  <a:solidFill>
                    <a:srgbClr val="C00000"/>
                  </a:solidFill>
                  <a:latin typeface="Times New Roman" pitchFamily="18" charset="0"/>
                </a:rPr>
                <a:t>d</a:t>
              </a:r>
              <a:r>
                <a:rPr lang="en-US" altLang="zh-CN" sz="2400" b="1" i="1" dirty="0" err="1">
                  <a:solidFill>
                    <a:srgbClr val="C00000"/>
                  </a:solidFill>
                  <a:latin typeface="Times New Roman" pitchFamily="18" charset="0"/>
                </a:rPr>
                <a:t>S</a:t>
              </a:r>
              <a:endParaRPr lang="en-US" altLang="zh-CN" sz="2400" b="1" i="1" dirty="0">
                <a:solidFill>
                  <a:srgbClr val="C00000"/>
                </a:solidFill>
                <a:latin typeface="Times New Roman" pitchFamily="18" charset="0"/>
              </a:endParaRPr>
            </a:p>
          </p:txBody>
        </p:sp>
        <p:sp>
          <p:nvSpPr>
            <p:cNvPr id="103433" name="Text Box 8"/>
            <p:cNvSpPr txBox="1">
              <a:spLocks noChangeArrowheads="1"/>
            </p:cNvSpPr>
            <p:nvPr/>
          </p:nvSpPr>
          <p:spPr bwMode="auto">
            <a:xfrm>
              <a:off x="1056" y="2256"/>
              <a:ext cx="1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n-US" altLang="zh-CN" sz="1600" b="1" dirty="0">
                  <a:solidFill>
                    <a:srgbClr val="C00000"/>
                  </a:solidFill>
                  <a:latin typeface="Times New Roman" pitchFamily="18" charset="0"/>
                </a:rPr>
                <a:t> </a:t>
              </a:r>
              <a:r>
                <a:rPr lang="en-US" altLang="zh-CN" sz="2400" b="1" dirty="0" err="1">
                  <a:solidFill>
                    <a:srgbClr val="C00000"/>
                  </a:solidFill>
                  <a:latin typeface="Times New Roman" pitchFamily="18" charset="0"/>
                </a:rPr>
                <a:t>d</a:t>
              </a:r>
              <a:r>
                <a:rPr lang="en-US" altLang="zh-CN" sz="2400" b="1" i="1" dirty="0" err="1">
                  <a:solidFill>
                    <a:srgbClr val="C00000"/>
                  </a:solidFill>
                  <a:latin typeface="Times New Roman" pitchFamily="18" charset="0"/>
                </a:rPr>
                <a:t>S</a:t>
              </a:r>
              <a:r>
                <a:rPr lang="en-US" altLang="zh-CN" sz="2400" b="1" dirty="0">
                  <a:solidFill>
                    <a:srgbClr val="C00000"/>
                  </a:solidFill>
                  <a:latin typeface="Times New Roman" pitchFamily="18" charset="0"/>
                </a:rPr>
                <a:t> </a:t>
              </a:r>
              <a:r>
                <a:rPr lang="zh-CN" altLang="en-US" sz="2400" b="1" dirty="0">
                  <a:solidFill>
                    <a:srgbClr val="C00000"/>
                  </a:solidFill>
                  <a:latin typeface="Times New Roman" pitchFamily="18" charset="0"/>
                </a:rPr>
                <a:t>＝ </a:t>
              </a:r>
              <a:r>
                <a:rPr lang="zh-CN" altLang="en-US" sz="2400" b="1" dirty="0">
                  <a:solidFill>
                    <a:srgbClr val="C00000"/>
                  </a:solidFill>
                  <a:latin typeface="Times New Roman" pitchFamily="18" charset="0"/>
                  <a:sym typeface="Symbol" pitchFamily="18" charset="2"/>
                </a:rPr>
                <a:t></a:t>
              </a:r>
              <a:r>
                <a:rPr lang="en-US" altLang="zh-CN" sz="2400" b="1" i="1" dirty="0" err="1" smtClean="0">
                  <a:solidFill>
                    <a:srgbClr val="C00000"/>
                  </a:solidFill>
                  <a:latin typeface="Times New Roman" pitchFamily="18" charset="0"/>
                </a:rPr>
                <a:t>Q</a:t>
              </a:r>
              <a:r>
                <a:rPr lang="en-US" altLang="zh-CN" sz="2400" b="1" baseline="-25000" dirty="0" err="1" smtClean="0">
                  <a:solidFill>
                    <a:srgbClr val="C00000"/>
                  </a:solidFill>
                  <a:latin typeface="Times New Roman" pitchFamily="18" charset="0"/>
                </a:rPr>
                <a:t>rev</a:t>
              </a:r>
              <a:r>
                <a:rPr lang="en-US" altLang="zh-CN" sz="2400" b="1" baseline="-25000" dirty="0" smtClean="0">
                  <a:solidFill>
                    <a:srgbClr val="C00000"/>
                  </a:solidFill>
                  <a:latin typeface="Times New Roman" pitchFamily="18" charset="0"/>
                </a:rPr>
                <a:t> </a:t>
              </a:r>
              <a:r>
                <a:rPr lang="en-US" altLang="zh-CN" sz="2400" b="1" dirty="0">
                  <a:solidFill>
                    <a:srgbClr val="C00000"/>
                  </a:solidFill>
                  <a:latin typeface="Times New Roman" pitchFamily="18" charset="0"/>
                </a:rPr>
                <a:t>/ </a:t>
              </a:r>
              <a:r>
                <a:rPr lang="en-US" altLang="zh-CN" sz="2400" b="1" i="1" dirty="0">
                  <a:solidFill>
                    <a:srgbClr val="C00000"/>
                  </a:solidFill>
                  <a:latin typeface="Times New Roman" pitchFamily="18" charset="0"/>
                </a:rPr>
                <a:t>T</a:t>
              </a:r>
            </a:p>
          </p:txBody>
        </p:sp>
      </p:grpSp>
      <p:sp>
        <p:nvSpPr>
          <p:cNvPr id="826378" name="Text Box 10"/>
          <p:cNvSpPr txBox="1">
            <a:spLocks noChangeArrowheads="1"/>
          </p:cNvSpPr>
          <p:nvPr/>
        </p:nvSpPr>
        <p:spPr bwMode="auto">
          <a:xfrm>
            <a:off x="395288" y="4156075"/>
            <a:ext cx="84677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30000"/>
              </a:lnSpc>
              <a:spcBef>
                <a:spcPct val="50000"/>
              </a:spcBef>
              <a:buClrTx/>
              <a:buSzTx/>
              <a:buFontTx/>
              <a:buNone/>
            </a:pPr>
            <a:r>
              <a:rPr lang="zh-CN" altLang="en-US" sz="2000" b="1" dirty="0">
                <a:latin typeface="Times New Roman" pitchFamily="18" charset="0"/>
              </a:rPr>
              <a:t>上式是熵差的定义式，其中</a:t>
            </a:r>
            <a:r>
              <a:rPr lang="zh-CN" altLang="en-US" sz="2000" b="1" dirty="0">
                <a:latin typeface="Times New Roman" pitchFamily="18" charset="0"/>
                <a:sym typeface="Symbol" pitchFamily="18" charset="2"/>
              </a:rPr>
              <a:t></a:t>
            </a:r>
            <a:r>
              <a:rPr lang="en-US" altLang="zh-CN" sz="2000" b="1" i="1" dirty="0" err="1" smtClean="0">
                <a:latin typeface="Times New Roman" pitchFamily="18" charset="0"/>
              </a:rPr>
              <a:t>Q</a:t>
            </a:r>
            <a:r>
              <a:rPr lang="en-US" altLang="zh-CN" sz="2000" b="1" baseline="-25000" dirty="0" err="1" smtClean="0">
                <a:latin typeface="Times New Roman" pitchFamily="18" charset="0"/>
              </a:rPr>
              <a:t>rev</a:t>
            </a:r>
            <a:r>
              <a:rPr lang="zh-CN" altLang="en-US" sz="2000" b="1" dirty="0" smtClean="0">
                <a:latin typeface="Times New Roman" pitchFamily="18" charset="0"/>
              </a:rPr>
              <a:t>为</a:t>
            </a:r>
            <a:r>
              <a:rPr lang="zh-CN" altLang="en-US" sz="2000" b="1" dirty="0">
                <a:latin typeface="Times New Roman" pitchFamily="18" charset="0"/>
              </a:rPr>
              <a:t>可逆过程所吸收的热量，体系的熵变等于该可逆过程所吸收的热除以温度，熵的中文含义即由其定义“热温商”而得名，而其英文原名的含义是“转变”，指热量可以转变为功的程度。</a:t>
            </a:r>
            <a:r>
              <a:rPr lang="en-US" altLang="zh-CN" sz="2000" b="1" i="1" dirty="0" err="1">
                <a:latin typeface="Times New Roman" pitchFamily="18" charset="0"/>
              </a:rPr>
              <a:t>T</a:t>
            </a:r>
            <a:r>
              <a:rPr lang="en-US" altLang="zh-CN" sz="2000" b="1" dirty="0" err="1">
                <a:latin typeface="Times New Roman" pitchFamily="18" charset="0"/>
              </a:rPr>
              <a:t>d</a:t>
            </a:r>
            <a:r>
              <a:rPr lang="en-US" altLang="zh-CN" sz="2000" b="1" i="1" dirty="0" err="1">
                <a:latin typeface="Times New Roman" pitchFamily="18" charset="0"/>
              </a:rPr>
              <a:t>S</a:t>
            </a:r>
            <a:r>
              <a:rPr lang="zh-CN" altLang="en-US" sz="2000" b="1" dirty="0">
                <a:latin typeface="Times New Roman" pitchFamily="18" charset="0"/>
              </a:rPr>
              <a:t>也可看作是功的一种形式。</a:t>
            </a:r>
          </a:p>
          <a:p>
            <a:pPr eaLnBrk="1" hangingPunct="1">
              <a:lnSpc>
                <a:spcPct val="130000"/>
              </a:lnSpc>
              <a:spcBef>
                <a:spcPct val="50000"/>
              </a:spcBef>
              <a:buClrTx/>
              <a:buSzTx/>
              <a:buFontTx/>
              <a:buNone/>
            </a:pPr>
            <a:r>
              <a:rPr lang="zh-CN" altLang="en-US" sz="2000" b="1" dirty="0">
                <a:latin typeface="Times New Roman" pitchFamily="18" charset="0"/>
              </a:rPr>
              <a:t>        上式表示在温度</a:t>
            </a:r>
            <a:r>
              <a:rPr lang="en-US" altLang="zh-CN" sz="2000" b="1" dirty="0">
                <a:latin typeface="Times New Roman" pitchFamily="18" charset="0"/>
              </a:rPr>
              <a:t>T</a:t>
            </a:r>
            <a:r>
              <a:rPr lang="zh-CN" altLang="en-US" sz="2000" b="1" dirty="0">
                <a:latin typeface="Times New Roman" pitchFamily="18" charset="0"/>
              </a:rPr>
              <a:t>时进行一无限小的可逆过程，吸收微量热 </a:t>
            </a:r>
            <a:r>
              <a:rPr lang="zh-CN" altLang="en-US" sz="2000" b="1" dirty="0">
                <a:latin typeface="Times New Roman" pitchFamily="18" charset="0"/>
                <a:sym typeface="Symbol" pitchFamily="18" charset="2"/>
              </a:rPr>
              <a:t></a:t>
            </a:r>
            <a:r>
              <a:rPr lang="en-US" altLang="zh-CN" sz="2000" b="1" i="1" dirty="0" err="1" smtClean="0">
                <a:latin typeface="Times New Roman" pitchFamily="18" charset="0"/>
              </a:rPr>
              <a:t>Q</a:t>
            </a:r>
            <a:r>
              <a:rPr lang="en-US" altLang="zh-CN" sz="2000" b="1" baseline="-25000" dirty="0" err="1" smtClean="0">
                <a:latin typeface="Times New Roman" pitchFamily="18" charset="0"/>
              </a:rPr>
              <a:t>rev</a:t>
            </a:r>
            <a:r>
              <a:rPr lang="zh-CN" altLang="en-US" sz="2000" b="1" dirty="0" smtClean="0">
                <a:latin typeface="Times New Roman" pitchFamily="18" charset="0"/>
              </a:rPr>
              <a:t>，</a:t>
            </a:r>
            <a:r>
              <a:rPr lang="zh-CN" altLang="en-US" sz="2000" b="1" dirty="0">
                <a:latin typeface="Times New Roman" pitchFamily="18" charset="0"/>
              </a:rPr>
              <a:t>使体系的熵增加无限小</a:t>
            </a:r>
            <a:r>
              <a:rPr lang="en-US" altLang="zh-CN" sz="2000" b="1" dirty="0" err="1">
                <a:latin typeface="Times New Roman" pitchFamily="18" charset="0"/>
              </a:rPr>
              <a:t>d</a:t>
            </a:r>
            <a:r>
              <a:rPr lang="en-US" altLang="zh-CN" sz="2000" b="1" i="1" dirty="0" err="1">
                <a:latin typeface="Times New Roman" pitchFamily="18" charset="0"/>
              </a:rPr>
              <a:t>S</a:t>
            </a:r>
            <a:r>
              <a:rPr lang="zh-CN" altLang="en-US" sz="2000" b="1" dirty="0">
                <a:latin typeface="Times New Roman" pitchFamily="18" charset="0"/>
              </a:rPr>
              <a:t>，则</a:t>
            </a:r>
            <a:r>
              <a:rPr lang="en-US" altLang="zh-CN" sz="2000" b="1" dirty="0" err="1">
                <a:latin typeface="Times New Roman" pitchFamily="18" charset="0"/>
              </a:rPr>
              <a:t>d</a:t>
            </a:r>
            <a:r>
              <a:rPr lang="en-US" altLang="zh-CN" sz="2000" b="1" i="1" dirty="0" err="1">
                <a:latin typeface="Times New Roman" pitchFamily="18" charset="0"/>
              </a:rPr>
              <a:t>S</a:t>
            </a:r>
            <a:r>
              <a:rPr lang="zh-CN" altLang="en-US" sz="2000" b="1" dirty="0">
                <a:latin typeface="Times New Roman" pitchFamily="18" charset="0"/>
              </a:rPr>
              <a:t>等于</a:t>
            </a:r>
            <a:r>
              <a:rPr lang="zh-CN" altLang="en-US" sz="2000" b="1" dirty="0">
                <a:latin typeface="Times New Roman" pitchFamily="18" charset="0"/>
                <a:sym typeface="Symbol" pitchFamily="18" charset="2"/>
              </a:rPr>
              <a:t></a:t>
            </a:r>
            <a:r>
              <a:rPr lang="en-US" altLang="zh-CN" sz="2000" b="1" i="1" dirty="0" err="1" smtClean="0">
                <a:latin typeface="Times New Roman" pitchFamily="18" charset="0"/>
              </a:rPr>
              <a:t>Q</a:t>
            </a:r>
            <a:r>
              <a:rPr lang="en-US" altLang="zh-CN" sz="2000" b="1" baseline="-25000" dirty="0" err="1" smtClean="0">
                <a:latin typeface="Times New Roman" pitchFamily="18" charset="0"/>
              </a:rPr>
              <a:t>rev</a:t>
            </a:r>
            <a:r>
              <a:rPr lang="zh-CN" altLang="en-US" sz="2000" b="1" dirty="0" smtClean="0">
                <a:latin typeface="Times New Roman" pitchFamily="18" charset="0"/>
              </a:rPr>
              <a:t>除</a:t>
            </a:r>
            <a:r>
              <a:rPr lang="zh-CN" altLang="en-US" sz="2000" b="1" dirty="0">
                <a:latin typeface="Times New Roman" pitchFamily="18" charset="0"/>
              </a:rPr>
              <a:t>以绝对温度</a:t>
            </a:r>
            <a:r>
              <a:rPr lang="en-US" altLang="zh-CN" sz="2000" b="1" i="1" dirty="0">
                <a:latin typeface="Times New Roman" pitchFamily="18" charset="0"/>
              </a:rPr>
              <a:t>T</a:t>
            </a:r>
            <a:r>
              <a:rPr lang="zh-CN" altLang="en-US" sz="2000" b="1" dirty="0">
                <a:latin typeface="Times New Roman" pitchFamily="18" charset="0"/>
              </a:rPr>
              <a:t>。</a:t>
            </a:r>
          </a:p>
        </p:txBody>
      </p:sp>
      <p:pic>
        <p:nvPicPr>
          <p:cNvPr id="103431" name="Picture 11" descr="E:\普通化学-2005\纯华讲稿\第三章\carn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333375"/>
            <a:ext cx="19605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6378"/>
                                        </p:tgtEl>
                                        <p:attrNameLst>
                                          <p:attrName>style.visibility</p:attrName>
                                        </p:attrNameLst>
                                      </p:cBhvr>
                                      <p:to>
                                        <p:strVal val="visible"/>
                                      </p:to>
                                    </p:set>
                                    <p:anim calcmode="lin" valueType="num">
                                      <p:cBhvr additive="base">
                                        <p:cTn id="13" dur="500" fill="hold"/>
                                        <p:tgtEl>
                                          <p:spTgt spid="826378"/>
                                        </p:tgtEl>
                                        <p:attrNameLst>
                                          <p:attrName>ppt_x</p:attrName>
                                        </p:attrNameLst>
                                      </p:cBhvr>
                                      <p:tavLst>
                                        <p:tav tm="0">
                                          <p:val>
                                            <p:strVal val="#ppt_x"/>
                                          </p:val>
                                        </p:tav>
                                        <p:tav tm="100000">
                                          <p:val>
                                            <p:strVal val="#ppt_x"/>
                                          </p:val>
                                        </p:tav>
                                      </p:tavLst>
                                    </p:anim>
                                    <p:anim calcmode="lin" valueType="num">
                                      <p:cBhvr additive="base">
                                        <p:cTn id="14" dur="500" fill="hold"/>
                                        <p:tgtEl>
                                          <p:spTgt spid="8263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2" name="Rectangle 4"/>
          <p:cNvSpPr>
            <a:spLocks noGrp="1" noChangeArrowheads="1"/>
          </p:cNvSpPr>
          <p:nvPr>
            <p:ph type="title"/>
          </p:nvPr>
        </p:nvSpPr>
        <p:spPr>
          <a:xfrm>
            <a:off x="0" y="404813"/>
            <a:ext cx="7772400" cy="1143000"/>
          </a:xfrm>
          <a:extLst>
            <a:ext uri="{909E8E84-426E-40DD-AFC4-6F175D3DCCD1}">
              <a14:hiddenFill xmlns:a14="http://schemas.microsoft.com/office/drawing/2010/main">
                <a:solidFill>
                  <a:schemeClr val="bg1"/>
                </a:solidFill>
              </a14:hiddenFill>
            </a:ext>
          </a:extLst>
        </p:spPr>
        <p:txBody>
          <a:bodyPr/>
          <a:lstStyle/>
          <a:p>
            <a:pPr eaLnBrk="1" hangingPunct="1"/>
            <a:r>
              <a:rPr lang="zh-CN" altLang="en-US" smtClean="0">
                <a:ea typeface="黑体" pitchFamily="2" charset="-122"/>
              </a:rPr>
              <a:t>       </a:t>
            </a:r>
            <a:r>
              <a:rPr lang="zh-CN" altLang="en-US" smtClean="0">
                <a:solidFill>
                  <a:srgbClr val="3333CC"/>
                </a:solidFill>
                <a:ea typeface="黑体" pitchFamily="2" charset="-122"/>
              </a:rPr>
              <a:t>通常有三种系统：</a:t>
            </a:r>
          </a:p>
        </p:txBody>
      </p:sp>
      <p:sp>
        <p:nvSpPr>
          <p:cNvPr id="37897" name="Rectangle 9"/>
          <p:cNvSpPr>
            <a:spLocks noGrp="1" noChangeArrowheads="1"/>
          </p:cNvSpPr>
          <p:nvPr>
            <p:ph type="body" sz="half" idx="1"/>
          </p:nvPr>
        </p:nvSpPr>
        <p:spPr>
          <a:xfrm>
            <a:off x="468313" y="1484313"/>
            <a:ext cx="8172450" cy="2447925"/>
          </a:xfr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hlink"/>
                </a:solidFill>
                <a:miter lim="800000"/>
                <a:headEnd/>
                <a:tailEnd/>
              </a14:hiddenLine>
            </a:ext>
          </a:extLst>
        </p:spPr>
        <p:txBody>
          <a:bodyPr/>
          <a:lstStyle/>
          <a:p>
            <a:pPr algn="just" eaLnBrk="1" hangingPunct="1">
              <a:buFont typeface="Wingdings" pitchFamily="2" charset="2"/>
              <a:buNone/>
            </a:pP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依据：</a:t>
            </a:r>
            <a:r>
              <a:rPr lang="zh-CN" altLang="en-US" sz="2800" dirty="0" smtClean="0">
                <a:latin typeface="微软雅黑" pitchFamily="34" charset="-122"/>
                <a:ea typeface="微软雅黑" pitchFamily="34" charset="-122"/>
              </a:rPr>
              <a:t>             </a:t>
            </a:r>
            <a:r>
              <a:rPr lang="zh-CN" altLang="en-US" sz="2800" dirty="0" smtClean="0">
                <a:solidFill>
                  <a:srgbClr val="FF0066"/>
                </a:solidFill>
                <a:latin typeface="微软雅黑" pitchFamily="34" charset="-122"/>
                <a:ea typeface="微软雅黑" pitchFamily="34" charset="-122"/>
              </a:rPr>
              <a:t>能量交换    物质交换</a:t>
            </a:r>
          </a:p>
          <a:p>
            <a:pPr algn="just" eaLnBrk="1" hangingPunct="1">
              <a:buFont typeface="Wingdings" pitchFamily="2" charset="2"/>
              <a:buNone/>
            </a:pPr>
            <a:r>
              <a:rPr lang="zh-CN" altLang="en-US" sz="2800" dirty="0" smtClean="0">
                <a:latin typeface="微软雅黑" pitchFamily="34" charset="-122"/>
                <a:ea typeface="微软雅黑" pitchFamily="34" charset="-122"/>
              </a:rPr>
              <a:t> </a:t>
            </a:r>
            <a:r>
              <a:rPr lang="zh-CN" altLang="en-US" sz="2800" dirty="0" smtClean="0">
                <a:solidFill>
                  <a:srgbClr val="3333CC"/>
                </a:solidFill>
                <a:latin typeface="微软雅黑" pitchFamily="34" charset="-122"/>
                <a:ea typeface="微软雅黑" pitchFamily="34" charset="-122"/>
              </a:rPr>
              <a:t>1）敞开系统</a:t>
            </a:r>
          </a:p>
          <a:p>
            <a:pPr algn="just"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 2）封闭系统 </a:t>
            </a:r>
          </a:p>
          <a:p>
            <a:pPr algn="just" eaLnBrk="1" hangingPunct="1">
              <a:buFont typeface="Wingdings" pitchFamily="2" charset="2"/>
              <a:buNone/>
            </a:pPr>
            <a:r>
              <a:rPr lang="zh-CN" altLang="en-US" sz="2800" dirty="0" smtClean="0">
                <a:solidFill>
                  <a:srgbClr val="3333CC"/>
                </a:solidFill>
                <a:latin typeface="微软雅黑" pitchFamily="34" charset="-122"/>
                <a:ea typeface="微软雅黑" pitchFamily="34" charset="-122"/>
              </a:rPr>
              <a:t> 3）孤立系统        </a:t>
            </a:r>
          </a:p>
        </p:txBody>
      </p:sp>
      <p:pic>
        <p:nvPicPr>
          <p:cNvPr id="37911" name="Picture 23" descr="3 st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573016"/>
            <a:ext cx="7991475"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913" name="Object 25"/>
          <p:cNvGraphicFramePr>
            <a:graphicFrameLocks noChangeAspect="1"/>
          </p:cNvGraphicFramePr>
          <p:nvPr/>
        </p:nvGraphicFramePr>
        <p:xfrm>
          <a:off x="4067175" y="1919288"/>
          <a:ext cx="576263" cy="573087"/>
        </p:xfrm>
        <a:graphic>
          <a:graphicData uri="http://schemas.openxmlformats.org/presentationml/2006/ole">
            <mc:AlternateContent xmlns:mc="http://schemas.openxmlformats.org/markup-compatibility/2006">
              <mc:Choice xmlns:v="urn:schemas-microsoft-com:vml" Requires="v">
                <p:oleObj spid="_x0000_s16701" r:id="rId5" imgW="2806349" imgH="2793651" progId="">
                  <p:embed/>
                </p:oleObj>
              </mc:Choice>
              <mc:Fallback>
                <p:oleObj r:id="rId5" imgW="2806349" imgH="2793651" progId="">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1919288"/>
                        <a:ext cx="576263"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14" name="Object 26"/>
          <p:cNvGraphicFramePr>
            <a:graphicFrameLocks noChangeAspect="1"/>
          </p:cNvGraphicFramePr>
          <p:nvPr/>
        </p:nvGraphicFramePr>
        <p:xfrm>
          <a:off x="6156325" y="1916113"/>
          <a:ext cx="576263" cy="573087"/>
        </p:xfrm>
        <a:graphic>
          <a:graphicData uri="http://schemas.openxmlformats.org/presentationml/2006/ole">
            <mc:AlternateContent xmlns:mc="http://schemas.openxmlformats.org/markup-compatibility/2006">
              <mc:Choice xmlns:v="urn:schemas-microsoft-com:vml" Requires="v">
                <p:oleObj spid="_x0000_s16702" r:id="rId7" imgW="2806349" imgH="2793651" progId="">
                  <p:embed/>
                </p:oleObj>
              </mc:Choice>
              <mc:Fallback>
                <p:oleObj r:id="rId7" imgW="2806349" imgH="2793651" progId="">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1916113"/>
                        <a:ext cx="576263"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15" name="Object 27"/>
          <p:cNvGraphicFramePr>
            <a:graphicFrameLocks noChangeAspect="1"/>
          </p:cNvGraphicFramePr>
          <p:nvPr/>
        </p:nvGraphicFramePr>
        <p:xfrm>
          <a:off x="4067175" y="2492375"/>
          <a:ext cx="576263" cy="573088"/>
        </p:xfrm>
        <a:graphic>
          <a:graphicData uri="http://schemas.openxmlformats.org/presentationml/2006/ole">
            <mc:AlternateContent xmlns:mc="http://schemas.openxmlformats.org/markup-compatibility/2006">
              <mc:Choice xmlns:v="urn:schemas-microsoft-com:vml" Requires="v">
                <p:oleObj spid="_x0000_s16703" r:id="rId8" imgW="2806349" imgH="2793651" progId="">
                  <p:embed/>
                </p:oleObj>
              </mc:Choice>
              <mc:Fallback>
                <p:oleObj r:id="rId8" imgW="2806349" imgH="2793651" progId="">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2492375"/>
                        <a:ext cx="57626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16" name="Object 28"/>
          <p:cNvGraphicFramePr>
            <a:graphicFrameLocks noChangeAspect="1"/>
          </p:cNvGraphicFramePr>
          <p:nvPr/>
        </p:nvGraphicFramePr>
        <p:xfrm>
          <a:off x="6157913" y="2454275"/>
          <a:ext cx="574675" cy="544513"/>
        </p:xfrm>
        <a:graphic>
          <a:graphicData uri="http://schemas.openxmlformats.org/presentationml/2006/ole">
            <mc:AlternateContent xmlns:mc="http://schemas.openxmlformats.org/markup-compatibility/2006">
              <mc:Choice xmlns:v="urn:schemas-microsoft-com:vml" Requires="v">
                <p:oleObj spid="_x0000_s16704" r:id="rId9" imgW="2946032" imgH="2780952" progId="">
                  <p:embed/>
                </p:oleObj>
              </mc:Choice>
              <mc:Fallback>
                <p:oleObj r:id="rId9" imgW="2946032" imgH="2780952" progId="">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7913" y="2454275"/>
                        <a:ext cx="574675"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19" name="Object 31"/>
          <p:cNvGraphicFramePr>
            <a:graphicFrameLocks noChangeAspect="1"/>
          </p:cNvGraphicFramePr>
          <p:nvPr/>
        </p:nvGraphicFramePr>
        <p:xfrm>
          <a:off x="4067175" y="3028950"/>
          <a:ext cx="574675" cy="544513"/>
        </p:xfrm>
        <a:graphic>
          <a:graphicData uri="http://schemas.openxmlformats.org/presentationml/2006/ole">
            <mc:AlternateContent xmlns:mc="http://schemas.openxmlformats.org/markup-compatibility/2006">
              <mc:Choice xmlns:v="urn:schemas-microsoft-com:vml" Requires="v">
                <p:oleObj spid="_x0000_s16705" r:id="rId11" imgW="2946032" imgH="2780952" progId="">
                  <p:embed/>
                </p:oleObj>
              </mc:Choice>
              <mc:Fallback>
                <p:oleObj r:id="rId11" imgW="2946032" imgH="2780952" progId="">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3028950"/>
                        <a:ext cx="574675"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20" name="Object 32"/>
          <p:cNvGraphicFramePr>
            <a:graphicFrameLocks noChangeAspect="1"/>
          </p:cNvGraphicFramePr>
          <p:nvPr/>
        </p:nvGraphicFramePr>
        <p:xfrm>
          <a:off x="6156325" y="2997200"/>
          <a:ext cx="574675" cy="544513"/>
        </p:xfrm>
        <a:graphic>
          <a:graphicData uri="http://schemas.openxmlformats.org/presentationml/2006/ole">
            <mc:AlternateContent xmlns:mc="http://schemas.openxmlformats.org/markup-compatibility/2006">
              <mc:Choice xmlns:v="urn:schemas-microsoft-com:vml" Requires="v">
                <p:oleObj spid="_x0000_s16706" r:id="rId12" imgW="2946032" imgH="2780952" progId="">
                  <p:embed/>
                </p:oleObj>
              </mc:Choice>
              <mc:Fallback>
                <p:oleObj r:id="rId12" imgW="2946032" imgH="2780952" progId="">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6325" y="2997200"/>
                        <a:ext cx="574675"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7892">
                                            <p:txEl>
                                              <p:charRg st="4294967295" end="4294967295"/>
                                            </p:txEl>
                                          </p:spTgt>
                                        </p:tgtEl>
                                        <p:attrNameLst>
                                          <p:attrName>style.visibility</p:attrName>
                                        </p:attrNameLst>
                                      </p:cBhvr>
                                      <p:to>
                                        <p:strVal val="visible"/>
                                      </p:to>
                                    </p:set>
                                    <p:animEffect transition="in" filter="dissolve">
                                      <p:cBhvr>
                                        <p:cTn id="7" dur="500"/>
                                        <p:tgtEl>
                                          <p:spTgt spid="37892">
                                            <p:txEl>
                                              <p:charRg st="4294967295" end="429496729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897">
                                            <p:txEl>
                                              <p:pRg st="0" end="0"/>
                                            </p:txEl>
                                          </p:spTgt>
                                        </p:tgtEl>
                                        <p:attrNameLst>
                                          <p:attrName>style.visibility</p:attrName>
                                        </p:attrNameLst>
                                      </p:cBhvr>
                                      <p:to>
                                        <p:strVal val="visible"/>
                                      </p:to>
                                    </p:set>
                                    <p:animEffect transition="in" filter="dissolve">
                                      <p:cBhvr>
                                        <p:cTn id="12" dur="500"/>
                                        <p:tgtEl>
                                          <p:spTgt spid="3789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7897">
                                            <p:txEl>
                                              <p:pRg st="1" end="1"/>
                                            </p:txEl>
                                          </p:spTgt>
                                        </p:tgtEl>
                                        <p:attrNameLst>
                                          <p:attrName>style.visibility</p:attrName>
                                        </p:attrNameLst>
                                      </p:cBhvr>
                                      <p:to>
                                        <p:strVal val="visible"/>
                                      </p:to>
                                    </p:set>
                                    <p:animEffect transition="in" filter="dissolve">
                                      <p:cBhvr>
                                        <p:cTn id="17" dur="500"/>
                                        <p:tgtEl>
                                          <p:spTgt spid="3789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3791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3791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7897">
                                            <p:txEl>
                                              <p:pRg st="2" end="2"/>
                                            </p:txEl>
                                          </p:spTgt>
                                        </p:tgtEl>
                                        <p:attrNameLst>
                                          <p:attrName>style.visibility</p:attrName>
                                        </p:attrNameLst>
                                      </p:cBhvr>
                                      <p:to>
                                        <p:strVal val="visible"/>
                                      </p:to>
                                    </p:set>
                                    <p:animEffect transition="in" filter="dissolve">
                                      <p:cBhvr>
                                        <p:cTn id="30" dur="500"/>
                                        <p:tgtEl>
                                          <p:spTgt spid="37897">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79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ntr" presetSubtype="0" fill="hold" nodeType="clickEffect">
                                  <p:stCondLst>
                                    <p:cond delay="0"/>
                                  </p:stCondLst>
                                  <p:childTnLst>
                                    <p:set>
                                      <p:cBhvr>
                                        <p:cTn id="38" dur="1" fill="hold">
                                          <p:stCondLst>
                                            <p:cond delay="0"/>
                                          </p:stCondLst>
                                        </p:cTn>
                                        <p:tgtEl>
                                          <p:spTgt spid="37916"/>
                                        </p:tgtEl>
                                        <p:attrNameLst>
                                          <p:attrName>style.visibility</p:attrName>
                                        </p:attrNameLst>
                                      </p:cBhvr>
                                      <p:to>
                                        <p:strVal val="visible"/>
                                      </p:to>
                                    </p:set>
                                    <p:anim calcmode="lin" valueType="num">
                                      <p:cBhvr>
                                        <p:cTn id="39" dur="1000" fill="hold"/>
                                        <p:tgtEl>
                                          <p:spTgt spid="37916"/>
                                        </p:tgtEl>
                                        <p:attrNameLst>
                                          <p:attrName>ppt_w</p:attrName>
                                        </p:attrNameLst>
                                      </p:cBhvr>
                                      <p:tavLst>
                                        <p:tav tm="0">
                                          <p:val>
                                            <p:strVal val="#ppt_w*0.70"/>
                                          </p:val>
                                        </p:tav>
                                        <p:tav tm="100000">
                                          <p:val>
                                            <p:strVal val="#ppt_w"/>
                                          </p:val>
                                        </p:tav>
                                      </p:tavLst>
                                    </p:anim>
                                    <p:anim calcmode="lin" valueType="num">
                                      <p:cBhvr>
                                        <p:cTn id="40" dur="1000" fill="hold"/>
                                        <p:tgtEl>
                                          <p:spTgt spid="37916"/>
                                        </p:tgtEl>
                                        <p:attrNameLst>
                                          <p:attrName>ppt_h</p:attrName>
                                        </p:attrNameLst>
                                      </p:cBhvr>
                                      <p:tavLst>
                                        <p:tav tm="0">
                                          <p:val>
                                            <p:strVal val="#ppt_h"/>
                                          </p:val>
                                        </p:tav>
                                        <p:tav tm="100000">
                                          <p:val>
                                            <p:strVal val="#ppt_h"/>
                                          </p:val>
                                        </p:tav>
                                      </p:tavLst>
                                    </p:anim>
                                    <p:animEffect transition="in" filter="fade">
                                      <p:cBhvr>
                                        <p:cTn id="41" dur="1000"/>
                                        <p:tgtEl>
                                          <p:spTgt spid="3791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7897">
                                            <p:txEl>
                                              <p:pRg st="3" end="3"/>
                                            </p:txEl>
                                          </p:spTgt>
                                        </p:tgtEl>
                                        <p:attrNameLst>
                                          <p:attrName>style.visibility</p:attrName>
                                        </p:attrNameLst>
                                      </p:cBhvr>
                                      <p:to>
                                        <p:strVal val="visible"/>
                                      </p:to>
                                    </p:set>
                                    <p:animEffect transition="in" filter="dissolve">
                                      <p:cBhvr>
                                        <p:cTn id="46" dur="500"/>
                                        <p:tgtEl>
                                          <p:spTgt spid="37897">
                                            <p:txEl>
                                              <p:pRg st="3" end="3"/>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5" presetClass="entr" presetSubtype="0" fill="hold" nodeType="clickEffect">
                                  <p:stCondLst>
                                    <p:cond delay="0"/>
                                  </p:stCondLst>
                                  <p:childTnLst>
                                    <p:set>
                                      <p:cBhvr>
                                        <p:cTn id="50" dur="1" fill="hold">
                                          <p:stCondLst>
                                            <p:cond delay="0"/>
                                          </p:stCondLst>
                                        </p:cTn>
                                        <p:tgtEl>
                                          <p:spTgt spid="37919"/>
                                        </p:tgtEl>
                                        <p:attrNameLst>
                                          <p:attrName>style.visibility</p:attrName>
                                        </p:attrNameLst>
                                      </p:cBhvr>
                                      <p:to>
                                        <p:strVal val="visible"/>
                                      </p:to>
                                    </p:set>
                                    <p:anim calcmode="lin" valueType="num">
                                      <p:cBhvr>
                                        <p:cTn id="51" dur="1000" fill="hold"/>
                                        <p:tgtEl>
                                          <p:spTgt spid="37919"/>
                                        </p:tgtEl>
                                        <p:attrNameLst>
                                          <p:attrName>ppt_w</p:attrName>
                                        </p:attrNameLst>
                                      </p:cBhvr>
                                      <p:tavLst>
                                        <p:tav tm="0">
                                          <p:val>
                                            <p:strVal val="#ppt_w*0.70"/>
                                          </p:val>
                                        </p:tav>
                                        <p:tav tm="100000">
                                          <p:val>
                                            <p:strVal val="#ppt_w"/>
                                          </p:val>
                                        </p:tav>
                                      </p:tavLst>
                                    </p:anim>
                                    <p:anim calcmode="lin" valueType="num">
                                      <p:cBhvr>
                                        <p:cTn id="52" dur="1000" fill="hold"/>
                                        <p:tgtEl>
                                          <p:spTgt spid="37919"/>
                                        </p:tgtEl>
                                        <p:attrNameLst>
                                          <p:attrName>ppt_h</p:attrName>
                                        </p:attrNameLst>
                                      </p:cBhvr>
                                      <p:tavLst>
                                        <p:tav tm="0">
                                          <p:val>
                                            <p:strVal val="#ppt_h"/>
                                          </p:val>
                                        </p:tav>
                                        <p:tav tm="100000">
                                          <p:val>
                                            <p:strVal val="#ppt_h"/>
                                          </p:val>
                                        </p:tav>
                                      </p:tavLst>
                                    </p:anim>
                                    <p:animEffect transition="in" filter="fade">
                                      <p:cBhvr>
                                        <p:cTn id="53" dur="1000"/>
                                        <p:tgtEl>
                                          <p:spTgt spid="3791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5" presetClass="entr" presetSubtype="0" fill="hold" nodeType="clickEffect">
                                  <p:stCondLst>
                                    <p:cond delay="0"/>
                                  </p:stCondLst>
                                  <p:childTnLst>
                                    <p:set>
                                      <p:cBhvr>
                                        <p:cTn id="57" dur="1" fill="hold">
                                          <p:stCondLst>
                                            <p:cond delay="0"/>
                                          </p:stCondLst>
                                        </p:cTn>
                                        <p:tgtEl>
                                          <p:spTgt spid="37920"/>
                                        </p:tgtEl>
                                        <p:attrNameLst>
                                          <p:attrName>style.visibility</p:attrName>
                                        </p:attrNameLst>
                                      </p:cBhvr>
                                      <p:to>
                                        <p:strVal val="visible"/>
                                      </p:to>
                                    </p:set>
                                    <p:anim calcmode="lin" valueType="num">
                                      <p:cBhvr>
                                        <p:cTn id="58" dur="1000" fill="hold"/>
                                        <p:tgtEl>
                                          <p:spTgt spid="37920"/>
                                        </p:tgtEl>
                                        <p:attrNameLst>
                                          <p:attrName>ppt_w</p:attrName>
                                        </p:attrNameLst>
                                      </p:cBhvr>
                                      <p:tavLst>
                                        <p:tav tm="0">
                                          <p:val>
                                            <p:strVal val="#ppt_w*0.70"/>
                                          </p:val>
                                        </p:tav>
                                        <p:tav tm="100000">
                                          <p:val>
                                            <p:strVal val="#ppt_w"/>
                                          </p:val>
                                        </p:tav>
                                      </p:tavLst>
                                    </p:anim>
                                    <p:anim calcmode="lin" valueType="num">
                                      <p:cBhvr>
                                        <p:cTn id="59" dur="1000" fill="hold"/>
                                        <p:tgtEl>
                                          <p:spTgt spid="37920"/>
                                        </p:tgtEl>
                                        <p:attrNameLst>
                                          <p:attrName>ppt_h</p:attrName>
                                        </p:attrNameLst>
                                      </p:cBhvr>
                                      <p:tavLst>
                                        <p:tav tm="0">
                                          <p:val>
                                            <p:strVal val="#ppt_h"/>
                                          </p:val>
                                        </p:tav>
                                        <p:tav tm="100000">
                                          <p:val>
                                            <p:strVal val="#ppt_h"/>
                                          </p:val>
                                        </p:tav>
                                      </p:tavLst>
                                    </p:anim>
                                    <p:animEffect transition="in" filter="fade">
                                      <p:cBhvr>
                                        <p:cTn id="60" dur="1000"/>
                                        <p:tgtEl>
                                          <p:spTgt spid="3792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6" presetClass="entr" presetSubtype="42" fill="hold" nodeType="clickEffect">
                                  <p:stCondLst>
                                    <p:cond delay="0"/>
                                  </p:stCondLst>
                                  <p:childTnLst>
                                    <p:set>
                                      <p:cBhvr>
                                        <p:cTn id="64" dur="1" fill="hold">
                                          <p:stCondLst>
                                            <p:cond delay="0"/>
                                          </p:stCondLst>
                                        </p:cTn>
                                        <p:tgtEl>
                                          <p:spTgt spid="37911"/>
                                        </p:tgtEl>
                                        <p:attrNameLst>
                                          <p:attrName>style.visibility</p:attrName>
                                        </p:attrNameLst>
                                      </p:cBhvr>
                                      <p:to>
                                        <p:strVal val="visible"/>
                                      </p:to>
                                    </p:set>
                                    <p:animEffect transition="in" filter="barn(outHorizontal)">
                                      <p:cBhvr>
                                        <p:cTn id="65" dur="500"/>
                                        <p:tgtEl>
                                          <p:spTgt spid="37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ext Box 2"/>
          <p:cNvSpPr txBox="1">
            <a:spLocks noChangeArrowheads="1"/>
          </p:cNvSpPr>
          <p:nvPr/>
        </p:nvSpPr>
        <p:spPr bwMode="auto">
          <a:xfrm>
            <a:off x="633413" y="1024923"/>
            <a:ext cx="8247062" cy="521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10000"/>
              </a:lnSpc>
              <a:spcBef>
                <a:spcPct val="50000"/>
              </a:spcBef>
              <a:buClrTx/>
              <a:buSzTx/>
              <a:buFontTx/>
              <a:buNone/>
            </a:pP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熵是状态函数，这可以从数学上给以证明。根据热力学第一定律，</a:t>
            </a:r>
          </a:p>
          <a:p>
            <a:pPr eaLnBrk="1" hangingPunct="1">
              <a:lnSpc>
                <a:spcPct val="110000"/>
              </a:lnSpc>
              <a:buClrTx/>
              <a:buSzTx/>
              <a:buFontTx/>
              <a:buNone/>
            </a:pPr>
            <a:r>
              <a:rPr lang="zh-CN" altLang="en-US" sz="2200" dirty="0">
                <a:latin typeface="微软雅黑" pitchFamily="34" charset="-122"/>
                <a:ea typeface="微软雅黑" pitchFamily="34" charset="-122"/>
              </a:rPr>
              <a:t>                     </a:t>
            </a:r>
            <a:r>
              <a:rPr lang="zh-CN" altLang="en-US" sz="2200" dirty="0">
                <a:solidFill>
                  <a:srgbClr val="C00000"/>
                </a:solidFill>
                <a:latin typeface="微软雅黑" pitchFamily="34" charset="-122"/>
                <a:ea typeface="微软雅黑" pitchFamily="34" charset="-122"/>
              </a:rPr>
              <a:t>  </a:t>
            </a:r>
            <a:r>
              <a:rPr lang="en-US" altLang="zh-CN" sz="2200" dirty="0" err="1">
                <a:solidFill>
                  <a:srgbClr val="C00000"/>
                </a:solidFill>
                <a:latin typeface="微软雅黑" pitchFamily="34" charset="-122"/>
                <a:ea typeface="微软雅黑" pitchFamily="34" charset="-122"/>
              </a:rPr>
              <a:t>d</a:t>
            </a:r>
            <a:r>
              <a:rPr lang="en-US" altLang="zh-CN" sz="2200" i="1" dirty="0" err="1">
                <a:solidFill>
                  <a:srgbClr val="C00000"/>
                </a:solidFill>
                <a:latin typeface="微软雅黑" pitchFamily="34" charset="-122"/>
                <a:ea typeface="微软雅黑" pitchFamily="34" charset="-122"/>
              </a:rPr>
              <a:t>S</a:t>
            </a:r>
            <a:r>
              <a:rPr lang="en-US" altLang="zh-CN" sz="2200" dirty="0">
                <a:solidFill>
                  <a:srgbClr val="C00000"/>
                </a:solidFill>
                <a:latin typeface="微软雅黑" pitchFamily="34" charset="-122"/>
                <a:ea typeface="微软雅黑" pitchFamily="34" charset="-122"/>
              </a:rPr>
              <a:t> </a:t>
            </a:r>
            <a:r>
              <a:rPr lang="zh-CN" altLang="en-US" sz="2200" dirty="0">
                <a:solidFill>
                  <a:srgbClr val="C00000"/>
                </a:solidFill>
                <a:latin typeface="微软雅黑" pitchFamily="34" charset="-122"/>
                <a:ea typeface="微软雅黑" pitchFamily="34" charset="-122"/>
              </a:rPr>
              <a:t>＝ </a:t>
            </a:r>
            <a:r>
              <a:rPr lang="zh-CN" altLang="en-US" sz="2200" dirty="0">
                <a:solidFill>
                  <a:srgbClr val="C00000"/>
                </a:solidFill>
                <a:latin typeface="微软雅黑" pitchFamily="34" charset="-122"/>
                <a:ea typeface="微软雅黑" pitchFamily="34" charset="-122"/>
                <a:sym typeface="Symbol" pitchFamily="18" charset="2"/>
              </a:rPr>
              <a:t></a:t>
            </a:r>
            <a:r>
              <a:rPr lang="en-US" altLang="zh-CN" sz="2200" i="1" dirty="0" err="1" smtClean="0">
                <a:solidFill>
                  <a:srgbClr val="C00000"/>
                </a:solidFill>
                <a:latin typeface="微软雅黑" pitchFamily="34" charset="-122"/>
                <a:ea typeface="微软雅黑" pitchFamily="34" charset="-122"/>
              </a:rPr>
              <a:t>Q</a:t>
            </a:r>
            <a:r>
              <a:rPr lang="en-US" altLang="zh-CN" sz="2200" baseline="-25000" dirty="0" err="1" smtClean="0">
                <a:solidFill>
                  <a:srgbClr val="C00000"/>
                </a:solidFill>
                <a:latin typeface="微软雅黑" pitchFamily="34" charset="-122"/>
                <a:ea typeface="微软雅黑" pitchFamily="34" charset="-122"/>
              </a:rPr>
              <a:t>rev</a:t>
            </a:r>
            <a:r>
              <a:rPr lang="en-US" altLang="zh-CN" sz="2200" dirty="0" smtClean="0">
                <a:solidFill>
                  <a:srgbClr val="C00000"/>
                </a:solidFill>
                <a:latin typeface="微软雅黑" pitchFamily="34" charset="-122"/>
                <a:ea typeface="微软雅黑" pitchFamily="34" charset="-122"/>
              </a:rPr>
              <a:t>/</a:t>
            </a:r>
            <a:r>
              <a:rPr lang="en-US" altLang="zh-CN" sz="2200" i="1" dirty="0" smtClean="0">
                <a:solidFill>
                  <a:srgbClr val="C00000"/>
                </a:solidFill>
                <a:latin typeface="微软雅黑" pitchFamily="34" charset="-122"/>
                <a:ea typeface="微软雅黑" pitchFamily="34" charset="-122"/>
              </a:rPr>
              <a:t>T</a:t>
            </a:r>
            <a:r>
              <a:rPr lang="en-US" altLang="zh-CN" sz="2200" dirty="0" smtClean="0">
                <a:solidFill>
                  <a:srgbClr val="C00000"/>
                </a:solidFill>
                <a:latin typeface="微软雅黑" pitchFamily="34" charset="-122"/>
                <a:ea typeface="微软雅黑" pitchFamily="34" charset="-122"/>
              </a:rPr>
              <a:t> </a:t>
            </a:r>
            <a:r>
              <a:rPr lang="zh-CN" altLang="en-US" sz="2200" dirty="0">
                <a:solidFill>
                  <a:srgbClr val="C00000"/>
                </a:solidFill>
                <a:latin typeface="微软雅黑" pitchFamily="34" charset="-122"/>
                <a:ea typeface="微软雅黑" pitchFamily="34" charset="-122"/>
              </a:rPr>
              <a:t>＝ </a:t>
            </a:r>
            <a:r>
              <a:rPr lang="en-US" altLang="zh-CN" sz="2200" dirty="0">
                <a:solidFill>
                  <a:srgbClr val="C00000"/>
                </a:solidFill>
                <a:latin typeface="微软雅黑" pitchFamily="34" charset="-122"/>
                <a:ea typeface="微软雅黑" pitchFamily="34" charset="-122"/>
              </a:rPr>
              <a:t>(</a:t>
            </a:r>
            <a:r>
              <a:rPr lang="en-US" altLang="zh-CN" sz="2200" dirty="0" err="1">
                <a:solidFill>
                  <a:srgbClr val="C00000"/>
                </a:solidFill>
                <a:latin typeface="微软雅黑" pitchFamily="34" charset="-122"/>
                <a:ea typeface="微软雅黑" pitchFamily="34" charset="-122"/>
              </a:rPr>
              <a:t>d</a:t>
            </a:r>
            <a:r>
              <a:rPr lang="en-US" altLang="zh-CN" sz="2200" i="1" dirty="0" err="1">
                <a:solidFill>
                  <a:srgbClr val="C00000"/>
                </a:solidFill>
                <a:latin typeface="微软雅黑" pitchFamily="34" charset="-122"/>
                <a:ea typeface="微软雅黑" pitchFamily="34" charset="-122"/>
              </a:rPr>
              <a:t>U</a:t>
            </a:r>
            <a:r>
              <a:rPr lang="en-US" altLang="zh-CN" sz="2200" dirty="0">
                <a:solidFill>
                  <a:srgbClr val="C00000"/>
                </a:solidFill>
                <a:latin typeface="微软雅黑" pitchFamily="34" charset="-122"/>
                <a:ea typeface="微软雅黑" pitchFamily="34" charset="-122"/>
              </a:rPr>
              <a:t> </a:t>
            </a:r>
            <a:r>
              <a:rPr lang="zh-CN" altLang="en-US" sz="2200" dirty="0">
                <a:solidFill>
                  <a:srgbClr val="C00000"/>
                </a:solidFill>
                <a:latin typeface="微软雅黑" pitchFamily="34" charset="-122"/>
                <a:ea typeface="微软雅黑" pitchFamily="34" charset="-122"/>
              </a:rPr>
              <a:t>＋ </a:t>
            </a:r>
            <a:r>
              <a:rPr lang="en-US" altLang="zh-CN" sz="2200" i="1" dirty="0" err="1">
                <a:solidFill>
                  <a:srgbClr val="C00000"/>
                </a:solidFill>
                <a:latin typeface="微软雅黑" pitchFamily="34" charset="-122"/>
                <a:ea typeface="微软雅黑" pitchFamily="34" charset="-122"/>
              </a:rPr>
              <a:t>p</a:t>
            </a:r>
            <a:r>
              <a:rPr lang="en-US" altLang="zh-CN" sz="2200" dirty="0" err="1">
                <a:solidFill>
                  <a:srgbClr val="C00000"/>
                </a:solidFill>
                <a:latin typeface="微软雅黑" pitchFamily="34" charset="-122"/>
                <a:ea typeface="微软雅黑" pitchFamily="34" charset="-122"/>
              </a:rPr>
              <a:t>d</a:t>
            </a:r>
            <a:r>
              <a:rPr lang="en-US" altLang="zh-CN" sz="2200" i="1" dirty="0" err="1">
                <a:solidFill>
                  <a:srgbClr val="C00000"/>
                </a:solidFill>
                <a:latin typeface="微软雅黑" pitchFamily="34" charset="-122"/>
                <a:ea typeface="微软雅黑" pitchFamily="34" charset="-122"/>
              </a:rPr>
              <a:t>V</a:t>
            </a:r>
            <a:r>
              <a:rPr lang="en-US" altLang="zh-CN" sz="2200" dirty="0">
                <a:solidFill>
                  <a:srgbClr val="C00000"/>
                </a:solidFill>
                <a:latin typeface="微软雅黑" pitchFamily="34" charset="-122"/>
                <a:ea typeface="微软雅黑" pitchFamily="34" charset="-122"/>
              </a:rPr>
              <a:t>)/</a:t>
            </a:r>
            <a:r>
              <a:rPr lang="en-US" altLang="zh-CN" sz="2200" i="1" dirty="0">
                <a:solidFill>
                  <a:srgbClr val="C00000"/>
                </a:solidFill>
                <a:latin typeface="微软雅黑" pitchFamily="34" charset="-122"/>
                <a:ea typeface="微软雅黑" pitchFamily="34" charset="-122"/>
              </a:rPr>
              <a:t>T</a:t>
            </a:r>
          </a:p>
          <a:p>
            <a:pPr eaLnBrk="1" hangingPunct="1">
              <a:lnSpc>
                <a:spcPct val="110000"/>
              </a:lnSpc>
              <a:spcBef>
                <a:spcPct val="80000"/>
              </a:spcBef>
              <a:buClrTx/>
              <a:buSzTx/>
              <a:buFontTx/>
              <a:buNone/>
            </a:pPr>
            <a:r>
              <a:rPr lang="zh-CN" altLang="en-US" sz="2200" dirty="0">
                <a:latin typeface="微软雅黑" pitchFamily="34" charset="-122"/>
                <a:ea typeface="微软雅黑" pitchFamily="34" charset="-122"/>
              </a:rPr>
              <a:t>由于</a:t>
            </a:r>
            <a:r>
              <a:rPr lang="en-US" altLang="zh-CN" sz="2200" i="1" dirty="0">
                <a:latin typeface="微软雅黑" pitchFamily="34" charset="-122"/>
                <a:ea typeface="微软雅黑" pitchFamily="34" charset="-122"/>
              </a:rPr>
              <a:t>U</a:t>
            </a:r>
            <a:r>
              <a:rPr lang="zh-CN" altLang="en-US" sz="2200" dirty="0">
                <a:latin typeface="微软雅黑" pitchFamily="34" charset="-122"/>
                <a:ea typeface="微软雅黑" pitchFamily="34" charset="-122"/>
              </a:rPr>
              <a:t>和</a:t>
            </a:r>
            <a:r>
              <a:rPr lang="en-US" altLang="zh-CN" sz="2200" i="1" dirty="0">
                <a:latin typeface="微软雅黑" pitchFamily="34" charset="-122"/>
                <a:ea typeface="微软雅黑" pitchFamily="34" charset="-122"/>
              </a:rPr>
              <a:t>V</a:t>
            </a:r>
            <a:r>
              <a:rPr lang="zh-CN" altLang="en-US" sz="2200" dirty="0">
                <a:latin typeface="微软雅黑" pitchFamily="34" charset="-122"/>
                <a:ea typeface="微软雅黑" pitchFamily="34" charset="-122"/>
              </a:rPr>
              <a:t>都是体系的容量性质，所以</a:t>
            </a:r>
            <a:r>
              <a:rPr lang="en-US" altLang="zh-CN" sz="2200" i="1" dirty="0">
                <a:latin typeface="微软雅黑" pitchFamily="34" charset="-122"/>
                <a:ea typeface="微软雅黑" pitchFamily="34" charset="-122"/>
              </a:rPr>
              <a:t>S</a:t>
            </a:r>
            <a:r>
              <a:rPr lang="zh-CN" altLang="en-US" sz="2200" dirty="0">
                <a:latin typeface="微软雅黑" pitchFamily="34" charset="-122"/>
                <a:ea typeface="微软雅黑" pitchFamily="34" charset="-122"/>
              </a:rPr>
              <a:t>也是体系的容量性质，单位是</a:t>
            </a:r>
            <a:r>
              <a:rPr lang="en-US" altLang="zh-CN" sz="2200" dirty="0">
                <a:latin typeface="微软雅黑" pitchFamily="34" charset="-122"/>
                <a:ea typeface="微软雅黑" pitchFamily="34" charset="-122"/>
              </a:rPr>
              <a:t>J</a:t>
            </a:r>
            <a:r>
              <a:rPr lang="en-US" altLang="zh-CN" sz="2200" dirty="0">
                <a:latin typeface="微软雅黑" pitchFamily="34" charset="-122"/>
                <a:ea typeface="微软雅黑" pitchFamily="34" charset="-122"/>
                <a:sym typeface="Symbol" pitchFamily="18" charset="2"/>
              </a:rPr>
              <a:t></a:t>
            </a:r>
            <a:r>
              <a:rPr lang="en-US" altLang="zh-CN" sz="2200" dirty="0">
                <a:latin typeface="微软雅黑" pitchFamily="34" charset="-122"/>
                <a:ea typeface="微软雅黑" pitchFamily="34" charset="-122"/>
              </a:rPr>
              <a:t>K</a:t>
            </a:r>
            <a:r>
              <a:rPr lang="en-US" altLang="zh-CN" sz="2200" baseline="30000" dirty="0">
                <a:latin typeface="微软雅黑" pitchFamily="34" charset="-122"/>
                <a:ea typeface="微软雅黑" pitchFamily="34" charset="-122"/>
                <a:sym typeface="Symbol" pitchFamily="18" charset="2"/>
              </a:rPr>
              <a:t></a:t>
            </a:r>
            <a:r>
              <a:rPr lang="en-US" altLang="zh-CN" sz="2200" baseline="30000" dirty="0">
                <a:latin typeface="微软雅黑" pitchFamily="34" charset="-122"/>
                <a:ea typeface="微软雅黑" pitchFamily="34" charset="-122"/>
              </a:rPr>
              <a:t>1</a:t>
            </a:r>
            <a:r>
              <a:rPr lang="zh-CN" altLang="en-US" sz="2200" dirty="0">
                <a:latin typeface="微软雅黑" pitchFamily="34" charset="-122"/>
                <a:ea typeface="微软雅黑" pitchFamily="34" charset="-122"/>
              </a:rPr>
              <a:t>。</a:t>
            </a:r>
          </a:p>
          <a:p>
            <a:pPr eaLnBrk="1" hangingPunct="1">
              <a:lnSpc>
                <a:spcPct val="110000"/>
              </a:lnSpc>
              <a:spcBef>
                <a:spcPct val="50000"/>
              </a:spcBef>
              <a:buClrTx/>
              <a:buSzTx/>
              <a:buFontTx/>
              <a:buNone/>
            </a:pPr>
            <a:r>
              <a:rPr lang="zh-CN" altLang="en-US" sz="2200" dirty="0">
                <a:latin typeface="微软雅黑" pitchFamily="34" charset="-122"/>
                <a:ea typeface="微软雅黑" pitchFamily="34" charset="-122"/>
              </a:rPr>
              <a:t>        须指出，尽管</a:t>
            </a:r>
            <a:r>
              <a:rPr lang="en-US" altLang="zh-CN" sz="2200" i="1" dirty="0">
                <a:latin typeface="微软雅黑" pitchFamily="34" charset="-122"/>
                <a:ea typeface="微软雅黑" pitchFamily="34" charset="-122"/>
              </a:rPr>
              <a:t>Q</a:t>
            </a:r>
            <a:r>
              <a:rPr lang="zh-CN" altLang="en-US" sz="2200" dirty="0">
                <a:latin typeface="微软雅黑" pitchFamily="34" charset="-122"/>
                <a:ea typeface="微软雅黑" pitchFamily="34" charset="-122"/>
              </a:rPr>
              <a:t>不是状态函数，与路径有关，但可逆过程的</a:t>
            </a:r>
            <a:r>
              <a:rPr lang="en-US" altLang="zh-CN" sz="2200" i="1" dirty="0" err="1" smtClean="0">
                <a:latin typeface="微软雅黑" pitchFamily="34" charset="-122"/>
                <a:ea typeface="微软雅黑" pitchFamily="34" charset="-122"/>
              </a:rPr>
              <a:t>Q</a:t>
            </a:r>
            <a:r>
              <a:rPr lang="en-US" altLang="zh-CN" sz="2200" baseline="-25000" dirty="0" err="1" smtClean="0">
                <a:latin typeface="微软雅黑" pitchFamily="34" charset="-122"/>
                <a:ea typeface="微软雅黑" pitchFamily="34" charset="-122"/>
              </a:rPr>
              <a:t>rev</a:t>
            </a:r>
            <a:r>
              <a:rPr lang="zh-CN" altLang="en-US" sz="2200" dirty="0" smtClean="0">
                <a:latin typeface="微软雅黑" pitchFamily="34" charset="-122"/>
                <a:ea typeface="微软雅黑" pitchFamily="34" charset="-122"/>
              </a:rPr>
              <a:t>与</a:t>
            </a:r>
            <a:r>
              <a:rPr lang="zh-CN" altLang="en-US" sz="2200" dirty="0">
                <a:latin typeface="微软雅黑" pitchFamily="34" charset="-122"/>
                <a:ea typeface="微软雅黑" pitchFamily="34" charset="-122"/>
              </a:rPr>
              <a:t>路径无关。</a:t>
            </a:r>
          </a:p>
          <a:p>
            <a:pPr eaLnBrk="1" hangingPunct="1">
              <a:lnSpc>
                <a:spcPct val="110000"/>
              </a:lnSpc>
              <a:spcBef>
                <a:spcPct val="50000"/>
              </a:spcBef>
              <a:buClrTx/>
              <a:buSzTx/>
              <a:buFontTx/>
              <a:buNone/>
            </a:pPr>
            <a:r>
              <a:rPr lang="zh-CN" altLang="en-US" sz="2200" dirty="0">
                <a:latin typeface="微软雅黑" pitchFamily="34" charset="-122"/>
                <a:ea typeface="微软雅黑" pitchFamily="34" charset="-122"/>
              </a:rPr>
              <a:t>        内能</a:t>
            </a:r>
            <a:r>
              <a:rPr lang="en-US" altLang="zh-CN" sz="2200" i="1" dirty="0">
                <a:latin typeface="微软雅黑" pitchFamily="34" charset="-122"/>
                <a:ea typeface="微软雅黑" pitchFamily="34" charset="-122"/>
              </a:rPr>
              <a:t>U</a:t>
            </a:r>
            <a:r>
              <a:rPr lang="zh-CN" altLang="en-US" sz="2200" dirty="0">
                <a:latin typeface="微软雅黑" pitchFamily="34" charset="-122"/>
                <a:ea typeface="微软雅黑" pitchFamily="34" charset="-122"/>
              </a:rPr>
              <a:t>和焓</a:t>
            </a:r>
            <a:r>
              <a:rPr lang="en-US" altLang="zh-CN" sz="2200" i="1" dirty="0">
                <a:latin typeface="微软雅黑" pitchFamily="34" charset="-122"/>
                <a:ea typeface="微软雅黑" pitchFamily="34" charset="-122"/>
              </a:rPr>
              <a:t>H</a:t>
            </a:r>
            <a:r>
              <a:rPr lang="zh-CN" altLang="en-US" sz="2200" dirty="0">
                <a:latin typeface="微软雅黑" pitchFamily="34" charset="-122"/>
                <a:ea typeface="微软雅黑" pitchFamily="34" charset="-122"/>
              </a:rPr>
              <a:t>是体系自身的性质，要认识它们，需凭借体系和环境之间热量和功的交换从外界的变化来推断体系</a:t>
            </a:r>
            <a:r>
              <a:rPr lang="en-US" altLang="zh-CN" sz="2200" i="1" dirty="0">
                <a:latin typeface="微软雅黑" pitchFamily="34" charset="-122"/>
                <a:ea typeface="微软雅黑" pitchFamily="34" charset="-122"/>
              </a:rPr>
              <a:t>U</a:t>
            </a:r>
            <a:r>
              <a:rPr lang="zh-CN" altLang="en-US" sz="2200" dirty="0">
                <a:latin typeface="微软雅黑" pitchFamily="34" charset="-122"/>
                <a:ea typeface="微软雅黑" pitchFamily="34" charset="-122"/>
              </a:rPr>
              <a:t>和</a:t>
            </a:r>
            <a:r>
              <a:rPr lang="en-US" altLang="zh-CN" sz="2200" i="1" dirty="0">
                <a:latin typeface="微软雅黑" pitchFamily="34" charset="-122"/>
                <a:ea typeface="微软雅黑" pitchFamily="34" charset="-122"/>
              </a:rPr>
              <a:t>H</a:t>
            </a:r>
            <a:r>
              <a:rPr lang="zh-CN" altLang="en-US" sz="2200" dirty="0">
                <a:latin typeface="微软雅黑" pitchFamily="34" charset="-122"/>
                <a:ea typeface="微软雅黑" pitchFamily="34" charset="-122"/>
              </a:rPr>
              <a:t>的变化</a:t>
            </a:r>
            <a:r>
              <a:rPr lang="en-US" altLang="zh-CN" sz="2200" dirty="0">
                <a:latin typeface="微软雅黑" pitchFamily="34" charset="-122"/>
                <a:ea typeface="微软雅黑" pitchFamily="34" charset="-122"/>
              </a:rPr>
              <a:t>, </a:t>
            </a:r>
            <a:r>
              <a:rPr lang="zh-CN" altLang="en-US" sz="2200" dirty="0">
                <a:latin typeface="微软雅黑" pitchFamily="34" charset="-122"/>
                <a:ea typeface="微软雅黑" pitchFamily="34" charset="-122"/>
              </a:rPr>
              <a:t>例如，</a:t>
            </a:r>
            <a:r>
              <a:rPr lang="zh-CN" altLang="en-US" sz="2200" dirty="0">
                <a:latin typeface="微软雅黑" pitchFamily="34" charset="-122"/>
                <a:ea typeface="微软雅黑" pitchFamily="34" charset="-122"/>
                <a:sym typeface="Symbol" pitchFamily="18" charset="2"/>
              </a:rPr>
              <a:t></a:t>
            </a:r>
            <a:r>
              <a:rPr lang="en-US" altLang="zh-CN" sz="2200" i="1" dirty="0">
                <a:latin typeface="微软雅黑" pitchFamily="34" charset="-122"/>
                <a:ea typeface="微软雅黑" pitchFamily="34" charset="-122"/>
              </a:rPr>
              <a:t>U</a:t>
            </a:r>
            <a:r>
              <a:rPr lang="en-US" altLang="zh-CN" sz="2200" dirty="0">
                <a:latin typeface="微软雅黑" pitchFamily="34" charset="-122"/>
                <a:ea typeface="微软雅黑" pitchFamily="34" charset="-122"/>
              </a:rPr>
              <a:t>=</a:t>
            </a:r>
            <a:r>
              <a:rPr lang="en-US" altLang="zh-CN" sz="2200" i="1" dirty="0">
                <a:latin typeface="微软雅黑" pitchFamily="34" charset="-122"/>
                <a:ea typeface="微软雅黑" pitchFamily="34" charset="-122"/>
              </a:rPr>
              <a:t>Q</a:t>
            </a:r>
            <a:r>
              <a:rPr lang="en-US" altLang="zh-CN" sz="2200" baseline="-25000" dirty="0">
                <a:latin typeface="微软雅黑" pitchFamily="34" charset="-122"/>
                <a:ea typeface="微软雅黑" pitchFamily="34" charset="-122"/>
              </a:rPr>
              <a:t>v</a:t>
            </a:r>
            <a:r>
              <a:rPr lang="zh-CN" altLang="en-US" sz="2200" dirty="0">
                <a:latin typeface="微软雅黑" pitchFamily="34" charset="-122"/>
                <a:ea typeface="微软雅黑" pitchFamily="34" charset="-122"/>
              </a:rPr>
              <a:t>，</a:t>
            </a:r>
            <a:r>
              <a:rPr lang="zh-CN" altLang="en-US" sz="2200" dirty="0">
                <a:latin typeface="微软雅黑" pitchFamily="34" charset="-122"/>
                <a:ea typeface="微软雅黑" pitchFamily="34" charset="-122"/>
                <a:sym typeface="Symbol" pitchFamily="18" charset="2"/>
              </a:rPr>
              <a:t></a:t>
            </a:r>
            <a:r>
              <a:rPr lang="en-US" altLang="zh-CN" sz="2200" i="1" dirty="0">
                <a:latin typeface="微软雅黑" pitchFamily="34" charset="-122"/>
                <a:ea typeface="微软雅黑" pitchFamily="34" charset="-122"/>
                <a:sym typeface="Symbol" pitchFamily="18" charset="2"/>
              </a:rPr>
              <a:t>H</a:t>
            </a:r>
            <a:r>
              <a:rPr lang="en-US" altLang="zh-CN" sz="2200" dirty="0">
                <a:latin typeface="微软雅黑" pitchFamily="34" charset="-122"/>
                <a:ea typeface="微软雅黑" pitchFamily="34" charset="-122"/>
              </a:rPr>
              <a:t>=</a:t>
            </a:r>
            <a:r>
              <a:rPr lang="en-US" altLang="zh-CN" sz="2200" i="1" dirty="0" err="1">
                <a:latin typeface="微软雅黑" pitchFamily="34" charset="-122"/>
                <a:ea typeface="微软雅黑" pitchFamily="34" charset="-122"/>
              </a:rPr>
              <a:t>Q</a:t>
            </a:r>
            <a:r>
              <a:rPr lang="en-US" altLang="zh-CN" sz="2200" baseline="-25000" dirty="0" err="1">
                <a:latin typeface="微软雅黑" pitchFamily="34" charset="-122"/>
                <a:ea typeface="微软雅黑" pitchFamily="34" charset="-122"/>
              </a:rPr>
              <a:t>p</a:t>
            </a:r>
            <a:r>
              <a:rPr lang="zh-CN" altLang="en-US" sz="2200" dirty="0">
                <a:latin typeface="微软雅黑" pitchFamily="34" charset="-122"/>
                <a:ea typeface="微软雅黑" pitchFamily="34" charset="-122"/>
              </a:rPr>
              <a:t>。熵也是这样，体系在一定状态下有一定的值，当体系发生变化时要用可逆变化过程中的热温熵来衡量它的变化值。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7394"/>
                                        </p:tgtEl>
                                        <p:attrNameLst>
                                          <p:attrName>style.visibility</p:attrName>
                                        </p:attrNameLst>
                                      </p:cBhvr>
                                      <p:to>
                                        <p:strVal val="visible"/>
                                      </p:to>
                                    </p:set>
                                    <p:anim calcmode="lin" valueType="num">
                                      <p:cBhvr additive="base">
                                        <p:cTn id="7" dur="500" fill="hold"/>
                                        <p:tgtEl>
                                          <p:spTgt spid="827394"/>
                                        </p:tgtEl>
                                        <p:attrNameLst>
                                          <p:attrName>ppt_x</p:attrName>
                                        </p:attrNameLst>
                                      </p:cBhvr>
                                      <p:tavLst>
                                        <p:tav tm="0">
                                          <p:val>
                                            <p:strVal val="#ppt_x"/>
                                          </p:val>
                                        </p:tav>
                                        <p:tav tm="100000">
                                          <p:val>
                                            <p:strVal val="#ppt_x"/>
                                          </p:val>
                                        </p:tav>
                                      </p:tavLst>
                                    </p:anim>
                                    <p:anim calcmode="lin" valueType="num">
                                      <p:cBhvr additive="base">
                                        <p:cTn id="8" dur="500" fill="hold"/>
                                        <p:tgtEl>
                                          <p:spTgt spid="8273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4"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79388" y="404813"/>
            <a:ext cx="6624637" cy="1008062"/>
          </a:xfrm>
        </p:spPr>
        <p:txBody>
          <a:bodyPr/>
          <a:lstStyle/>
          <a:p>
            <a:pPr eaLnBrk="1" hangingPunct="1"/>
            <a:r>
              <a:rPr lang="en-US" altLang="zh-CN" smtClean="0">
                <a:solidFill>
                  <a:srgbClr val="3333CC"/>
                </a:solidFill>
                <a:latin typeface="黑体" pitchFamily="2" charset="-122"/>
                <a:ea typeface="黑体" pitchFamily="2" charset="-122"/>
              </a:rPr>
              <a:t>3</a:t>
            </a:r>
            <a:r>
              <a:rPr lang="zh-CN" altLang="en-US" smtClean="0">
                <a:solidFill>
                  <a:srgbClr val="3333CC"/>
                </a:solidFill>
                <a:latin typeface="黑体" pitchFamily="2" charset="-122"/>
                <a:ea typeface="黑体" pitchFamily="2" charset="-122"/>
              </a:rPr>
              <a:t>、化学反应自发的判据</a:t>
            </a:r>
          </a:p>
        </p:txBody>
      </p:sp>
      <p:sp>
        <p:nvSpPr>
          <p:cNvPr id="105475" name="Rectangle 3"/>
          <p:cNvSpPr>
            <a:spLocks noGrp="1" noChangeArrowheads="1"/>
          </p:cNvSpPr>
          <p:nvPr>
            <p:ph type="body" idx="1"/>
          </p:nvPr>
        </p:nvSpPr>
        <p:spPr>
          <a:xfrm>
            <a:off x="611560" y="2204864"/>
            <a:ext cx="7488238" cy="3744416"/>
          </a:xfrm>
          <a:extLst>
            <a:ext uri="{909E8E84-426E-40DD-AFC4-6F175D3DCCD1}">
              <a14:hiddenFill xmlns:a14="http://schemas.microsoft.com/office/drawing/2010/main">
                <a:solidFill>
                  <a:schemeClr val="bg1"/>
                </a:solidFill>
              </a14:hiddenFill>
            </a:ext>
          </a:extLst>
        </p:spPr>
        <p:txBody>
          <a:bodyPr/>
          <a:lstStyle/>
          <a:p>
            <a:pPr eaLnBrk="1" hangingPunct="1">
              <a:lnSpc>
                <a:spcPct val="150000"/>
              </a:lnSpc>
              <a:buFont typeface="Wingdings" pitchFamily="2" charset="2"/>
              <a:buNone/>
            </a:pPr>
            <a:r>
              <a:rPr lang="zh-CN" altLang="en-US" sz="2800" dirty="0" smtClean="0">
                <a:solidFill>
                  <a:srgbClr val="3333CC"/>
                </a:solidFill>
              </a:rPr>
              <a:t>     </a:t>
            </a:r>
            <a:r>
              <a:rPr lang="zh-CN" altLang="en-US" sz="2800" dirty="0" smtClean="0">
                <a:solidFill>
                  <a:srgbClr val="3333CC"/>
                </a:solidFill>
                <a:latin typeface="黑体" pitchFamily="2" charset="-122"/>
                <a:ea typeface="黑体" pitchFamily="2" charset="-122"/>
              </a:rPr>
              <a:t>自发过程可以用一定的物理量来判断其变化的方向和限度。如</a:t>
            </a:r>
            <a:r>
              <a:rPr lang="zh-CN" altLang="en-US" sz="2800" dirty="0" smtClean="0">
                <a:solidFill>
                  <a:srgbClr val="3333CC"/>
                </a:solidFill>
                <a:latin typeface="黑体" pitchFamily="2" charset="-122"/>
                <a:ea typeface="黑体" pitchFamily="2" charset="-122"/>
                <a:sym typeface="Symbol" pitchFamily="18" charset="2"/>
              </a:rPr>
              <a:t></a:t>
            </a:r>
            <a:r>
              <a:rPr lang="en-US" altLang="zh-CN" sz="2800" dirty="0" smtClean="0">
                <a:solidFill>
                  <a:srgbClr val="3333CC"/>
                </a:solidFill>
                <a:latin typeface="黑体" pitchFamily="2" charset="-122"/>
                <a:ea typeface="黑体" pitchFamily="2" charset="-122"/>
                <a:sym typeface="Symbol" pitchFamily="18" charset="2"/>
              </a:rPr>
              <a:t>H、 T、 p</a:t>
            </a:r>
            <a:r>
              <a:rPr lang="zh-CN" altLang="en-US" sz="2800" dirty="0" smtClean="0">
                <a:solidFill>
                  <a:srgbClr val="3333CC"/>
                </a:solidFill>
                <a:latin typeface="黑体" pitchFamily="2" charset="-122"/>
                <a:ea typeface="黑体" pitchFamily="2" charset="-122"/>
                <a:sym typeface="Symbol" pitchFamily="18" charset="2"/>
              </a:rPr>
              <a:t>等。</a:t>
            </a:r>
          </a:p>
          <a:p>
            <a:pPr eaLnBrk="1" hangingPunct="1">
              <a:lnSpc>
                <a:spcPct val="150000"/>
              </a:lnSpc>
              <a:buFont typeface="Wingdings" pitchFamily="2" charset="2"/>
              <a:buNone/>
            </a:pPr>
            <a:endParaRPr lang="zh-CN" altLang="en-US" sz="2800" dirty="0" smtClean="0">
              <a:solidFill>
                <a:srgbClr val="3333CC"/>
              </a:solidFill>
              <a:latin typeface="黑体" pitchFamily="2" charset="-122"/>
              <a:ea typeface="黑体" pitchFamily="2" charset="-122"/>
              <a:sym typeface="Symbol" pitchFamily="18" charset="2"/>
            </a:endParaRPr>
          </a:p>
          <a:p>
            <a:pPr eaLnBrk="1" hangingPunct="1">
              <a:lnSpc>
                <a:spcPct val="150000"/>
              </a:lnSpc>
              <a:buFont typeface="Wingdings" pitchFamily="2" charset="2"/>
              <a:buNone/>
            </a:pPr>
            <a:r>
              <a:rPr lang="zh-CN" altLang="en-US" sz="2800" dirty="0" smtClean="0">
                <a:solidFill>
                  <a:srgbClr val="3333CC"/>
                </a:solidFill>
                <a:latin typeface="黑体" pitchFamily="2" charset="-122"/>
                <a:ea typeface="黑体" pitchFamily="2" charset="-122"/>
                <a:sym typeface="Symbol" pitchFamily="18" charset="2"/>
              </a:rPr>
              <a:t>   化学</a:t>
            </a:r>
            <a:r>
              <a:rPr lang="zh-CN" altLang="en-US" sz="2800" dirty="0" smtClean="0">
                <a:solidFill>
                  <a:srgbClr val="3333CC"/>
                </a:solidFill>
                <a:latin typeface="黑体" pitchFamily="2" charset="-122"/>
                <a:ea typeface="黑体" pitchFamily="2" charset="-122"/>
              </a:rPr>
              <a:t>反应用什么物理量来判断其变化的</a:t>
            </a:r>
            <a:r>
              <a:rPr lang="zh-CN" altLang="en-US" sz="2800" dirty="0" smtClean="0">
                <a:solidFill>
                  <a:srgbClr val="FF0066"/>
                </a:solidFill>
                <a:latin typeface="黑体" pitchFamily="2" charset="-122"/>
                <a:ea typeface="黑体" pitchFamily="2" charset="-122"/>
              </a:rPr>
              <a:t>方向和限度？？？</a:t>
            </a:r>
          </a:p>
        </p:txBody>
      </p:sp>
      <p:sp>
        <p:nvSpPr>
          <p:cNvPr id="105476" name="Line 5"/>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395288" y="460375"/>
            <a:ext cx="1849437" cy="808038"/>
          </a:xfrm>
        </p:spPr>
        <p:txBody>
          <a:bodyPr/>
          <a:lstStyle/>
          <a:p>
            <a:pPr eaLnBrk="1" hangingPunct="1">
              <a:lnSpc>
                <a:spcPct val="80000"/>
              </a:lnSpc>
            </a:pPr>
            <a:r>
              <a:rPr lang="zh-CN" altLang="en-US" b="1" smtClean="0">
                <a:solidFill>
                  <a:srgbClr val="3333CC"/>
                </a:solidFill>
                <a:latin typeface="黑体" pitchFamily="2" charset="-122"/>
                <a:ea typeface="黑体" pitchFamily="2" charset="-122"/>
              </a:rPr>
              <a:t>1）</a:t>
            </a:r>
            <a:r>
              <a:rPr lang="zh-CN" altLang="en-US" sz="4800" b="1" smtClean="0">
                <a:solidFill>
                  <a:srgbClr val="3333CC"/>
                </a:solidFill>
                <a:latin typeface="黑体" pitchFamily="2" charset="-122"/>
                <a:ea typeface="黑体" pitchFamily="2" charset="-122"/>
              </a:rPr>
              <a:t>例</a:t>
            </a:r>
            <a:r>
              <a:rPr lang="zh-CN" altLang="en-US" sz="4000" b="1" smtClean="0">
                <a:solidFill>
                  <a:srgbClr val="3333CC"/>
                </a:solidFill>
                <a:latin typeface="黑体" pitchFamily="2" charset="-122"/>
                <a:ea typeface="黑体" pitchFamily="2" charset="-122"/>
              </a:rPr>
              <a:t>：</a:t>
            </a:r>
          </a:p>
        </p:txBody>
      </p:sp>
      <p:sp>
        <p:nvSpPr>
          <p:cNvPr id="174083" name="Rectangle 3"/>
          <p:cNvSpPr>
            <a:spLocks noGrp="1" noChangeArrowheads="1"/>
          </p:cNvSpPr>
          <p:nvPr>
            <p:ph type="body" idx="1"/>
          </p:nvPr>
        </p:nvSpPr>
        <p:spPr>
          <a:xfrm>
            <a:off x="323850" y="1533525"/>
            <a:ext cx="8604250" cy="3408363"/>
          </a:xfrm>
        </p:spPr>
        <p:txBody>
          <a:bodyPr/>
          <a:lstStyle/>
          <a:p>
            <a:pPr eaLnBrk="1" hangingPunct="1">
              <a:lnSpc>
                <a:spcPct val="80000"/>
              </a:lnSpc>
              <a:buFont typeface="Wingdings" pitchFamily="2" charset="2"/>
              <a:buNone/>
            </a:pPr>
            <a:r>
              <a:rPr lang="zh-CN" altLang="en-US" sz="2800" b="1" dirty="0" smtClean="0">
                <a:solidFill>
                  <a:srgbClr val="3333CC"/>
                </a:solidFill>
              </a:rPr>
              <a:t>2</a:t>
            </a:r>
            <a:r>
              <a:rPr lang="en-US" altLang="zh-CN" sz="2800" b="1" dirty="0" smtClean="0">
                <a:solidFill>
                  <a:srgbClr val="3333CC"/>
                </a:solidFill>
              </a:rPr>
              <a:t>H</a:t>
            </a:r>
            <a:r>
              <a:rPr lang="en-US" altLang="zh-CN" sz="2800" b="1" baseline="-25000" dirty="0" smtClean="0">
                <a:solidFill>
                  <a:srgbClr val="3333CC"/>
                </a:solidFill>
              </a:rPr>
              <a:t>2</a:t>
            </a:r>
            <a:r>
              <a:rPr lang="en-US" altLang="zh-CN" sz="2400" b="1" dirty="0" smtClean="0">
                <a:solidFill>
                  <a:srgbClr val="3333CC"/>
                </a:solidFill>
              </a:rPr>
              <a:t>(g)</a:t>
            </a:r>
            <a:r>
              <a:rPr lang="en-US" altLang="zh-CN" sz="2800" b="1" dirty="0" smtClean="0">
                <a:solidFill>
                  <a:srgbClr val="3333CC"/>
                </a:solidFill>
              </a:rPr>
              <a:t>+O</a:t>
            </a:r>
            <a:r>
              <a:rPr lang="en-US" altLang="zh-CN" sz="2800" b="1" baseline="-25000" dirty="0" smtClean="0">
                <a:solidFill>
                  <a:srgbClr val="3333CC"/>
                </a:solidFill>
              </a:rPr>
              <a:t>2</a:t>
            </a:r>
            <a:r>
              <a:rPr lang="en-US" altLang="zh-CN" sz="2800" b="1" dirty="0" smtClean="0">
                <a:solidFill>
                  <a:srgbClr val="3333CC"/>
                </a:solidFill>
              </a:rPr>
              <a:t>         2H</a:t>
            </a:r>
            <a:r>
              <a:rPr lang="en-US" altLang="zh-CN" sz="2800" b="1" baseline="-25000" dirty="0" smtClean="0">
                <a:solidFill>
                  <a:srgbClr val="3333CC"/>
                </a:solidFill>
              </a:rPr>
              <a:t>2</a:t>
            </a:r>
            <a:r>
              <a:rPr lang="en-US" altLang="zh-CN" sz="2800" b="1" dirty="0" smtClean="0">
                <a:solidFill>
                  <a:srgbClr val="3333CC"/>
                </a:solidFill>
              </a:rPr>
              <a:t>O</a:t>
            </a:r>
            <a:r>
              <a:rPr lang="en-US" altLang="zh-CN" sz="2400" b="1" dirty="0" smtClean="0">
                <a:solidFill>
                  <a:srgbClr val="3333CC"/>
                </a:solidFill>
              </a:rPr>
              <a:t>(g) ; </a:t>
            </a:r>
            <a:r>
              <a:rPr lang="en-US" altLang="zh-CN" sz="2800" b="1" dirty="0" smtClean="0">
                <a:solidFill>
                  <a:srgbClr val="3333CC"/>
                </a:solidFill>
                <a:sym typeface="Symbol" pitchFamily="18" charset="2"/>
              </a:rPr>
              <a:t></a:t>
            </a:r>
            <a:r>
              <a:rPr lang="en-US" altLang="zh-CN" sz="2800" b="1" baseline="-25000" dirty="0" err="1" smtClean="0">
                <a:solidFill>
                  <a:srgbClr val="3333CC"/>
                </a:solidFill>
                <a:sym typeface="Symbol" pitchFamily="18" charset="2"/>
              </a:rPr>
              <a:t>r</a:t>
            </a:r>
            <a:r>
              <a:rPr lang="en-US" altLang="zh-CN" sz="2800" b="1" dirty="0" err="1" smtClean="0">
                <a:solidFill>
                  <a:srgbClr val="3333CC"/>
                </a:solidFill>
                <a:sym typeface="Symbol" pitchFamily="18" charset="2"/>
              </a:rPr>
              <a:t>H</a:t>
            </a:r>
            <a:r>
              <a:rPr lang="en-US" altLang="zh-CN" sz="2400" b="1" dirty="0" smtClean="0">
                <a:solidFill>
                  <a:srgbClr val="3333CC"/>
                </a:solidFill>
                <a:sym typeface="Symbol" pitchFamily="18" charset="2"/>
              </a:rPr>
              <a:t> </a:t>
            </a:r>
            <a:r>
              <a:rPr lang="en-US" altLang="zh-CN" sz="2400" b="1" baseline="30000" dirty="0" smtClean="0">
                <a:solidFill>
                  <a:srgbClr val="3333CC"/>
                </a:solidFill>
                <a:sym typeface="Symbol" pitchFamily="18" charset="2"/>
              </a:rPr>
              <a:t>Θ</a:t>
            </a:r>
            <a:r>
              <a:rPr lang="en-US" altLang="zh-CN" sz="2400" b="1" dirty="0" smtClean="0">
                <a:solidFill>
                  <a:srgbClr val="3333CC"/>
                </a:solidFill>
              </a:rPr>
              <a:t>= - 484kJ/mol</a:t>
            </a:r>
          </a:p>
          <a:p>
            <a:pPr eaLnBrk="1" hangingPunct="1">
              <a:lnSpc>
                <a:spcPct val="80000"/>
              </a:lnSpc>
              <a:buFont typeface="Wingdings" pitchFamily="2" charset="2"/>
              <a:buNone/>
            </a:pPr>
            <a:r>
              <a:rPr lang="en-US" altLang="zh-CN" sz="2800" b="1" dirty="0" smtClean="0">
                <a:solidFill>
                  <a:srgbClr val="3333CC"/>
                </a:solidFill>
              </a:rPr>
              <a:t>C</a:t>
            </a:r>
            <a:r>
              <a:rPr lang="en-US" altLang="zh-CN" sz="2400" b="1" dirty="0" smtClean="0">
                <a:solidFill>
                  <a:srgbClr val="3333CC"/>
                </a:solidFill>
              </a:rPr>
              <a:t>(s)</a:t>
            </a:r>
            <a:r>
              <a:rPr lang="en-US" altLang="zh-CN" sz="2800" b="1" dirty="0" smtClean="0">
                <a:solidFill>
                  <a:srgbClr val="3333CC"/>
                </a:solidFill>
              </a:rPr>
              <a:t>+O</a:t>
            </a:r>
            <a:r>
              <a:rPr lang="en-US" altLang="zh-CN" sz="2800" b="1" baseline="-25000" dirty="0" smtClean="0">
                <a:solidFill>
                  <a:srgbClr val="3333CC"/>
                </a:solidFill>
              </a:rPr>
              <a:t>2</a:t>
            </a:r>
            <a:r>
              <a:rPr lang="en-US" altLang="zh-CN" sz="2400" b="1" dirty="0" smtClean="0">
                <a:solidFill>
                  <a:srgbClr val="3333CC"/>
                </a:solidFill>
              </a:rPr>
              <a:t>(g)</a:t>
            </a:r>
            <a:r>
              <a:rPr lang="en-US" altLang="zh-CN" sz="2800" b="1" dirty="0" smtClean="0">
                <a:solidFill>
                  <a:srgbClr val="3333CC"/>
                </a:solidFill>
              </a:rPr>
              <a:t>         CO</a:t>
            </a:r>
            <a:r>
              <a:rPr lang="en-US" altLang="zh-CN" sz="2800" b="1" baseline="-25000" dirty="0" smtClean="0">
                <a:solidFill>
                  <a:srgbClr val="3333CC"/>
                </a:solidFill>
              </a:rPr>
              <a:t>2</a:t>
            </a:r>
            <a:r>
              <a:rPr lang="en-US" altLang="zh-CN" sz="2400" b="1" dirty="0" smtClean="0">
                <a:solidFill>
                  <a:srgbClr val="3333CC"/>
                </a:solidFill>
              </a:rPr>
              <a:t>(g)</a:t>
            </a:r>
            <a:r>
              <a:rPr lang="en-US" altLang="zh-CN" sz="2800" b="1" dirty="0" smtClean="0">
                <a:solidFill>
                  <a:srgbClr val="3333CC"/>
                </a:solidFill>
              </a:rPr>
              <a:t>;    </a:t>
            </a:r>
            <a:r>
              <a:rPr lang="en-US" altLang="zh-CN" sz="2800" b="1" dirty="0" smtClean="0">
                <a:solidFill>
                  <a:srgbClr val="3333CC"/>
                </a:solidFill>
                <a:sym typeface="Symbol" pitchFamily="18" charset="2"/>
              </a:rPr>
              <a:t></a:t>
            </a:r>
            <a:r>
              <a:rPr lang="en-US" altLang="zh-CN" sz="2800" b="1" baseline="-25000" dirty="0" err="1" smtClean="0">
                <a:solidFill>
                  <a:srgbClr val="3333CC"/>
                </a:solidFill>
                <a:sym typeface="Symbol" pitchFamily="18" charset="2"/>
              </a:rPr>
              <a:t>r</a:t>
            </a:r>
            <a:r>
              <a:rPr lang="en-US" altLang="zh-CN" sz="2800" b="1" dirty="0" err="1" smtClean="0">
                <a:solidFill>
                  <a:srgbClr val="3333CC"/>
                </a:solidFill>
                <a:sym typeface="Symbol" pitchFamily="18" charset="2"/>
              </a:rPr>
              <a:t>H</a:t>
            </a:r>
            <a:r>
              <a:rPr lang="en-US" altLang="zh-CN" sz="2800" b="1" dirty="0" smtClean="0">
                <a:solidFill>
                  <a:srgbClr val="3333CC"/>
                </a:solidFill>
                <a:sym typeface="Symbol" pitchFamily="18" charset="2"/>
              </a:rPr>
              <a:t> </a:t>
            </a:r>
            <a:r>
              <a:rPr lang="en-US" altLang="zh-CN" sz="2800" b="1" baseline="30000" dirty="0" smtClean="0">
                <a:solidFill>
                  <a:srgbClr val="3333CC"/>
                </a:solidFill>
                <a:sym typeface="Symbol" pitchFamily="18" charset="2"/>
              </a:rPr>
              <a:t>Θ</a:t>
            </a:r>
            <a:r>
              <a:rPr lang="en-US" altLang="zh-CN" sz="2800" b="1" baseline="-25000" dirty="0" smtClean="0">
                <a:solidFill>
                  <a:srgbClr val="3333CC"/>
                </a:solidFill>
              </a:rPr>
              <a:t> </a:t>
            </a:r>
            <a:r>
              <a:rPr lang="en-US" altLang="zh-CN" sz="2400" b="1" dirty="0" smtClean="0">
                <a:solidFill>
                  <a:srgbClr val="3333CC"/>
                </a:solidFill>
              </a:rPr>
              <a:t>=</a:t>
            </a:r>
            <a:r>
              <a:rPr lang="en-US" altLang="zh-CN" sz="2800" b="1" dirty="0" smtClean="0">
                <a:solidFill>
                  <a:srgbClr val="3333CC"/>
                </a:solidFill>
              </a:rPr>
              <a:t> </a:t>
            </a:r>
            <a:r>
              <a:rPr lang="en-US" altLang="zh-CN" sz="2400" b="1" dirty="0" smtClean="0">
                <a:solidFill>
                  <a:srgbClr val="3333CC"/>
                </a:solidFill>
              </a:rPr>
              <a:t>- 394kJ/mol</a:t>
            </a:r>
          </a:p>
          <a:p>
            <a:pPr eaLnBrk="1" hangingPunct="1">
              <a:lnSpc>
                <a:spcPct val="80000"/>
              </a:lnSpc>
              <a:buFont typeface="Wingdings" pitchFamily="2" charset="2"/>
              <a:buNone/>
            </a:pPr>
            <a:r>
              <a:rPr lang="en-US" altLang="zh-CN" sz="2800" b="1" dirty="0" smtClean="0">
                <a:solidFill>
                  <a:srgbClr val="3333CC"/>
                </a:solidFill>
              </a:rPr>
              <a:t>3Fe</a:t>
            </a:r>
            <a:r>
              <a:rPr lang="en-US" altLang="zh-CN" sz="2000" b="1" dirty="0" smtClean="0">
                <a:solidFill>
                  <a:srgbClr val="3333CC"/>
                </a:solidFill>
              </a:rPr>
              <a:t>(s)</a:t>
            </a:r>
            <a:r>
              <a:rPr lang="en-US" altLang="zh-CN" sz="2800" b="1" dirty="0" smtClean="0">
                <a:solidFill>
                  <a:srgbClr val="3333CC"/>
                </a:solidFill>
              </a:rPr>
              <a:t>+2O</a:t>
            </a:r>
            <a:r>
              <a:rPr lang="en-US" altLang="zh-CN" sz="2800" b="1" baseline="-25000" dirty="0" smtClean="0">
                <a:solidFill>
                  <a:srgbClr val="3333CC"/>
                </a:solidFill>
              </a:rPr>
              <a:t>2</a:t>
            </a:r>
            <a:r>
              <a:rPr lang="en-US" altLang="zh-CN" sz="2000" b="1" dirty="0" smtClean="0">
                <a:solidFill>
                  <a:srgbClr val="3333CC"/>
                </a:solidFill>
              </a:rPr>
              <a:t>(g)</a:t>
            </a:r>
            <a:r>
              <a:rPr lang="en-US" altLang="zh-CN" sz="2800" b="1" dirty="0" smtClean="0">
                <a:solidFill>
                  <a:srgbClr val="3333CC"/>
                </a:solidFill>
              </a:rPr>
              <a:t>     Fe</a:t>
            </a:r>
            <a:r>
              <a:rPr lang="en-US" altLang="zh-CN" sz="2800" b="1" baseline="-25000" dirty="0" smtClean="0">
                <a:solidFill>
                  <a:srgbClr val="3333CC"/>
                </a:solidFill>
              </a:rPr>
              <a:t>3</a:t>
            </a:r>
            <a:r>
              <a:rPr lang="en-US" altLang="zh-CN" sz="2800" b="1" dirty="0" smtClean="0">
                <a:solidFill>
                  <a:srgbClr val="3333CC"/>
                </a:solidFill>
              </a:rPr>
              <a:t>O</a:t>
            </a:r>
            <a:r>
              <a:rPr lang="en-US" altLang="zh-CN" sz="2800" b="1" baseline="-25000" dirty="0" smtClean="0">
                <a:solidFill>
                  <a:srgbClr val="3333CC"/>
                </a:solidFill>
              </a:rPr>
              <a:t>4</a:t>
            </a:r>
            <a:r>
              <a:rPr lang="en-US" altLang="zh-CN" sz="2400" b="1" dirty="0" smtClean="0">
                <a:solidFill>
                  <a:srgbClr val="3333CC"/>
                </a:solidFill>
              </a:rPr>
              <a:t>(s)</a:t>
            </a:r>
            <a:r>
              <a:rPr lang="en-US" altLang="zh-CN" sz="2800" b="1" dirty="0" smtClean="0">
                <a:solidFill>
                  <a:srgbClr val="3333CC"/>
                </a:solidFill>
              </a:rPr>
              <a:t>; </a:t>
            </a:r>
            <a:r>
              <a:rPr lang="en-US" altLang="zh-CN" sz="2800" b="1" dirty="0" smtClean="0">
                <a:solidFill>
                  <a:srgbClr val="3333CC"/>
                </a:solidFill>
                <a:sym typeface="Symbol" pitchFamily="18" charset="2"/>
              </a:rPr>
              <a:t></a:t>
            </a:r>
            <a:r>
              <a:rPr lang="en-US" altLang="zh-CN" sz="2800" b="1" baseline="-25000" dirty="0" err="1" smtClean="0">
                <a:solidFill>
                  <a:srgbClr val="3333CC"/>
                </a:solidFill>
                <a:sym typeface="Symbol" pitchFamily="18" charset="2"/>
              </a:rPr>
              <a:t>r</a:t>
            </a:r>
            <a:r>
              <a:rPr lang="en-US" altLang="zh-CN" sz="2800" b="1" dirty="0" err="1" smtClean="0">
                <a:solidFill>
                  <a:srgbClr val="3333CC"/>
                </a:solidFill>
                <a:sym typeface="Symbol" pitchFamily="18" charset="2"/>
              </a:rPr>
              <a:t>H</a:t>
            </a:r>
            <a:r>
              <a:rPr lang="en-US" altLang="zh-CN" sz="2800" b="1" baseline="30000" dirty="0" err="1" smtClean="0">
                <a:solidFill>
                  <a:srgbClr val="3333CC"/>
                </a:solidFill>
                <a:sym typeface="Symbol" pitchFamily="18" charset="2"/>
              </a:rPr>
              <a:t>Θ</a:t>
            </a:r>
            <a:r>
              <a:rPr lang="en-US" altLang="zh-CN" sz="2400" b="1" dirty="0" smtClean="0">
                <a:solidFill>
                  <a:srgbClr val="3333CC"/>
                </a:solidFill>
              </a:rPr>
              <a:t>=-1121kJ/mol</a:t>
            </a:r>
          </a:p>
          <a:p>
            <a:pPr eaLnBrk="1" hangingPunct="1"/>
            <a:endParaRPr lang="en-US" altLang="zh-CN" sz="2800" b="1" dirty="0" smtClean="0">
              <a:solidFill>
                <a:srgbClr val="3333CC"/>
              </a:solidFill>
            </a:endParaRPr>
          </a:p>
          <a:p>
            <a:pPr eaLnBrk="1" hangingPunct="1">
              <a:buFont typeface="Wingdings" pitchFamily="2" charset="2"/>
              <a:buNone/>
            </a:pPr>
            <a:r>
              <a:rPr lang="en-US" altLang="zh-CN" sz="2800" b="1" dirty="0" smtClean="0">
                <a:solidFill>
                  <a:srgbClr val="3333CC"/>
                </a:solidFill>
              </a:rPr>
              <a:t>      </a:t>
            </a:r>
            <a:r>
              <a:rPr lang="zh-CN" altLang="en-US" sz="2800" dirty="0" smtClean="0">
                <a:solidFill>
                  <a:srgbClr val="3333CC"/>
                </a:solidFill>
                <a:ea typeface="黑体" pitchFamily="2" charset="-122"/>
              </a:rPr>
              <a:t>此类反应发生时系统的能量降低，这是一切自然变化进行的方向。放热反应就是遵循能量最低原理的。</a:t>
            </a:r>
            <a:r>
              <a:rPr lang="zh-CN" altLang="zh-CN" sz="2800" dirty="0" smtClean="0">
                <a:solidFill>
                  <a:srgbClr val="3333CC"/>
                </a:solidFill>
                <a:ea typeface="黑体" pitchFamily="2" charset="-122"/>
              </a:rPr>
              <a:t>任何系统都有趋向于能量最低的倾向。</a:t>
            </a:r>
            <a:endParaRPr lang="zh-CN" altLang="en-US" sz="2800" dirty="0" smtClean="0">
              <a:solidFill>
                <a:srgbClr val="3333CC"/>
              </a:solidFill>
              <a:ea typeface="黑体" pitchFamily="2" charset="-122"/>
            </a:endParaRPr>
          </a:p>
        </p:txBody>
      </p:sp>
      <p:sp>
        <p:nvSpPr>
          <p:cNvPr id="174084" name="Line 4"/>
          <p:cNvSpPr>
            <a:spLocks noChangeShapeType="1"/>
          </p:cNvSpPr>
          <p:nvPr/>
        </p:nvSpPr>
        <p:spPr bwMode="auto">
          <a:xfrm>
            <a:off x="2051050" y="1700213"/>
            <a:ext cx="720725"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5" name="Line 5"/>
          <p:cNvSpPr>
            <a:spLocks noChangeShapeType="1"/>
          </p:cNvSpPr>
          <p:nvPr/>
        </p:nvSpPr>
        <p:spPr bwMode="auto">
          <a:xfrm>
            <a:off x="2482850" y="2563813"/>
            <a:ext cx="504825"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6" name="Line 6"/>
          <p:cNvSpPr>
            <a:spLocks noChangeShapeType="1"/>
          </p:cNvSpPr>
          <p:nvPr/>
        </p:nvSpPr>
        <p:spPr bwMode="auto">
          <a:xfrm flipV="1">
            <a:off x="2124075" y="2205038"/>
            <a:ext cx="576263" cy="0"/>
          </a:xfrm>
          <a:prstGeom prst="line">
            <a:avLst/>
          </a:prstGeom>
          <a:noFill/>
          <a:ln w="571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Rectangle 8"/>
          <p:cNvSpPr>
            <a:spLocks noChangeArrowheads="1"/>
          </p:cNvSpPr>
          <p:nvPr/>
        </p:nvSpPr>
        <p:spPr bwMode="auto">
          <a:xfrm>
            <a:off x="250825" y="5084763"/>
            <a:ext cx="8713788"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buFont typeface="Wingdings" pitchFamily="2" charset="2"/>
              <a:buNone/>
            </a:pPr>
            <a:r>
              <a:rPr lang="en-US" altLang="zh-CN" dirty="0">
                <a:latin typeface="黑体" pitchFamily="2" charset="-122"/>
                <a:ea typeface="黑体" pitchFamily="2" charset="-122"/>
              </a:rPr>
              <a:t>    </a:t>
            </a:r>
            <a:r>
              <a:rPr lang="en-US" altLang="zh-CN" dirty="0">
                <a:solidFill>
                  <a:srgbClr val="3333CC"/>
                </a:solidFill>
                <a:latin typeface="黑体" pitchFamily="2" charset="-122"/>
                <a:ea typeface="黑体" pitchFamily="2" charset="-122"/>
              </a:rPr>
              <a:t>19</a:t>
            </a:r>
            <a:r>
              <a:rPr lang="zh-CN" altLang="en-US" dirty="0">
                <a:solidFill>
                  <a:srgbClr val="3333CC"/>
                </a:solidFill>
                <a:latin typeface="黑体" pitchFamily="2" charset="-122"/>
                <a:ea typeface="黑体" pitchFamily="2" charset="-122"/>
              </a:rPr>
              <a:t>世纪曾提出</a:t>
            </a:r>
            <a:r>
              <a:rPr lang="zh-CN" altLang="en-US" dirty="0">
                <a:solidFill>
                  <a:srgbClr val="3333CC"/>
                </a:solidFill>
                <a:ea typeface="黑体" pitchFamily="2" charset="-122"/>
              </a:rPr>
              <a:t>“</a:t>
            </a:r>
            <a:r>
              <a:rPr lang="zh-CN" altLang="en-US" dirty="0">
                <a:solidFill>
                  <a:srgbClr val="3333CC"/>
                </a:solidFill>
                <a:latin typeface="黑体" pitchFamily="2" charset="-122"/>
                <a:ea typeface="黑体" pitchFamily="2" charset="-122"/>
              </a:rPr>
              <a:t>没有任何</a:t>
            </a:r>
            <a:r>
              <a:rPr lang="zh-CN" altLang="en-US" dirty="0">
                <a:solidFill>
                  <a:srgbClr val="C00000"/>
                </a:solidFill>
                <a:latin typeface="黑体" pitchFamily="2" charset="-122"/>
                <a:ea typeface="黑体" pitchFamily="2" charset="-122"/>
              </a:rPr>
              <a:t>外界能量</a:t>
            </a:r>
            <a:r>
              <a:rPr lang="zh-CN" altLang="en-US" dirty="0">
                <a:solidFill>
                  <a:srgbClr val="3333CC"/>
                </a:solidFill>
                <a:latin typeface="黑体" pitchFamily="2" charset="-122"/>
                <a:ea typeface="黑体" pitchFamily="2" charset="-122"/>
              </a:rPr>
              <a:t>的参与，化学反应总是朝着</a:t>
            </a:r>
            <a:r>
              <a:rPr lang="zh-CN" altLang="en-US" dirty="0">
                <a:solidFill>
                  <a:srgbClr val="C00000"/>
                </a:solidFill>
                <a:latin typeface="黑体" pitchFamily="2" charset="-122"/>
                <a:ea typeface="黑体" pitchFamily="2" charset="-122"/>
              </a:rPr>
              <a:t>放热最多</a:t>
            </a:r>
            <a:r>
              <a:rPr lang="zh-CN" altLang="en-US" dirty="0">
                <a:solidFill>
                  <a:srgbClr val="3333CC"/>
                </a:solidFill>
                <a:latin typeface="黑体" pitchFamily="2" charset="-122"/>
                <a:ea typeface="黑体" pitchFamily="2" charset="-122"/>
              </a:rPr>
              <a:t>的方向进行</a:t>
            </a:r>
            <a:r>
              <a:rPr lang="zh-CN" altLang="en-US" dirty="0">
                <a:solidFill>
                  <a:srgbClr val="3333CC"/>
                </a:solidFill>
                <a:ea typeface="黑体" pitchFamily="2" charset="-122"/>
              </a:rPr>
              <a:t>”</a:t>
            </a:r>
            <a:r>
              <a:rPr lang="zh-CN" altLang="en-US" dirty="0">
                <a:solidFill>
                  <a:srgbClr val="3333CC"/>
                </a:solidFill>
                <a:latin typeface="黑体" pitchFamily="2" charset="-122"/>
                <a:ea typeface="黑体" pitchFamily="2" charset="-122"/>
              </a:rPr>
              <a:t>。</a:t>
            </a:r>
          </a:p>
        </p:txBody>
      </p:sp>
      <p:sp>
        <p:nvSpPr>
          <p:cNvPr id="174089" name="AutoShape 9"/>
          <p:cNvSpPr>
            <a:spLocks noChangeArrowheads="1"/>
          </p:cNvSpPr>
          <p:nvPr/>
        </p:nvSpPr>
        <p:spPr bwMode="auto">
          <a:xfrm>
            <a:off x="7812088" y="1412875"/>
            <a:ext cx="250825" cy="1439863"/>
          </a:xfrm>
          <a:prstGeom prst="downArrow">
            <a:avLst>
              <a:gd name="adj1" fmla="val 50000"/>
              <a:gd name="adj2" fmla="val 1435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106505" name="Line 10"/>
          <p:cNvSpPr>
            <a:spLocks noChangeShapeType="1"/>
          </p:cNvSpPr>
          <p:nvPr/>
        </p:nvSpPr>
        <p:spPr bwMode="auto">
          <a:xfrm>
            <a:off x="468313" y="1341438"/>
            <a:ext cx="8208962"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dissolve">
                                      <p:cBhvr>
                                        <p:cTn id="7" dur="500"/>
                                        <p:tgtEl>
                                          <p:spTgt spid="1740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4083">
                                            <p:txEl>
                                              <p:pRg st="0" end="0"/>
                                            </p:txEl>
                                          </p:spTgt>
                                        </p:tgtEl>
                                        <p:attrNameLst>
                                          <p:attrName>style.visibility</p:attrName>
                                        </p:attrNameLst>
                                      </p:cBhvr>
                                      <p:to>
                                        <p:strVal val="visible"/>
                                      </p:to>
                                    </p:set>
                                    <p:animEffect transition="in" filter="dissolve">
                                      <p:cBhvr>
                                        <p:cTn id="12" dur="500"/>
                                        <p:tgtEl>
                                          <p:spTgt spid="174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08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4083">
                                            <p:txEl>
                                              <p:pRg st="1" end="1"/>
                                            </p:txEl>
                                          </p:spTgt>
                                        </p:tgtEl>
                                        <p:attrNameLst>
                                          <p:attrName>style.visibility</p:attrName>
                                        </p:attrNameLst>
                                      </p:cBhvr>
                                      <p:to>
                                        <p:strVal val="visible"/>
                                      </p:to>
                                    </p:set>
                                    <p:animEffect transition="in" filter="dissolve">
                                      <p:cBhvr>
                                        <p:cTn id="21" dur="500"/>
                                        <p:tgtEl>
                                          <p:spTgt spid="174083">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408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74083">
                                            <p:txEl>
                                              <p:pRg st="2" end="2"/>
                                            </p:txEl>
                                          </p:spTgt>
                                        </p:tgtEl>
                                        <p:attrNameLst>
                                          <p:attrName>style.visibility</p:attrName>
                                        </p:attrNameLst>
                                      </p:cBhvr>
                                      <p:to>
                                        <p:strVal val="visible"/>
                                      </p:to>
                                    </p:set>
                                    <p:animEffect transition="in" filter="dissolve">
                                      <p:cBhvr>
                                        <p:cTn id="30" dur="500"/>
                                        <p:tgtEl>
                                          <p:spTgt spid="174083">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08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174089"/>
                                        </p:tgtEl>
                                        <p:attrNameLst>
                                          <p:attrName>style.visibility</p:attrName>
                                        </p:attrNameLst>
                                      </p:cBhvr>
                                      <p:to>
                                        <p:strVal val="visible"/>
                                      </p:to>
                                    </p:set>
                                    <p:animEffect transition="in" filter="fade">
                                      <p:cBhvr>
                                        <p:cTn id="39" dur="1000"/>
                                        <p:tgtEl>
                                          <p:spTgt spid="174089"/>
                                        </p:tgtEl>
                                      </p:cBhvr>
                                    </p:animEffect>
                                    <p:anim calcmode="lin" valueType="num">
                                      <p:cBhvr>
                                        <p:cTn id="40" dur="1000" fill="hold"/>
                                        <p:tgtEl>
                                          <p:spTgt spid="174089"/>
                                        </p:tgtEl>
                                        <p:attrNameLst>
                                          <p:attrName>ppt_x</p:attrName>
                                        </p:attrNameLst>
                                      </p:cBhvr>
                                      <p:tavLst>
                                        <p:tav tm="0">
                                          <p:val>
                                            <p:strVal val="#ppt_x"/>
                                          </p:val>
                                        </p:tav>
                                        <p:tav tm="100000">
                                          <p:val>
                                            <p:strVal val="#ppt_x"/>
                                          </p:val>
                                        </p:tav>
                                      </p:tavLst>
                                    </p:anim>
                                    <p:anim calcmode="lin" valueType="num">
                                      <p:cBhvr>
                                        <p:cTn id="41" dur="1000" fill="hold"/>
                                        <p:tgtEl>
                                          <p:spTgt spid="174089"/>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9" presetClass="entr" presetSubtype="0" fill="hold" nodeType="clickEffect">
                                  <p:stCondLst>
                                    <p:cond delay="0"/>
                                  </p:stCondLst>
                                  <p:childTnLst>
                                    <p:set>
                                      <p:cBhvr>
                                        <p:cTn id="45" dur="1" fill="hold">
                                          <p:stCondLst>
                                            <p:cond delay="0"/>
                                          </p:stCondLst>
                                        </p:cTn>
                                        <p:tgtEl>
                                          <p:spTgt spid="174083">
                                            <p:txEl>
                                              <p:pRg st="4" end="4"/>
                                            </p:txEl>
                                          </p:spTgt>
                                        </p:tgtEl>
                                        <p:attrNameLst>
                                          <p:attrName>style.visibility</p:attrName>
                                        </p:attrNameLst>
                                      </p:cBhvr>
                                      <p:to>
                                        <p:strVal val="visible"/>
                                      </p:to>
                                    </p:set>
                                    <p:anim calcmode="lin" valueType="num">
                                      <p:cBhvr>
                                        <p:cTn id="46" dur="1000" fill="hold"/>
                                        <p:tgtEl>
                                          <p:spTgt spid="174083">
                                            <p:txEl>
                                              <p:pRg st="4" end="4"/>
                                            </p:txEl>
                                          </p:spTgt>
                                        </p:tgtEl>
                                        <p:attrNameLst>
                                          <p:attrName>ppt_x</p:attrName>
                                        </p:attrNameLst>
                                      </p:cBhvr>
                                      <p:tavLst>
                                        <p:tav tm="0">
                                          <p:val>
                                            <p:strVal val="#ppt_x-.2"/>
                                          </p:val>
                                        </p:tav>
                                        <p:tav tm="100000">
                                          <p:val>
                                            <p:strVal val="#ppt_x"/>
                                          </p:val>
                                        </p:tav>
                                      </p:tavLst>
                                    </p:anim>
                                    <p:anim calcmode="lin" valueType="num">
                                      <p:cBhvr>
                                        <p:cTn id="47" dur="1000" fill="hold"/>
                                        <p:tgtEl>
                                          <p:spTgt spid="174083">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8" dur="1000"/>
                                        <p:tgtEl>
                                          <p:spTgt spid="174083">
                                            <p:txEl>
                                              <p:pRg st="4" end="4"/>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9" presetClass="entr" presetSubtype="0" fill="hold" grpId="0" nodeType="clickEffect">
                                  <p:stCondLst>
                                    <p:cond delay="0"/>
                                  </p:stCondLst>
                                  <p:childTnLst>
                                    <p:set>
                                      <p:cBhvr>
                                        <p:cTn id="52" dur="1" fill="hold">
                                          <p:stCondLst>
                                            <p:cond delay="0"/>
                                          </p:stCondLst>
                                        </p:cTn>
                                        <p:tgtEl>
                                          <p:spTgt spid="174088">
                                            <p:txEl>
                                              <p:pRg st="0" end="0"/>
                                            </p:txEl>
                                          </p:spTgt>
                                        </p:tgtEl>
                                        <p:attrNameLst>
                                          <p:attrName>style.visibility</p:attrName>
                                        </p:attrNameLst>
                                      </p:cBhvr>
                                      <p:to>
                                        <p:strVal val="visible"/>
                                      </p:to>
                                    </p:set>
                                    <p:anim calcmode="lin" valueType="num">
                                      <p:cBhvr>
                                        <p:cTn id="53" dur="1000" fill="hold"/>
                                        <p:tgtEl>
                                          <p:spTgt spid="174088">
                                            <p:txEl>
                                              <p:pRg st="0" end="0"/>
                                            </p:txEl>
                                          </p:spTgt>
                                        </p:tgtEl>
                                        <p:attrNameLst>
                                          <p:attrName>ppt_x</p:attrName>
                                        </p:attrNameLst>
                                      </p:cBhvr>
                                      <p:tavLst>
                                        <p:tav tm="0">
                                          <p:val>
                                            <p:strVal val="#ppt_x-.2"/>
                                          </p:val>
                                        </p:tav>
                                        <p:tav tm="100000">
                                          <p:val>
                                            <p:strVal val="#ppt_x"/>
                                          </p:val>
                                        </p:tav>
                                      </p:tavLst>
                                    </p:anim>
                                    <p:anim calcmode="lin" valueType="num">
                                      <p:cBhvr>
                                        <p:cTn id="54" dur="1000" fill="hold"/>
                                        <p:tgtEl>
                                          <p:spTgt spid="17408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55" dur="1000"/>
                                        <p:tgtEl>
                                          <p:spTgt spid="1740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p:bldP spid="174083" grpId="0" build="p"/>
      <p:bldP spid="174084" grpId="0" animBg="1"/>
      <p:bldP spid="174085" grpId="0" animBg="1"/>
      <p:bldP spid="174086" grpId="0" animBg="1"/>
      <p:bldP spid="174088" grpId="0" build="p"/>
      <p:bldP spid="174089"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611188" y="477838"/>
            <a:ext cx="1871662" cy="647700"/>
          </a:xfrm>
        </p:spPr>
        <p:txBody>
          <a:bodyPr/>
          <a:lstStyle/>
          <a:p>
            <a:pPr eaLnBrk="1" hangingPunct="1"/>
            <a:r>
              <a:rPr lang="zh-CN" altLang="en-US" b="1" smtClean="0">
                <a:solidFill>
                  <a:srgbClr val="3333CC"/>
                </a:solidFill>
                <a:latin typeface="黑体" pitchFamily="2" charset="-122"/>
                <a:ea typeface="黑体" pitchFamily="2" charset="-122"/>
              </a:rPr>
              <a:t>2）</a:t>
            </a:r>
            <a:r>
              <a:rPr lang="zh-CN" altLang="en-US" sz="4000" b="1" smtClean="0">
                <a:solidFill>
                  <a:srgbClr val="3333CC"/>
                </a:solidFill>
                <a:latin typeface="黑体" pitchFamily="2" charset="-122"/>
                <a:ea typeface="黑体" pitchFamily="2" charset="-122"/>
              </a:rPr>
              <a:t>例</a:t>
            </a:r>
            <a:r>
              <a:rPr lang="zh-CN" altLang="en-US" sz="4000" b="1" smtClean="0">
                <a:solidFill>
                  <a:srgbClr val="3333CC"/>
                </a:solidFill>
              </a:rPr>
              <a:t>：</a:t>
            </a:r>
          </a:p>
        </p:txBody>
      </p:sp>
      <p:sp>
        <p:nvSpPr>
          <p:cNvPr id="175107" name="Rectangle 3"/>
          <p:cNvSpPr>
            <a:spLocks noGrp="1" noChangeArrowheads="1"/>
          </p:cNvSpPr>
          <p:nvPr>
            <p:ph type="body" idx="1"/>
          </p:nvPr>
        </p:nvSpPr>
        <p:spPr>
          <a:xfrm>
            <a:off x="323850" y="3502025"/>
            <a:ext cx="8351838" cy="1655763"/>
          </a:xfrm>
          <a:extLst>
            <a:ext uri="{909E8E84-426E-40DD-AFC4-6F175D3DCCD1}">
              <a14:hiddenFill xmlns:a14="http://schemas.microsoft.com/office/drawing/2010/main">
                <a:solidFill>
                  <a:schemeClr val="bg1"/>
                </a:solidFill>
              </a14:hiddenFill>
            </a:ext>
          </a:extLst>
        </p:spPr>
        <p:txBody>
          <a:bodyPr/>
          <a:lstStyle/>
          <a:p>
            <a:pPr eaLnBrk="1" hangingPunct="1">
              <a:buFont typeface="Wingdings" pitchFamily="2" charset="2"/>
              <a:buNone/>
            </a:pPr>
            <a:r>
              <a:rPr lang="zh-CN" altLang="en-US" sz="2800" dirty="0" smtClean="0">
                <a:solidFill>
                  <a:srgbClr val="3333CC"/>
                </a:solidFill>
                <a:ea typeface="黑体" pitchFamily="2" charset="-122"/>
              </a:rPr>
              <a:t>        </a:t>
            </a:r>
            <a:r>
              <a:rPr lang="zh-CN" altLang="zh-CN" sz="2800" dirty="0" smtClean="0">
                <a:solidFill>
                  <a:srgbClr val="3333CC"/>
                </a:solidFill>
                <a:ea typeface="黑体" pitchFamily="2" charset="-122"/>
              </a:rPr>
              <a:t>虽然是吸热过程但反应发生时，系统中微粒运动状态从有序变成无序，即混乱度增加。任何系统都有趋向于最大混乱度的倾向。</a:t>
            </a:r>
            <a:r>
              <a:rPr lang="zh-CN" altLang="en-US" sz="2800" dirty="0" smtClean="0">
                <a:solidFill>
                  <a:srgbClr val="3333CC"/>
                </a:solidFill>
                <a:ea typeface="黑体" pitchFamily="2" charset="-122"/>
              </a:rPr>
              <a:t>(</a:t>
            </a:r>
            <a:r>
              <a:rPr lang="zh-CN" altLang="en-US" sz="2800" dirty="0" smtClean="0">
                <a:solidFill>
                  <a:srgbClr val="CC0099"/>
                </a:solidFill>
                <a:ea typeface="黑体" pitchFamily="2" charset="-122"/>
              </a:rPr>
              <a:t>热力学第二</a:t>
            </a:r>
            <a:r>
              <a:rPr lang="zh-CN" altLang="en-US" sz="2800" dirty="0">
                <a:solidFill>
                  <a:srgbClr val="CC0099"/>
                </a:solidFill>
                <a:ea typeface="黑体" pitchFamily="2" charset="-122"/>
              </a:rPr>
              <a:t>定律</a:t>
            </a:r>
            <a:r>
              <a:rPr lang="en-US" altLang="zh-CN" sz="2800" dirty="0" smtClean="0">
                <a:solidFill>
                  <a:srgbClr val="3333CC"/>
                </a:solidFill>
                <a:ea typeface="黑体" pitchFamily="2" charset="-122"/>
              </a:rPr>
              <a:t>)</a:t>
            </a:r>
          </a:p>
        </p:txBody>
      </p:sp>
      <p:sp>
        <p:nvSpPr>
          <p:cNvPr id="175112" name="Rectangle 8"/>
          <p:cNvSpPr>
            <a:spLocks noChangeArrowheads="1"/>
          </p:cNvSpPr>
          <p:nvPr/>
        </p:nvSpPr>
        <p:spPr bwMode="auto">
          <a:xfrm>
            <a:off x="466725" y="4870450"/>
            <a:ext cx="8353425"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buFont typeface="Wingdings" pitchFamily="2" charset="2"/>
              <a:buNone/>
            </a:pPr>
            <a:r>
              <a:rPr lang="zh-CN" altLang="en-US" sz="2800" b="1" dirty="0">
                <a:solidFill>
                  <a:srgbClr val="3333CC"/>
                </a:solidFill>
              </a:rPr>
              <a:t>化学热力学规律</a:t>
            </a:r>
          </a:p>
          <a:p>
            <a:pPr eaLnBrk="1" hangingPunct="1">
              <a:buFont typeface="Wingdings" pitchFamily="2" charset="2"/>
              <a:buNone/>
            </a:pPr>
            <a:r>
              <a:rPr lang="en-US" altLang="zh-CN" sz="2800" b="1" dirty="0">
                <a:solidFill>
                  <a:srgbClr val="3333CC"/>
                </a:solidFill>
              </a:rPr>
              <a:t>       (1)</a:t>
            </a:r>
            <a:r>
              <a:rPr lang="zh-CN" altLang="en-US" sz="2800" b="1" dirty="0">
                <a:solidFill>
                  <a:srgbClr val="3333CC"/>
                </a:solidFill>
              </a:rPr>
              <a:t>任何体系都有取得</a:t>
            </a:r>
            <a:r>
              <a:rPr lang="zh-CN" altLang="en-US" sz="2800" b="1" dirty="0">
                <a:solidFill>
                  <a:srgbClr val="C00000"/>
                </a:solidFill>
              </a:rPr>
              <a:t>最低势能</a:t>
            </a:r>
            <a:r>
              <a:rPr lang="zh-CN" altLang="en-US" sz="2800" b="1" dirty="0">
                <a:solidFill>
                  <a:srgbClr val="3333CC"/>
                </a:solidFill>
              </a:rPr>
              <a:t>的倾向</a:t>
            </a:r>
          </a:p>
          <a:p>
            <a:pPr eaLnBrk="1" hangingPunct="1">
              <a:buFont typeface="Wingdings" pitchFamily="2" charset="2"/>
              <a:buNone/>
            </a:pPr>
            <a:r>
              <a:rPr lang="en-US" altLang="zh-CN" sz="2800" b="1" dirty="0">
                <a:solidFill>
                  <a:srgbClr val="3333CC"/>
                </a:solidFill>
              </a:rPr>
              <a:t>       (2)</a:t>
            </a:r>
            <a:r>
              <a:rPr lang="zh-CN" altLang="en-US" sz="2800" b="1" dirty="0">
                <a:solidFill>
                  <a:srgbClr val="3333CC"/>
                </a:solidFill>
              </a:rPr>
              <a:t>任何体系都有取得</a:t>
            </a:r>
            <a:r>
              <a:rPr lang="zh-CN" altLang="en-US" sz="2800" b="1" dirty="0">
                <a:solidFill>
                  <a:srgbClr val="C00000"/>
                </a:solidFill>
              </a:rPr>
              <a:t>最大混乱度</a:t>
            </a:r>
            <a:r>
              <a:rPr lang="zh-CN" altLang="en-US" sz="2800" b="1" dirty="0">
                <a:solidFill>
                  <a:srgbClr val="3333CC"/>
                </a:solidFill>
              </a:rPr>
              <a:t>的倾向</a:t>
            </a:r>
            <a:endParaRPr lang="zh-CN" altLang="en-US" sz="2800" dirty="0">
              <a:solidFill>
                <a:srgbClr val="3333CC"/>
              </a:solidFill>
            </a:endParaRPr>
          </a:p>
        </p:txBody>
      </p:sp>
      <p:sp>
        <p:nvSpPr>
          <p:cNvPr id="175113" name="AutoShape 9"/>
          <p:cNvSpPr>
            <a:spLocks noChangeArrowheads="1"/>
          </p:cNvSpPr>
          <p:nvPr/>
        </p:nvSpPr>
        <p:spPr bwMode="auto">
          <a:xfrm>
            <a:off x="7956550" y="1484313"/>
            <a:ext cx="288925" cy="1584325"/>
          </a:xfrm>
          <a:prstGeom prst="upArrow">
            <a:avLst>
              <a:gd name="adj1" fmla="val 50000"/>
              <a:gd name="adj2" fmla="val 13708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0"/>
              </a:spcBef>
              <a:buClrTx/>
              <a:buSzTx/>
              <a:buFontTx/>
              <a:buNone/>
            </a:pPr>
            <a:endParaRPr lang="zh-CN" altLang="en-US" sz="1800"/>
          </a:p>
        </p:txBody>
      </p:sp>
      <p:sp>
        <p:nvSpPr>
          <p:cNvPr id="175114" name="Rectangle 10"/>
          <p:cNvSpPr>
            <a:spLocks noChangeArrowheads="1"/>
          </p:cNvSpPr>
          <p:nvPr/>
        </p:nvSpPr>
        <p:spPr bwMode="auto">
          <a:xfrm>
            <a:off x="287338" y="1555750"/>
            <a:ext cx="8605837"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buFont typeface="Wingdings" pitchFamily="2" charset="2"/>
              <a:buNone/>
            </a:pPr>
            <a:r>
              <a:rPr lang="en-US" altLang="zh-CN"/>
              <a:t>  </a:t>
            </a:r>
            <a:r>
              <a:rPr lang="en-US" altLang="zh-CN" sz="2800"/>
              <a:t>NH</a:t>
            </a:r>
            <a:r>
              <a:rPr lang="en-US" altLang="zh-CN" sz="2800" baseline="-25000"/>
              <a:t>4</a:t>
            </a:r>
            <a:r>
              <a:rPr lang="en-US" altLang="zh-CN" sz="2800"/>
              <a:t>HCO</a:t>
            </a:r>
            <a:r>
              <a:rPr lang="en-US" altLang="zh-CN" sz="2800" baseline="-25000"/>
              <a:t>3</a:t>
            </a:r>
            <a:r>
              <a:rPr lang="en-US" altLang="zh-CN" sz="2800"/>
              <a:t>(s)==NH</a:t>
            </a:r>
            <a:r>
              <a:rPr lang="en-US" altLang="zh-CN" sz="2800" baseline="-25000"/>
              <a:t>3</a:t>
            </a:r>
            <a:r>
              <a:rPr lang="en-US" altLang="zh-CN" sz="2800"/>
              <a:t>(g)+H</a:t>
            </a:r>
            <a:r>
              <a:rPr lang="en-US" altLang="zh-CN" sz="2800" baseline="-25000"/>
              <a:t>2</a:t>
            </a:r>
            <a:r>
              <a:rPr lang="en-US" altLang="zh-CN" sz="2800"/>
              <a:t>O(g)+CO</a:t>
            </a:r>
            <a:r>
              <a:rPr lang="en-US" altLang="zh-CN" sz="2800" baseline="-25000"/>
              <a:t>2</a:t>
            </a:r>
            <a:r>
              <a:rPr lang="en-US" altLang="zh-CN" sz="2800"/>
              <a:t>(g);</a:t>
            </a:r>
          </a:p>
          <a:p>
            <a:pPr eaLnBrk="1" hangingPunct="1">
              <a:buFont typeface="Wingdings" pitchFamily="2" charset="2"/>
              <a:buNone/>
            </a:pPr>
            <a:r>
              <a:rPr lang="zh-CN" altLang="en-US" sz="2800"/>
              <a:t>                                    </a:t>
            </a:r>
            <a:r>
              <a:rPr lang="el-GR" altLang="zh-CN" sz="2800">
                <a:latin typeface="Times New Roman" pitchFamily="18" charset="0"/>
                <a:cs typeface="Times New Roman" pitchFamily="18" charset="0"/>
              </a:rPr>
              <a:t>Δ</a:t>
            </a:r>
            <a:r>
              <a:rPr lang="en-US" altLang="zh-CN" sz="2800" baseline="-25000">
                <a:latin typeface="Times New Roman" pitchFamily="18" charset="0"/>
                <a:cs typeface="Times New Roman" pitchFamily="18" charset="0"/>
              </a:rPr>
              <a:t>r</a:t>
            </a:r>
            <a:r>
              <a:rPr lang="en-US" altLang="zh-CN" sz="2800">
                <a:latin typeface="Times New Roman" pitchFamily="18" charset="0"/>
                <a:cs typeface="Times New Roman" pitchFamily="18" charset="0"/>
              </a:rPr>
              <a:t>H</a:t>
            </a:r>
            <a:r>
              <a:rPr lang="en-US" altLang="zh-CN" sz="2800" baseline="-25000">
                <a:latin typeface="Times New Roman" pitchFamily="18" charset="0"/>
                <a:cs typeface="Times New Roman" pitchFamily="18" charset="0"/>
              </a:rPr>
              <a:t>m</a:t>
            </a:r>
            <a:r>
              <a:rPr lang="el-GR" altLang="zh-CN" sz="2800" baseline="30000">
                <a:latin typeface="Times New Roman" pitchFamily="18" charset="0"/>
                <a:cs typeface="Times New Roman" pitchFamily="18" charset="0"/>
              </a:rPr>
              <a:t>Θ</a:t>
            </a:r>
            <a:r>
              <a:rPr lang="en-US" altLang="zh-CN" sz="2800">
                <a:latin typeface="Times New Roman" pitchFamily="18" charset="0"/>
                <a:cs typeface="Times New Roman" pitchFamily="18" charset="0"/>
              </a:rPr>
              <a:t>=62.1 kJ/mol</a:t>
            </a:r>
            <a:endParaRPr lang="el-GR" altLang="zh-CN" sz="2800">
              <a:latin typeface="Times New Roman" pitchFamily="18" charset="0"/>
              <a:cs typeface="Times New Roman" pitchFamily="18" charset="0"/>
            </a:endParaRPr>
          </a:p>
          <a:p>
            <a:pPr eaLnBrk="1" hangingPunct="1">
              <a:buFont typeface="Wingdings" pitchFamily="2" charset="2"/>
              <a:buNone/>
            </a:pPr>
            <a:r>
              <a:rPr lang="en-US" altLang="zh-CN" sz="2800"/>
              <a:t>  NaCl(s)==Na</a:t>
            </a:r>
            <a:r>
              <a:rPr lang="en-US" altLang="zh-CN" sz="2800" baseline="30000"/>
              <a:t>+</a:t>
            </a:r>
            <a:r>
              <a:rPr lang="en-US" altLang="zh-CN" sz="2800"/>
              <a:t>(aq) + Cl</a:t>
            </a:r>
            <a:r>
              <a:rPr lang="en-US" altLang="zh-CN" sz="2800" baseline="30000"/>
              <a:t>-</a:t>
            </a:r>
            <a:r>
              <a:rPr lang="en-US" altLang="zh-CN" sz="2800"/>
              <a:t>(aq);</a:t>
            </a:r>
          </a:p>
          <a:p>
            <a:pPr eaLnBrk="1" hangingPunct="1">
              <a:buFont typeface="Wingdings" pitchFamily="2" charset="2"/>
              <a:buNone/>
            </a:pPr>
            <a:r>
              <a:rPr lang="en-US" altLang="zh-CN" sz="2800">
                <a:latin typeface="Times New Roman" pitchFamily="18" charset="0"/>
                <a:cs typeface="Times New Roman" pitchFamily="18" charset="0"/>
              </a:rPr>
              <a:t>                                                  </a:t>
            </a:r>
            <a:r>
              <a:rPr lang="el-GR" altLang="zh-CN" sz="2800">
                <a:latin typeface="Times New Roman" pitchFamily="18" charset="0"/>
                <a:cs typeface="Times New Roman" pitchFamily="18" charset="0"/>
              </a:rPr>
              <a:t>Δ</a:t>
            </a:r>
            <a:r>
              <a:rPr lang="en-US" altLang="zh-CN" sz="2800" baseline="-25000">
                <a:latin typeface="Times New Roman" pitchFamily="18" charset="0"/>
                <a:cs typeface="Times New Roman" pitchFamily="18" charset="0"/>
              </a:rPr>
              <a:t>r</a:t>
            </a:r>
            <a:r>
              <a:rPr lang="en-US" altLang="zh-CN" sz="2800">
                <a:latin typeface="Times New Roman" pitchFamily="18" charset="0"/>
                <a:cs typeface="Times New Roman" pitchFamily="18" charset="0"/>
              </a:rPr>
              <a:t>H</a:t>
            </a:r>
            <a:r>
              <a:rPr lang="en-US" altLang="zh-CN" sz="2800" baseline="-25000">
                <a:latin typeface="Times New Roman" pitchFamily="18" charset="0"/>
                <a:cs typeface="Times New Roman" pitchFamily="18" charset="0"/>
              </a:rPr>
              <a:t>m</a:t>
            </a:r>
            <a:r>
              <a:rPr lang="el-GR" altLang="zh-CN" sz="2800" baseline="30000">
                <a:latin typeface="Times New Roman" pitchFamily="18" charset="0"/>
                <a:cs typeface="Times New Roman" pitchFamily="18" charset="0"/>
              </a:rPr>
              <a:t>Θ</a:t>
            </a:r>
            <a:r>
              <a:rPr lang="en-US" altLang="zh-CN" sz="2800">
                <a:latin typeface="Times New Roman" pitchFamily="18" charset="0"/>
                <a:cs typeface="Times New Roman" pitchFamily="18" charset="0"/>
              </a:rPr>
              <a:t>=4.0 kJ/mol</a:t>
            </a:r>
            <a:endParaRPr lang="zh-CN" altLang="en-US" sz="2800"/>
          </a:p>
        </p:txBody>
      </p:sp>
      <p:sp>
        <p:nvSpPr>
          <p:cNvPr id="107527" name="Line 11"/>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dissolve">
                                      <p:cBhvr>
                                        <p:cTn id="7" dur="500"/>
                                        <p:tgtEl>
                                          <p:spTgt spid="1751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175114">
                                            <p:txEl>
                                              <p:pRg st="0" end="0"/>
                                            </p:txEl>
                                          </p:spTgt>
                                        </p:tgtEl>
                                        <p:attrNameLst>
                                          <p:attrName>style.visibility</p:attrName>
                                        </p:attrNameLst>
                                      </p:cBhvr>
                                      <p:to>
                                        <p:strVal val="visible"/>
                                      </p:to>
                                    </p:set>
                                    <p:anim calcmode="lin" valueType="num">
                                      <p:cBhvr>
                                        <p:cTn id="12" dur="1000" fill="hold"/>
                                        <p:tgtEl>
                                          <p:spTgt spid="175114">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175114">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75114">
                                            <p:txEl>
                                              <p:pRg st="0" end="0"/>
                                            </p:txEl>
                                          </p:spTgt>
                                        </p:tgtEl>
                                      </p:cBhvr>
                                    </p:animEffect>
                                  </p:childTnLst>
                                </p:cTn>
                              </p:par>
                              <p:par>
                                <p:cTn id="15" presetID="29" presetClass="entr" presetSubtype="0" fill="hold" nodeType="withEffect">
                                  <p:stCondLst>
                                    <p:cond delay="0"/>
                                  </p:stCondLst>
                                  <p:childTnLst>
                                    <p:set>
                                      <p:cBhvr>
                                        <p:cTn id="16" dur="1" fill="hold">
                                          <p:stCondLst>
                                            <p:cond delay="0"/>
                                          </p:stCondLst>
                                        </p:cTn>
                                        <p:tgtEl>
                                          <p:spTgt spid="175114">
                                            <p:txEl>
                                              <p:pRg st="1" end="1"/>
                                            </p:txEl>
                                          </p:spTgt>
                                        </p:tgtEl>
                                        <p:attrNameLst>
                                          <p:attrName>style.visibility</p:attrName>
                                        </p:attrNameLst>
                                      </p:cBhvr>
                                      <p:to>
                                        <p:strVal val="visible"/>
                                      </p:to>
                                    </p:set>
                                    <p:anim calcmode="lin" valueType="num">
                                      <p:cBhvr>
                                        <p:cTn id="17" dur="1000" fill="hold"/>
                                        <p:tgtEl>
                                          <p:spTgt spid="175114">
                                            <p:txEl>
                                              <p:pRg st="1" end="1"/>
                                            </p:txEl>
                                          </p:spTgt>
                                        </p:tgtEl>
                                        <p:attrNameLst>
                                          <p:attrName>ppt_x</p:attrName>
                                        </p:attrNameLst>
                                      </p:cBhvr>
                                      <p:tavLst>
                                        <p:tav tm="0">
                                          <p:val>
                                            <p:strVal val="#ppt_x-.2"/>
                                          </p:val>
                                        </p:tav>
                                        <p:tav tm="100000">
                                          <p:val>
                                            <p:strVal val="#ppt_x"/>
                                          </p:val>
                                        </p:tav>
                                      </p:tavLst>
                                    </p:anim>
                                    <p:anim calcmode="lin" valueType="num">
                                      <p:cBhvr>
                                        <p:cTn id="18" dur="1000" fill="hold"/>
                                        <p:tgtEl>
                                          <p:spTgt spid="175114">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75114">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9" presetClass="entr" presetSubtype="0" fill="hold" nodeType="clickEffect">
                                  <p:stCondLst>
                                    <p:cond delay="0"/>
                                  </p:stCondLst>
                                  <p:childTnLst>
                                    <p:set>
                                      <p:cBhvr>
                                        <p:cTn id="23" dur="1" fill="hold">
                                          <p:stCondLst>
                                            <p:cond delay="0"/>
                                          </p:stCondLst>
                                        </p:cTn>
                                        <p:tgtEl>
                                          <p:spTgt spid="175114">
                                            <p:txEl>
                                              <p:pRg st="2" end="2"/>
                                            </p:txEl>
                                          </p:spTgt>
                                        </p:tgtEl>
                                        <p:attrNameLst>
                                          <p:attrName>style.visibility</p:attrName>
                                        </p:attrNameLst>
                                      </p:cBhvr>
                                      <p:to>
                                        <p:strVal val="visible"/>
                                      </p:to>
                                    </p:set>
                                    <p:anim calcmode="lin" valueType="num">
                                      <p:cBhvr>
                                        <p:cTn id="24" dur="1000" fill="hold"/>
                                        <p:tgtEl>
                                          <p:spTgt spid="175114">
                                            <p:txEl>
                                              <p:pRg st="2" end="2"/>
                                            </p:txEl>
                                          </p:spTgt>
                                        </p:tgtEl>
                                        <p:attrNameLst>
                                          <p:attrName>ppt_x</p:attrName>
                                        </p:attrNameLst>
                                      </p:cBhvr>
                                      <p:tavLst>
                                        <p:tav tm="0">
                                          <p:val>
                                            <p:strVal val="#ppt_x-.2"/>
                                          </p:val>
                                        </p:tav>
                                        <p:tav tm="100000">
                                          <p:val>
                                            <p:strVal val="#ppt_x"/>
                                          </p:val>
                                        </p:tav>
                                      </p:tavLst>
                                    </p:anim>
                                    <p:anim calcmode="lin" valueType="num">
                                      <p:cBhvr>
                                        <p:cTn id="25" dur="1000" fill="hold"/>
                                        <p:tgtEl>
                                          <p:spTgt spid="175114">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75114">
                                            <p:txEl>
                                              <p:pRg st="2" end="2"/>
                                            </p:txEl>
                                          </p:spTgt>
                                        </p:tgtEl>
                                      </p:cBhvr>
                                    </p:animEffect>
                                  </p:childTnLst>
                                </p:cTn>
                              </p:par>
                              <p:par>
                                <p:cTn id="27" presetID="29" presetClass="entr" presetSubtype="0" fill="hold" nodeType="withEffect">
                                  <p:stCondLst>
                                    <p:cond delay="0"/>
                                  </p:stCondLst>
                                  <p:childTnLst>
                                    <p:set>
                                      <p:cBhvr>
                                        <p:cTn id="28" dur="1" fill="hold">
                                          <p:stCondLst>
                                            <p:cond delay="0"/>
                                          </p:stCondLst>
                                        </p:cTn>
                                        <p:tgtEl>
                                          <p:spTgt spid="175114">
                                            <p:txEl>
                                              <p:pRg st="3" end="3"/>
                                            </p:txEl>
                                          </p:spTgt>
                                        </p:tgtEl>
                                        <p:attrNameLst>
                                          <p:attrName>style.visibility</p:attrName>
                                        </p:attrNameLst>
                                      </p:cBhvr>
                                      <p:to>
                                        <p:strVal val="visible"/>
                                      </p:to>
                                    </p:set>
                                    <p:anim calcmode="lin" valueType="num">
                                      <p:cBhvr>
                                        <p:cTn id="29" dur="1000" fill="hold"/>
                                        <p:tgtEl>
                                          <p:spTgt spid="175114">
                                            <p:txEl>
                                              <p:pRg st="3" end="3"/>
                                            </p:txEl>
                                          </p:spTgt>
                                        </p:tgtEl>
                                        <p:attrNameLst>
                                          <p:attrName>ppt_x</p:attrName>
                                        </p:attrNameLst>
                                      </p:cBhvr>
                                      <p:tavLst>
                                        <p:tav tm="0">
                                          <p:val>
                                            <p:strVal val="#ppt_x-.2"/>
                                          </p:val>
                                        </p:tav>
                                        <p:tav tm="100000">
                                          <p:val>
                                            <p:strVal val="#ppt_x"/>
                                          </p:val>
                                        </p:tav>
                                      </p:tavLst>
                                    </p:anim>
                                    <p:anim calcmode="lin" valueType="num">
                                      <p:cBhvr>
                                        <p:cTn id="30" dur="1000" fill="hold"/>
                                        <p:tgtEl>
                                          <p:spTgt spid="175114">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1" dur="1000"/>
                                        <p:tgtEl>
                                          <p:spTgt spid="175114">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7" presetClass="entr" presetSubtype="0" fill="hold" grpId="0" nodeType="clickEffect">
                                  <p:stCondLst>
                                    <p:cond delay="0"/>
                                  </p:stCondLst>
                                  <p:childTnLst>
                                    <p:set>
                                      <p:cBhvr>
                                        <p:cTn id="35" dur="1" fill="hold">
                                          <p:stCondLst>
                                            <p:cond delay="0"/>
                                          </p:stCondLst>
                                        </p:cTn>
                                        <p:tgtEl>
                                          <p:spTgt spid="175113"/>
                                        </p:tgtEl>
                                        <p:attrNameLst>
                                          <p:attrName>style.visibility</p:attrName>
                                        </p:attrNameLst>
                                      </p:cBhvr>
                                      <p:to>
                                        <p:strVal val="visible"/>
                                      </p:to>
                                    </p:set>
                                    <p:animEffect transition="in" filter="fade">
                                      <p:cBhvr>
                                        <p:cTn id="36" dur="1000"/>
                                        <p:tgtEl>
                                          <p:spTgt spid="175113"/>
                                        </p:tgtEl>
                                      </p:cBhvr>
                                    </p:animEffect>
                                    <p:anim calcmode="lin" valueType="num">
                                      <p:cBhvr>
                                        <p:cTn id="37" dur="1000" fill="hold"/>
                                        <p:tgtEl>
                                          <p:spTgt spid="175113"/>
                                        </p:tgtEl>
                                        <p:attrNameLst>
                                          <p:attrName>ppt_x</p:attrName>
                                        </p:attrNameLst>
                                      </p:cBhvr>
                                      <p:tavLst>
                                        <p:tav tm="0">
                                          <p:val>
                                            <p:strVal val="#ppt_x"/>
                                          </p:val>
                                        </p:tav>
                                        <p:tav tm="100000">
                                          <p:val>
                                            <p:strVal val="#ppt_x"/>
                                          </p:val>
                                        </p:tav>
                                      </p:tavLst>
                                    </p:anim>
                                    <p:anim calcmode="lin" valueType="num">
                                      <p:cBhvr>
                                        <p:cTn id="38" dur="900" decel="100000" fill="hold"/>
                                        <p:tgtEl>
                                          <p:spTgt spid="175113"/>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175113"/>
                                        </p:tgtEl>
                                        <p:attrNameLst>
                                          <p:attrName>ppt_y</p:attrName>
                                        </p:attrNameLst>
                                      </p:cBhvr>
                                      <p:tavLst>
                                        <p:tav tm="0">
                                          <p:val>
                                            <p:strVal val="#ppt_y-.03"/>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75107">
                                            <p:txEl>
                                              <p:pRg st="0" end="0"/>
                                            </p:txEl>
                                          </p:spTgt>
                                        </p:tgtEl>
                                        <p:attrNameLst>
                                          <p:attrName>style.visibility</p:attrName>
                                        </p:attrNameLst>
                                      </p:cBhvr>
                                      <p:to>
                                        <p:strVal val="visible"/>
                                      </p:to>
                                    </p:set>
                                    <p:animEffect transition="in" filter="dissolve">
                                      <p:cBhvr>
                                        <p:cTn id="44" dur="500"/>
                                        <p:tgtEl>
                                          <p:spTgt spid="175107">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9" presetClass="entr" presetSubtype="0" fill="hold" grpId="0" nodeType="clickEffect">
                                  <p:stCondLst>
                                    <p:cond delay="0"/>
                                  </p:stCondLst>
                                  <p:childTnLst>
                                    <p:set>
                                      <p:cBhvr>
                                        <p:cTn id="48" dur="1" fill="hold">
                                          <p:stCondLst>
                                            <p:cond delay="0"/>
                                          </p:stCondLst>
                                        </p:cTn>
                                        <p:tgtEl>
                                          <p:spTgt spid="175112"/>
                                        </p:tgtEl>
                                        <p:attrNameLst>
                                          <p:attrName>style.visibility</p:attrName>
                                        </p:attrNameLst>
                                      </p:cBhvr>
                                      <p:to>
                                        <p:strVal val="visible"/>
                                      </p:to>
                                    </p:set>
                                    <p:anim calcmode="lin" valueType="num">
                                      <p:cBhvr>
                                        <p:cTn id="49" dur="1000" fill="hold"/>
                                        <p:tgtEl>
                                          <p:spTgt spid="175112"/>
                                        </p:tgtEl>
                                        <p:attrNameLst>
                                          <p:attrName>ppt_x</p:attrName>
                                        </p:attrNameLst>
                                      </p:cBhvr>
                                      <p:tavLst>
                                        <p:tav tm="0">
                                          <p:val>
                                            <p:strVal val="#ppt_x-.2"/>
                                          </p:val>
                                        </p:tav>
                                        <p:tav tm="100000">
                                          <p:val>
                                            <p:strVal val="#ppt_x"/>
                                          </p:val>
                                        </p:tav>
                                      </p:tavLst>
                                    </p:anim>
                                    <p:anim calcmode="lin" valueType="num">
                                      <p:cBhvr>
                                        <p:cTn id="50" dur="1000" fill="hold"/>
                                        <p:tgtEl>
                                          <p:spTgt spid="175112"/>
                                        </p:tgtEl>
                                        <p:attrNameLst>
                                          <p:attrName>ppt_y</p:attrName>
                                        </p:attrNameLst>
                                      </p:cBhvr>
                                      <p:tavLst>
                                        <p:tav tm="0">
                                          <p:val>
                                            <p:strVal val="#ppt_y"/>
                                          </p:val>
                                        </p:tav>
                                        <p:tav tm="100000">
                                          <p:val>
                                            <p:strVal val="#ppt_y"/>
                                          </p:val>
                                        </p:tav>
                                      </p:tavLst>
                                    </p:anim>
                                    <p:animEffect transition="in" filter="wipe(right)" prLst="gradientSize: 0.1">
                                      <p:cBhvr>
                                        <p:cTn id="51" dur="1000"/>
                                        <p:tgtEl>
                                          <p:spTgt spid="175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p:bldP spid="175107" grpId="0" build="p"/>
      <p:bldP spid="175112" grpId="0"/>
      <p:bldP spid="1751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323850" y="549275"/>
            <a:ext cx="8609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zh-CN" altLang="en-US" sz="3600">
                <a:solidFill>
                  <a:srgbClr val="191966"/>
                </a:solidFill>
                <a:latin typeface="微软雅黑" pitchFamily="34" charset="-122"/>
                <a:ea typeface="微软雅黑" pitchFamily="34" charset="-122"/>
              </a:rPr>
              <a:t>自发过程的熵判据与热力学第二定律</a:t>
            </a:r>
          </a:p>
        </p:txBody>
      </p:sp>
      <p:sp>
        <p:nvSpPr>
          <p:cNvPr id="828419" name="Text Box 3"/>
          <p:cNvSpPr txBox="1">
            <a:spLocks noChangeArrowheads="1"/>
          </p:cNvSpPr>
          <p:nvPr/>
        </p:nvSpPr>
        <p:spPr bwMode="auto">
          <a:xfrm>
            <a:off x="107504" y="1268760"/>
            <a:ext cx="8932863" cy="5005387"/>
          </a:xfrm>
          <a:prstGeom prst="rect">
            <a:avLst/>
          </a:prstGeom>
          <a:noFill/>
          <a:ln w="9525">
            <a:noFill/>
            <a:miter lim="800000"/>
            <a:headEnd/>
            <a:tailEnd/>
          </a:ln>
          <a:effectLst/>
        </p:spPr>
        <p:txBody>
          <a:bodyPr>
            <a:spAutoFit/>
          </a:bodyPr>
          <a:lstStyle/>
          <a:p>
            <a:pPr>
              <a:lnSpc>
                <a:spcPct val="120000"/>
              </a:lnSpc>
              <a:spcBef>
                <a:spcPct val="50000"/>
              </a:spcBef>
              <a:defRPr/>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从卡诺定理出发</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温度相同的低温热源和高温热源之间工作的不可逆热机的效率不能大于可逆机的效率</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，可以导出</a:t>
            </a:r>
            <a:r>
              <a:rPr lang="en-US" altLang="zh-CN" sz="2400" dirty="0" err="1">
                <a:latin typeface="微软雅黑" pitchFamily="34" charset="-122"/>
                <a:ea typeface="微软雅黑" pitchFamily="34" charset="-122"/>
              </a:rPr>
              <a:t>Clausius</a:t>
            </a:r>
            <a:r>
              <a:rPr lang="zh-CN" altLang="en-US" sz="2400" dirty="0">
                <a:latin typeface="微软雅黑" pitchFamily="34" charset="-122"/>
                <a:ea typeface="微软雅黑" pitchFamily="34" charset="-122"/>
              </a:rPr>
              <a:t>不等式，再应用于</a:t>
            </a:r>
            <a:r>
              <a:rPr lang="zh-CN" altLang="en-US" sz="2400" dirty="0">
                <a:solidFill>
                  <a:srgbClr val="C00000"/>
                </a:solidFill>
                <a:latin typeface="微软雅黑" pitchFamily="34" charset="-122"/>
                <a:ea typeface="微软雅黑" pitchFamily="34" charset="-122"/>
              </a:rPr>
              <a:t>孤立体系</a:t>
            </a:r>
            <a:r>
              <a:rPr lang="zh-CN" altLang="en-US" sz="2400" dirty="0">
                <a:latin typeface="微软雅黑" pitchFamily="34" charset="-122"/>
                <a:ea typeface="微软雅黑" pitchFamily="34" charset="-122"/>
              </a:rPr>
              <a:t>，即可得到自发过程的熵判据：</a:t>
            </a:r>
          </a:p>
          <a:p>
            <a:pPr>
              <a:lnSpc>
                <a:spcPct val="120000"/>
              </a:lnSpc>
              <a:spcBef>
                <a:spcPct val="50000"/>
              </a:spcBef>
              <a:spcAft>
                <a:spcPct val="30000"/>
              </a:spcAft>
              <a:defRPr/>
            </a:pPr>
            <a:r>
              <a:rPr lang="zh-CN" altLang="en-US" sz="2400" dirty="0">
                <a:solidFill>
                  <a:srgbClr val="C00000"/>
                </a:solidFill>
                <a:latin typeface="微软雅黑" pitchFamily="34" charset="-122"/>
                <a:ea typeface="微软雅黑" pitchFamily="34" charset="-122"/>
              </a:rPr>
              <a:t>			</a:t>
            </a:r>
            <a:r>
              <a:rPr lang="zh-CN" altLang="en-US" sz="2400" dirty="0">
                <a:solidFill>
                  <a:srgbClr val="C00000"/>
                </a:solidFill>
                <a:latin typeface="微软雅黑" pitchFamily="34" charset="-122"/>
                <a:ea typeface="微软雅黑" pitchFamily="34" charset="-122"/>
                <a:sym typeface="Symbol" pitchFamily="18" charset="2"/>
              </a:rPr>
              <a:t></a:t>
            </a:r>
            <a:r>
              <a:rPr lang="en-US" altLang="zh-CN" sz="2400" i="1" dirty="0">
                <a:solidFill>
                  <a:srgbClr val="C00000"/>
                </a:solidFill>
                <a:latin typeface="微软雅黑" pitchFamily="34" charset="-122"/>
                <a:ea typeface="微软雅黑" pitchFamily="34" charset="-122"/>
              </a:rPr>
              <a:t>S</a:t>
            </a:r>
            <a:r>
              <a:rPr lang="zh-CN" altLang="en-US" sz="2400" baseline="-25000" dirty="0">
                <a:solidFill>
                  <a:srgbClr val="C00000"/>
                </a:solidFill>
                <a:latin typeface="微软雅黑" pitchFamily="34" charset="-122"/>
                <a:ea typeface="微软雅黑" pitchFamily="34" charset="-122"/>
              </a:rPr>
              <a:t>孤立</a:t>
            </a:r>
            <a:r>
              <a:rPr lang="zh-CN" altLang="en-US" sz="2400" dirty="0">
                <a:solidFill>
                  <a:srgbClr val="C00000"/>
                </a:solidFill>
                <a:latin typeface="微软雅黑" pitchFamily="34" charset="-122"/>
                <a:ea typeface="微软雅黑" pitchFamily="34" charset="-122"/>
              </a:rPr>
              <a:t> ≥ </a:t>
            </a:r>
            <a:r>
              <a:rPr lang="en-US" altLang="zh-CN" sz="2400" dirty="0">
                <a:solidFill>
                  <a:srgbClr val="C00000"/>
                </a:solidFill>
                <a:latin typeface="微软雅黑" pitchFamily="34" charset="-122"/>
                <a:ea typeface="微软雅黑" pitchFamily="34" charset="-122"/>
              </a:rPr>
              <a:t>0</a:t>
            </a:r>
          </a:p>
          <a:p>
            <a:pPr>
              <a:lnSpc>
                <a:spcPct val="120000"/>
              </a:lnSpc>
              <a:defRPr/>
            </a:pPr>
            <a:r>
              <a:rPr lang="zh-CN" altLang="en-US" sz="2400" dirty="0">
                <a:latin typeface="微软雅黑" pitchFamily="34" charset="-122"/>
                <a:ea typeface="微软雅黑" pitchFamily="34" charset="-122"/>
              </a:rPr>
              <a:t>其中， </a:t>
            </a:r>
            <a:r>
              <a:rPr lang="zh-CN" altLang="en-US" sz="2400" dirty="0">
                <a:solidFill>
                  <a:srgbClr val="C00000"/>
                </a:solidFill>
                <a:latin typeface="微软雅黑" pitchFamily="34" charset="-122"/>
                <a:ea typeface="微软雅黑" pitchFamily="34" charset="-122"/>
                <a:sym typeface="Symbol" pitchFamily="18" charset="2"/>
              </a:rPr>
              <a:t></a:t>
            </a:r>
            <a:r>
              <a:rPr lang="en-US" altLang="zh-CN" sz="2400" i="1" dirty="0">
                <a:solidFill>
                  <a:srgbClr val="C00000"/>
                </a:solidFill>
                <a:latin typeface="微软雅黑" pitchFamily="34" charset="-122"/>
                <a:ea typeface="微软雅黑" pitchFamily="34" charset="-122"/>
              </a:rPr>
              <a:t>S</a:t>
            </a:r>
            <a:r>
              <a:rPr lang="zh-CN" altLang="en-US" sz="2400" baseline="-25000" dirty="0">
                <a:solidFill>
                  <a:srgbClr val="C00000"/>
                </a:solidFill>
                <a:latin typeface="微软雅黑" pitchFamily="34" charset="-122"/>
                <a:ea typeface="微软雅黑" pitchFamily="34" charset="-122"/>
              </a:rPr>
              <a:t>孤立 </a:t>
            </a:r>
            <a:r>
              <a:rPr lang="zh-CN" altLang="en-US" sz="2400" dirty="0">
                <a:solidFill>
                  <a:srgbClr val="C00000"/>
                </a:solidFill>
                <a:latin typeface="微软雅黑" pitchFamily="34" charset="-122"/>
                <a:ea typeface="微软雅黑" pitchFamily="34" charset="-122"/>
                <a:sym typeface="Symbol" pitchFamily="18" charset="2"/>
              </a:rPr>
              <a:t> </a:t>
            </a:r>
            <a:r>
              <a:rPr lang="en-US" altLang="zh-CN" sz="2400" dirty="0">
                <a:solidFill>
                  <a:srgbClr val="C00000"/>
                </a:solidFill>
                <a:latin typeface="微软雅黑" pitchFamily="34" charset="-122"/>
                <a:ea typeface="微软雅黑" pitchFamily="34" charset="-122"/>
                <a:sym typeface="Symbol" pitchFamily="18" charset="2"/>
              </a:rPr>
              <a:t>0</a:t>
            </a:r>
            <a:r>
              <a:rPr lang="zh-CN" altLang="en-US" sz="2400" dirty="0">
                <a:latin typeface="微软雅黑" pitchFamily="34" charset="-122"/>
                <a:ea typeface="微软雅黑" pitchFamily="34" charset="-122"/>
              </a:rPr>
              <a:t>代表自发过程， </a:t>
            </a:r>
            <a:r>
              <a:rPr lang="zh-CN" altLang="en-US" sz="2400" dirty="0">
                <a:solidFill>
                  <a:srgbClr val="C00000"/>
                </a:solidFill>
                <a:latin typeface="微软雅黑" pitchFamily="34" charset="-122"/>
                <a:ea typeface="微软雅黑" pitchFamily="34" charset="-122"/>
                <a:sym typeface="Symbol" pitchFamily="18" charset="2"/>
              </a:rPr>
              <a:t></a:t>
            </a:r>
            <a:r>
              <a:rPr lang="en-US" altLang="zh-CN" sz="2400" i="1" dirty="0">
                <a:solidFill>
                  <a:srgbClr val="C00000"/>
                </a:solidFill>
                <a:latin typeface="微软雅黑" pitchFamily="34" charset="-122"/>
                <a:ea typeface="微软雅黑" pitchFamily="34" charset="-122"/>
              </a:rPr>
              <a:t>S</a:t>
            </a:r>
            <a:r>
              <a:rPr lang="zh-CN" altLang="en-US" sz="2400" baseline="-25000" dirty="0">
                <a:solidFill>
                  <a:srgbClr val="C00000"/>
                </a:solidFill>
                <a:latin typeface="微软雅黑" pitchFamily="34" charset="-122"/>
                <a:ea typeface="微软雅黑" pitchFamily="34" charset="-122"/>
              </a:rPr>
              <a:t>孤立 </a:t>
            </a:r>
            <a:r>
              <a:rPr lang="zh-CN" altLang="en-US" sz="2400" dirty="0">
                <a:solidFill>
                  <a:srgbClr val="C00000"/>
                </a:solidFill>
                <a:latin typeface="微软雅黑" pitchFamily="34" charset="-122"/>
                <a:ea typeface="微软雅黑" pitchFamily="34" charset="-122"/>
                <a:sym typeface="Symbol" pitchFamily="18" charset="2"/>
              </a:rPr>
              <a:t> </a:t>
            </a:r>
            <a:r>
              <a:rPr lang="en-US" altLang="zh-CN" sz="2400" dirty="0">
                <a:solidFill>
                  <a:srgbClr val="C00000"/>
                </a:solidFill>
                <a:latin typeface="微软雅黑" pitchFamily="34" charset="-122"/>
                <a:ea typeface="微软雅黑" pitchFamily="34" charset="-122"/>
                <a:sym typeface="Symbol" pitchFamily="18" charset="2"/>
              </a:rPr>
              <a:t>0</a:t>
            </a:r>
            <a:r>
              <a:rPr lang="zh-CN" altLang="en-US" sz="2400" dirty="0">
                <a:latin typeface="微软雅黑" pitchFamily="34" charset="-122"/>
                <a:ea typeface="微软雅黑" pitchFamily="34" charset="-122"/>
              </a:rPr>
              <a:t>代表可逆过程</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平衡态</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a:t>
            </a:r>
          </a:p>
          <a:p>
            <a:pPr>
              <a:lnSpc>
                <a:spcPct val="120000"/>
              </a:lnSpc>
              <a:spcBef>
                <a:spcPct val="50000"/>
              </a:spcBef>
              <a:defRPr/>
            </a:pPr>
            <a:r>
              <a:rPr lang="zh-CN" altLang="en-US" sz="2400" dirty="0">
                <a:latin typeface="微软雅黑" pitchFamily="34" charset="-122"/>
                <a:ea typeface="微软雅黑" pitchFamily="34" charset="-122"/>
              </a:rPr>
              <a:t>        也就是说，</a:t>
            </a:r>
            <a:r>
              <a:rPr lang="zh-CN" altLang="en-US" sz="2400" dirty="0">
                <a:solidFill>
                  <a:schemeClr val="accent1">
                    <a:lumMod val="50000"/>
                  </a:schemeClr>
                </a:solidFill>
                <a:latin typeface="微软雅黑" pitchFamily="34" charset="-122"/>
                <a:ea typeface="微软雅黑" pitchFamily="34" charset="-122"/>
              </a:rPr>
              <a:t>孤立体系的自发过程是熵增加的过程。这是热力学第二定律的一种表述方法</a:t>
            </a:r>
            <a:r>
              <a:rPr lang="zh-CN" altLang="en-US" sz="2400" dirty="0">
                <a:latin typeface="微软雅黑" pitchFamily="34" charset="-122"/>
                <a:ea typeface="微软雅黑" pitchFamily="34" charset="-122"/>
              </a:rPr>
              <a:t>。孤立体系的总熵变是自发性的判据，凡总熵变大于零的过程必定自发，或者说，总熵增的过程必定是自发的，这就是所谓的</a:t>
            </a:r>
            <a:r>
              <a:rPr lang="zh-CN" altLang="en-US" sz="2400" dirty="0">
                <a:solidFill>
                  <a:schemeClr val="accent1">
                    <a:lumMod val="50000"/>
                  </a:schemeClr>
                </a:solidFill>
                <a:latin typeface="微软雅黑" pitchFamily="34" charset="-122"/>
                <a:ea typeface="微软雅黑" pitchFamily="34" charset="-122"/>
              </a:rPr>
              <a:t>“熵增原理”</a:t>
            </a:r>
            <a:r>
              <a:rPr lang="zh-CN" altLang="en-US" sz="2400" dirty="0">
                <a:latin typeface="微软雅黑" pitchFamily="34" charset="-122"/>
                <a:ea typeface="微软雅黑" pitchFamily="34" charset="-122"/>
              </a:rPr>
              <a:t>。任何自发过程都是由非平衡态趋向于平衡态，到了平衡态时熵函数达到最大值。</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419"/>
                                        </p:tgtEl>
                                        <p:attrNameLst>
                                          <p:attrName>style.visibility</p:attrName>
                                        </p:attrNameLst>
                                      </p:cBhvr>
                                      <p:to>
                                        <p:strVal val="visible"/>
                                      </p:to>
                                    </p:set>
                                    <p:anim calcmode="lin" valueType="num">
                                      <p:cBhvr additive="base">
                                        <p:cTn id="7" dur="500" fill="hold"/>
                                        <p:tgtEl>
                                          <p:spTgt spid="828419"/>
                                        </p:tgtEl>
                                        <p:attrNameLst>
                                          <p:attrName>ppt_x</p:attrName>
                                        </p:attrNameLst>
                                      </p:cBhvr>
                                      <p:tavLst>
                                        <p:tav tm="0">
                                          <p:val>
                                            <p:strVal val="#ppt_x"/>
                                          </p:val>
                                        </p:tav>
                                        <p:tav tm="100000">
                                          <p:val>
                                            <p:strVal val="#ppt_x"/>
                                          </p:val>
                                        </p:tav>
                                      </p:tavLst>
                                    </p:anim>
                                    <p:anim calcmode="lin" valueType="num">
                                      <p:cBhvr additive="base">
                                        <p:cTn id="8" dur="500" fill="hold"/>
                                        <p:tgtEl>
                                          <p:spTgt spid="828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419"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a:extLst>
              <a:ext uri="{28A0092B-C50C-407E-A947-70E740481C1C}">
                <a14:useLocalDpi xmlns:a14="http://schemas.microsoft.com/office/drawing/2010/main" val="0"/>
              </a:ext>
            </a:extLst>
          </a:blip>
          <a:srcRect t="2263"/>
          <a:stretch>
            <a:fillRect/>
          </a:stretch>
        </p:blipFill>
        <p:spPr bwMode="auto">
          <a:xfrm>
            <a:off x="755650" y="1268413"/>
            <a:ext cx="3722688"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ext Box 4"/>
          <p:cNvSpPr txBox="1">
            <a:spLocks noChangeArrowheads="1"/>
          </p:cNvSpPr>
          <p:nvPr/>
        </p:nvSpPr>
        <p:spPr bwMode="auto">
          <a:xfrm>
            <a:off x="755650" y="6092825"/>
            <a:ext cx="386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algn="ctr" eaLnBrk="1" hangingPunct="1">
              <a:spcBef>
                <a:spcPct val="50000"/>
              </a:spcBef>
              <a:buClrTx/>
              <a:buSzTx/>
              <a:buFontTx/>
              <a:buNone/>
            </a:pPr>
            <a:r>
              <a:rPr kumimoji="1" lang="en-US" altLang="zh-CN" sz="2800" b="1" dirty="0">
                <a:solidFill>
                  <a:srgbClr val="C00000"/>
                </a:solidFill>
                <a:latin typeface="Times New Roman" pitchFamily="18" charset="0"/>
                <a:sym typeface="Symbol" pitchFamily="18" charset="2"/>
              </a:rPr>
              <a:t></a:t>
            </a:r>
            <a:r>
              <a:rPr kumimoji="1" lang="en-US" altLang="zh-CN" sz="2800" b="1" i="1" dirty="0">
                <a:solidFill>
                  <a:srgbClr val="C00000"/>
                </a:solidFill>
                <a:latin typeface="Times New Roman" pitchFamily="18" charset="0"/>
                <a:sym typeface="Symbol" pitchFamily="18" charset="2"/>
              </a:rPr>
              <a:t>S</a:t>
            </a:r>
            <a:r>
              <a:rPr kumimoji="1" lang="zh-CN" altLang="en-US" sz="2800" b="1" baseline="-25000" dirty="0">
                <a:solidFill>
                  <a:srgbClr val="C00000"/>
                </a:solidFill>
                <a:latin typeface="Times New Roman" pitchFamily="18" charset="0"/>
                <a:sym typeface="Symbol" pitchFamily="18" charset="2"/>
              </a:rPr>
              <a:t>总</a:t>
            </a:r>
            <a:r>
              <a:rPr kumimoji="1" lang="zh-CN" altLang="en-US" sz="2800" b="1" dirty="0">
                <a:solidFill>
                  <a:srgbClr val="C00000"/>
                </a:solidFill>
                <a:latin typeface="Times New Roman" pitchFamily="18" charset="0"/>
                <a:sym typeface="Symbol" pitchFamily="18" charset="2"/>
              </a:rPr>
              <a:t>  </a:t>
            </a:r>
            <a:r>
              <a:rPr kumimoji="1" lang="en-US" altLang="zh-CN" sz="2800" b="1" i="1" dirty="0">
                <a:solidFill>
                  <a:srgbClr val="C00000"/>
                </a:solidFill>
                <a:latin typeface="Times New Roman" pitchFamily="18" charset="0"/>
                <a:sym typeface="Symbol" pitchFamily="18" charset="2"/>
              </a:rPr>
              <a:t>S</a:t>
            </a:r>
            <a:r>
              <a:rPr kumimoji="1" lang="zh-CN" altLang="en-US" sz="2800" b="1" baseline="-25000" dirty="0">
                <a:solidFill>
                  <a:srgbClr val="C00000"/>
                </a:solidFill>
                <a:latin typeface="Times New Roman" pitchFamily="18" charset="0"/>
                <a:sym typeface="Symbol" pitchFamily="18" charset="2"/>
              </a:rPr>
              <a:t>体</a:t>
            </a:r>
            <a:r>
              <a:rPr kumimoji="1" lang="zh-CN" altLang="en-US" sz="2800" b="1" dirty="0">
                <a:solidFill>
                  <a:srgbClr val="C00000"/>
                </a:solidFill>
                <a:latin typeface="Times New Roman" pitchFamily="18" charset="0"/>
                <a:sym typeface="Symbol" pitchFamily="18" charset="2"/>
              </a:rPr>
              <a:t>  </a:t>
            </a:r>
            <a:r>
              <a:rPr kumimoji="1" lang="en-US" altLang="zh-CN" sz="2800" b="1" i="1" dirty="0">
                <a:solidFill>
                  <a:srgbClr val="C00000"/>
                </a:solidFill>
                <a:latin typeface="Times New Roman" pitchFamily="18" charset="0"/>
                <a:sym typeface="Symbol" pitchFamily="18" charset="2"/>
              </a:rPr>
              <a:t>S</a:t>
            </a:r>
            <a:r>
              <a:rPr kumimoji="1" lang="zh-CN" altLang="en-US" sz="2800" b="1" baseline="-25000" dirty="0">
                <a:solidFill>
                  <a:srgbClr val="C00000"/>
                </a:solidFill>
                <a:latin typeface="Times New Roman" pitchFamily="18" charset="0"/>
                <a:sym typeface="Symbol" pitchFamily="18" charset="2"/>
              </a:rPr>
              <a:t>环</a:t>
            </a:r>
          </a:p>
        </p:txBody>
      </p:sp>
      <p:sp>
        <p:nvSpPr>
          <p:cNvPr id="109572" name="Text Box 5"/>
          <p:cNvSpPr txBox="1">
            <a:spLocks noChangeArrowheads="1"/>
          </p:cNvSpPr>
          <p:nvPr/>
        </p:nvSpPr>
        <p:spPr bwMode="auto">
          <a:xfrm>
            <a:off x="4787900" y="1989138"/>
            <a:ext cx="372427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lnSpc>
                <a:spcPct val="120000"/>
              </a:lnSpc>
              <a:spcBef>
                <a:spcPct val="50000"/>
              </a:spcBef>
              <a:buClrTx/>
              <a:buSzTx/>
              <a:buFontTx/>
              <a:buNone/>
            </a:pPr>
            <a:r>
              <a:rPr kumimoji="1" lang="zh-CN" altLang="en-US" sz="2400" dirty="0">
                <a:latin typeface="微软雅黑" pitchFamily="34" charset="-122"/>
                <a:ea typeface="微软雅黑" pitchFamily="34" charset="-122"/>
              </a:rPr>
              <a:t>严格地说，孤立体系的总熵变是自发性的判据。</a:t>
            </a:r>
          </a:p>
          <a:p>
            <a:pPr eaLnBrk="1" hangingPunct="1">
              <a:lnSpc>
                <a:spcPct val="120000"/>
              </a:lnSpc>
              <a:spcBef>
                <a:spcPct val="50000"/>
              </a:spcBef>
              <a:buClrTx/>
              <a:buSzTx/>
              <a:buFontTx/>
              <a:buNone/>
            </a:pPr>
            <a:r>
              <a:rPr lang="zh-CN" altLang="en-US" sz="2400" dirty="0">
                <a:latin typeface="微软雅黑" pitchFamily="34" charset="-122"/>
                <a:ea typeface="微软雅黑" pitchFamily="34" charset="-122"/>
                <a:sym typeface="Symbol" pitchFamily="18" charset="2"/>
              </a:rPr>
              <a:t>若</a:t>
            </a:r>
            <a:r>
              <a:rPr lang="zh-CN" altLang="en-US" sz="2400" dirty="0">
                <a:solidFill>
                  <a:srgbClr val="66FFFF"/>
                </a:solidFill>
                <a:latin typeface="微软雅黑" pitchFamily="34" charset="-122"/>
                <a:ea typeface="微软雅黑" pitchFamily="34" charset="-122"/>
                <a:sym typeface="Symbol" pitchFamily="18" charset="2"/>
              </a:rPr>
              <a:t>          </a:t>
            </a:r>
            <a:r>
              <a:rPr lang="zh-CN" altLang="en-US" sz="2400" dirty="0">
                <a:solidFill>
                  <a:srgbClr val="C00000"/>
                </a:solidFill>
                <a:latin typeface="微软雅黑" pitchFamily="34" charset="-122"/>
                <a:ea typeface="微软雅黑" pitchFamily="34" charset="-122"/>
                <a:sym typeface="Symbol" pitchFamily="18" charset="2"/>
              </a:rPr>
              <a:t></a:t>
            </a:r>
            <a:r>
              <a:rPr lang="en-US" altLang="zh-CN" sz="2400" i="1" dirty="0">
                <a:solidFill>
                  <a:srgbClr val="C00000"/>
                </a:solidFill>
                <a:latin typeface="微软雅黑" pitchFamily="34" charset="-122"/>
                <a:ea typeface="微软雅黑" pitchFamily="34" charset="-122"/>
              </a:rPr>
              <a:t>S</a:t>
            </a:r>
            <a:r>
              <a:rPr lang="zh-CN" altLang="en-US" sz="2400" baseline="-25000" dirty="0">
                <a:solidFill>
                  <a:srgbClr val="C00000"/>
                </a:solidFill>
                <a:latin typeface="微软雅黑" pitchFamily="34" charset="-122"/>
                <a:ea typeface="微软雅黑" pitchFamily="34" charset="-122"/>
              </a:rPr>
              <a:t>总 </a:t>
            </a:r>
            <a:r>
              <a:rPr lang="zh-CN" altLang="en-US" sz="2400" dirty="0">
                <a:solidFill>
                  <a:srgbClr val="C00000"/>
                </a:solidFill>
                <a:latin typeface="微软雅黑" pitchFamily="34" charset="-122"/>
                <a:ea typeface="微软雅黑" pitchFamily="34" charset="-122"/>
                <a:sym typeface="Symbol" pitchFamily="18" charset="2"/>
              </a:rPr>
              <a:t> </a:t>
            </a:r>
            <a:r>
              <a:rPr lang="en-US" altLang="zh-CN" sz="2400" dirty="0">
                <a:solidFill>
                  <a:srgbClr val="C00000"/>
                </a:solidFill>
                <a:latin typeface="微软雅黑" pitchFamily="34" charset="-122"/>
                <a:ea typeface="微软雅黑" pitchFamily="34" charset="-122"/>
                <a:sym typeface="Symbol" pitchFamily="18" charset="2"/>
              </a:rPr>
              <a:t>0</a:t>
            </a:r>
          </a:p>
          <a:p>
            <a:pPr eaLnBrk="1" hangingPunct="1">
              <a:lnSpc>
                <a:spcPct val="120000"/>
              </a:lnSpc>
              <a:spcBef>
                <a:spcPct val="50000"/>
              </a:spcBef>
              <a:buClrTx/>
              <a:buSzTx/>
              <a:buFontTx/>
              <a:buNone/>
            </a:pPr>
            <a:r>
              <a:rPr lang="zh-CN" altLang="en-US" sz="2400" dirty="0">
                <a:latin typeface="微软雅黑" pitchFamily="34" charset="-122"/>
                <a:ea typeface="微软雅黑" pitchFamily="34" charset="-122"/>
                <a:sym typeface="Symbol" pitchFamily="18" charset="2"/>
              </a:rPr>
              <a:t>则过程自发。</a:t>
            </a:r>
          </a:p>
          <a:p>
            <a:pPr eaLnBrk="1" hangingPunct="1">
              <a:lnSpc>
                <a:spcPct val="120000"/>
              </a:lnSpc>
              <a:spcBef>
                <a:spcPct val="50000"/>
              </a:spcBef>
              <a:buClrTx/>
              <a:buSzTx/>
              <a:buFontTx/>
              <a:buNone/>
            </a:pPr>
            <a:r>
              <a:rPr kumimoji="1" lang="zh-CN" altLang="en-US" sz="2400" dirty="0">
                <a:solidFill>
                  <a:srgbClr val="C00000"/>
                </a:solidFill>
                <a:latin typeface="微软雅黑" pitchFamily="34" charset="-122"/>
                <a:ea typeface="微软雅黑" pitchFamily="34" charset="-122"/>
                <a:sym typeface="Symbol" pitchFamily="18" charset="2"/>
              </a:rPr>
              <a:t></a:t>
            </a:r>
            <a:r>
              <a:rPr kumimoji="1" lang="en-US" altLang="zh-CN" sz="2400" i="1" dirty="0">
                <a:solidFill>
                  <a:srgbClr val="C00000"/>
                </a:solidFill>
                <a:latin typeface="微软雅黑" pitchFamily="34" charset="-122"/>
                <a:ea typeface="微软雅黑" pitchFamily="34" charset="-122"/>
                <a:sym typeface="Symbol" pitchFamily="18" charset="2"/>
              </a:rPr>
              <a:t>S</a:t>
            </a:r>
            <a:r>
              <a:rPr kumimoji="1" lang="zh-CN" altLang="en-US" sz="2400" baseline="-25000" dirty="0">
                <a:solidFill>
                  <a:srgbClr val="C00000"/>
                </a:solidFill>
                <a:latin typeface="微软雅黑" pitchFamily="34" charset="-122"/>
                <a:ea typeface="微软雅黑" pitchFamily="34" charset="-122"/>
                <a:sym typeface="Symbol" pitchFamily="18" charset="2"/>
              </a:rPr>
              <a:t>环</a:t>
            </a:r>
            <a:r>
              <a:rPr kumimoji="1" lang="zh-CN" altLang="en-US" sz="2400" dirty="0">
                <a:latin typeface="微软雅黑" pitchFamily="34" charset="-122"/>
                <a:ea typeface="微软雅黑" pitchFamily="34" charset="-122"/>
                <a:sym typeface="Symbol" pitchFamily="18" charset="2"/>
              </a:rPr>
              <a:t>往往与体系的</a:t>
            </a:r>
            <a:r>
              <a:rPr kumimoji="1" lang="zh-CN" altLang="en-US" sz="2400" dirty="0">
                <a:solidFill>
                  <a:srgbClr val="C00000"/>
                </a:solidFill>
                <a:latin typeface="微软雅黑" pitchFamily="34" charset="-122"/>
                <a:ea typeface="微软雅黑" pitchFamily="34" charset="-122"/>
                <a:sym typeface="Symbol" pitchFamily="18" charset="2"/>
              </a:rPr>
              <a:t></a:t>
            </a:r>
            <a:r>
              <a:rPr kumimoji="1" lang="en-US" altLang="zh-CN" sz="2400" i="1" dirty="0">
                <a:solidFill>
                  <a:srgbClr val="C00000"/>
                </a:solidFill>
                <a:latin typeface="微软雅黑" pitchFamily="34" charset="-122"/>
                <a:ea typeface="微软雅黑" pitchFamily="34" charset="-122"/>
                <a:sym typeface="Symbol" pitchFamily="18" charset="2"/>
              </a:rPr>
              <a:t>H</a:t>
            </a:r>
            <a:r>
              <a:rPr kumimoji="1" lang="zh-CN" altLang="en-US" sz="2400" dirty="0">
                <a:latin typeface="微软雅黑" pitchFamily="34" charset="-122"/>
                <a:ea typeface="微软雅黑" pitchFamily="34" charset="-122"/>
                <a:sym typeface="Symbol" pitchFamily="18" charset="2"/>
              </a:rPr>
              <a:t>有关。</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395288" y="260350"/>
            <a:ext cx="8229600" cy="1008063"/>
          </a:xfrm>
        </p:spPr>
        <p:txBody>
          <a:bodyPr/>
          <a:lstStyle/>
          <a:p>
            <a:pPr eaLnBrk="1" hangingPunct="1"/>
            <a:r>
              <a:rPr lang="zh-CN" altLang="en-US" b="1" smtClean="0">
                <a:solidFill>
                  <a:srgbClr val="3333CC"/>
                </a:solidFill>
              </a:rPr>
              <a:t>熵增原理</a:t>
            </a:r>
          </a:p>
        </p:txBody>
      </p:sp>
      <p:pic>
        <p:nvPicPr>
          <p:cNvPr id="32665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476375" y="1458913"/>
            <a:ext cx="6335713" cy="817562"/>
          </a:xfr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32666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95625"/>
            <a:ext cx="914400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ine 8"/>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26659"/>
                                        </p:tgtEl>
                                        <p:attrNameLst>
                                          <p:attrName>style.visibility</p:attrName>
                                        </p:attrNameLst>
                                      </p:cBhvr>
                                      <p:to>
                                        <p:strVal val="visible"/>
                                      </p:to>
                                    </p:set>
                                    <p:animEffect transition="in" filter="box(in)">
                                      <p:cBhvr>
                                        <p:cTn id="7" dur="500"/>
                                        <p:tgtEl>
                                          <p:spTgt spid="326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326668"/>
                                        </p:tgtEl>
                                        <p:attrNameLst>
                                          <p:attrName>style.visibility</p:attrName>
                                        </p:attrNameLst>
                                      </p:cBhvr>
                                      <p:to>
                                        <p:strVal val="visible"/>
                                      </p:to>
                                    </p:set>
                                    <p:animEffect transition="in" filter="randombar(horizontal)">
                                      <p:cBhvr>
                                        <p:cTn id="12" dur="500"/>
                                        <p:tgtEl>
                                          <p:spTgt spid="326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Line 4"/>
          <p:cNvSpPr>
            <a:spLocks noChangeShapeType="1"/>
          </p:cNvSpPr>
          <p:nvPr/>
        </p:nvSpPr>
        <p:spPr bwMode="auto">
          <a:xfrm>
            <a:off x="685800" y="1143000"/>
            <a:ext cx="777240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66" name="Rectangle 5"/>
          <p:cNvSpPr>
            <a:spLocks noChangeArrowheads="1"/>
          </p:cNvSpPr>
          <p:nvPr/>
        </p:nvSpPr>
        <p:spPr bwMode="auto">
          <a:xfrm>
            <a:off x="457200" y="496669"/>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b="1" dirty="0" smtClean="0">
                <a:solidFill>
                  <a:srgbClr val="3333CC"/>
                </a:solidFill>
                <a:latin typeface="黑体" panose="02010609060101010101" pitchFamily="49" charset="-122"/>
                <a:ea typeface="黑体" panose="02010609060101010101" pitchFamily="49" charset="-122"/>
              </a:rPr>
              <a:t>热力学第二定律</a:t>
            </a:r>
            <a:endParaRPr lang="zh-CN" altLang="en-US" sz="3600" b="1" dirty="0">
              <a:solidFill>
                <a:srgbClr val="3333CC"/>
              </a:solidFill>
              <a:latin typeface="黑体" panose="02010609060101010101" pitchFamily="49" charset="-122"/>
              <a:ea typeface="黑体" panose="02010609060101010101" pitchFamily="49" charset="-122"/>
            </a:endParaRPr>
          </a:p>
        </p:txBody>
      </p:sp>
      <p:sp>
        <p:nvSpPr>
          <p:cNvPr id="66567" name="Rectangle 6"/>
          <p:cNvSpPr>
            <a:spLocks noChangeArrowheads="1"/>
          </p:cNvSpPr>
          <p:nvPr/>
        </p:nvSpPr>
        <p:spPr bwMode="auto">
          <a:xfrm>
            <a:off x="900113" y="1314450"/>
            <a:ext cx="6126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b="1" dirty="0" smtClean="0">
                <a:solidFill>
                  <a:srgbClr val="3333CC"/>
                </a:solidFill>
              </a:rPr>
              <a:t>熵增原理</a:t>
            </a:r>
            <a:r>
              <a:rPr kumimoji="0" lang="zh-CN" altLang="en-US" sz="2000" b="1" dirty="0">
                <a:solidFill>
                  <a:schemeClr val="bg2"/>
                </a:solidFill>
              </a:rPr>
              <a:t>（热力学第二定律，</a:t>
            </a:r>
            <a:r>
              <a:rPr kumimoji="0" lang="en-US" altLang="zh-CN" sz="2000" b="1" dirty="0">
                <a:solidFill>
                  <a:schemeClr val="bg2"/>
                </a:solidFill>
              </a:rPr>
              <a:t>1865</a:t>
            </a:r>
            <a:r>
              <a:rPr kumimoji="0" lang="zh-CN" altLang="en-US" sz="2000" b="1" dirty="0">
                <a:solidFill>
                  <a:schemeClr val="bg2"/>
                </a:solidFill>
              </a:rPr>
              <a:t>年，克劳修斯</a:t>
            </a:r>
            <a:r>
              <a:rPr kumimoji="0" lang="zh-CN" altLang="en-US" sz="2000" dirty="0">
                <a:solidFill>
                  <a:schemeClr val="bg2"/>
                </a:solidFill>
              </a:rPr>
              <a:t> ）</a:t>
            </a:r>
          </a:p>
        </p:txBody>
      </p:sp>
      <p:sp>
        <p:nvSpPr>
          <p:cNvPr id="1423367" name="Rectangle 7"/>
          <p:cNvSpPr>
            <a:spLocks noChangeArrowheads="1"/>
          </p:cNvSpPr>
          <p:nvPr/>
        </p:nvSpPr>
        <p:spPr bwMode="auto">
          <a:xfrm>
            <a:off x="1043609" y="1768482"/>
            <a:ext cx="763208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en-US" altLang="zh-CN" sz="2200" b="1" dirty="0">
                <a:solidFill>
                  <a:srgbClr val="3333CC"/>
                </a:solidFill>
                <a:latin typeface="宋体" panose="02010600030101010101" pitchFamily="2" charset="-122"/>
              </a:rPr>
              <a:t>    </a:t>
            </a:r>
            <a:r>
              <a:rPr lang="zh-CN" altLang="en-US" sz="2200" b="1" dirty="0">
                <a:solidFill>
                  <a:srgbClr val="3333CC"/>
                </a:solidFill>
                <a:latin typeface="宋体" panose="02010600030101010101" pitchFamily="2" charset="-122"/>
              </a:rPr>
              <a:t>孤立系统的熵永不自动减少，熵在可逆过程中不变，在不可逆过程中增加。</a:t>
            </a:r>
            <a:r>
              <a:rPr lang="zh-CN" altLang="en-US" sz="2200" dirty="0">
                <a:solidFill>
                  <a:srgbClr val="3333CC"/>
                </a:solidFill>
              </a:rPr>
              <a:t> </a:t>
            </a:r>
          </a:p>
        </p:txBody>
      </p:sp>
      <p:graphicFrame>
        <p:nvGraphicFramePr>
          <p:cNvPr id="1423368" name="Object 8"/>
          <p:cNvGraphicFramePr>
            <a:graphicFrameLocks noChangeAspect="1"/>
          </p:cNvGraphicFramePr>
          <p:nvPr/>
        </p:nvGraphicFramePr>
        <p:xfrm>
          <a:off x="3563938" y="2852738"/>
          <a:ext cx="1169987" cy="431800"/>
        </p:xfrm>
        <a:graphic>
          <a:graphicData uri="http://schemas.openxmlformats.org/presentationml/2006/ole">
            <mc:AlternateContent xmlns:mc="http://schemas.openxmlformats.org/markup-compatibility/2006">
              <mc:Choice xmlns:v="urn:schemas-microsoft-com:vml" Requires="v">
                <p:oleObj spid="_x0000_s140360" name="Equation" r:id="rId3" imgW="622030" imgH="228501" progId="Equation.DSMT4">
                  <p:embed/>
                </p:oleObj>
              </mc:Choice>
              <mc:Fallback>
                <p:oleObj name="Equation" r:id="rId3" imgW="622030"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2852738"/>
                        <a:ext cx="1169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370" name="Object 10"/>
          <p:cNvGraphicFramePr>
            <a:graphicFrameLocks noChangeAspect="1"/>
          </p:cNvGraphicFramePr>
          <p:nvPr/>
        </p:nvGraphicFramePr>
        <p:xfrm>
          <a:off x="3563938" y="3429000"/>
          <a:ext cx="1169987" cy="431800"/>
        </p:xfrm>
        <a:graphic>
          <a:graphicData uri="http://schemas.openxmlformats.org/presentationml/2006/ole">
            <mc:AlternateContent xmlns:mc="http://schemas.openxmlformats.org/markup-compatibility/2006">
              <mc:Choice xmlns:v="urn:schemas-microsoft-com:vml" Requires="v">
                <p:oleObj spid="_x0000_s140361" name="Equation" r:id="rId5" imgW="622030" imgH="228501" progId="Equation.DSMT4">
                  <p:embed/>
                </p:oleObj>
              </mc:Choice>
              <mc:Fallback>
                <p:oleObj name="Equation" r:id="rId5" imgW="622030"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938" y="3429000"/>
                        <a:ext cx="1169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23372" name="Text Box 12"/>
          <p:cNvSpPr txBox="1">
            <a:spLocks noChangeArrowheads="1"/>
          </p:cNvSpPr>
          <p:nvPr/>
        </p:nvSpPr>
        <p:spPr bwMode="auto">
          <a:xfrm>
            <a:off x="1836738" y="2852738"/>
            <a:ext cx="1727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200" b="1">
                <a:solidFill>
                  <a:srgbClr val="FF0000"/>
                </a:solidFill>
              </a:rPr>
              <a:t>自发过程</a:t>
            </a:r>
          </a:p>
        </p:txBody>
      </p:sp>
      <p:sp>
        <p:nvSpPr>
          <p:cNvPr id="1423373" name="Text Box 13"/>
          <p:cNvSpPr txBox="1">
            <a:spLocks noChangeArrowheads="1"/>
          </p:cNvSpPr>
          <p:nvPr/>
        </p:nvSpPr>
        <p:spPr bwMode="auto">
          <a:xfrm>
            <a:off x="1908175" y="3429000"/>
            <a:ext cx="1727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200" b="1">
                <a:solidFill>
                  <a:srgbClr val="FF0000"/>
                </a:solidFill>
              </a:rPr>
              <a:t>平衡过程</a:t>
            </a:r>
          </a:p>
        </p:txBody>
      </p:sp>
      <p:pic>
        <p:nvPicPr>
          <p:cNvPr id="1423374" name="Picture 2"/>
          <p:cNvPicPr>
            <a:picLocks noChangeAspect="1" noChangeArrowheads="1"/>
          </p:cNvPicPr>
          <p:nvPr/>
        </p:nvPicPr>
        <p:blipFill>
          <a:blip r:embed="rId7">
            <a:extLst>
              <a:ext uri="{28A0092B-C50C-407E-A947-70E740481C1C}">
                <a14:useLocalDpi xmlns:a14="http://schemas.microsoft.com/office/drawing/2010/main" val="0"/>
              </a:ext>
            </a:extLst>
          </a:blip>
          <a:srcRect t="2263"/>
          <a:stretch>
            <a:fillRect/>
          </a:stretch>
        </p:blipFill>
        <p:spPr bwMode="auto">
          <a:xfrm>
            <a:off x="5364163" y="2349500"/>
            <a:ext cx="3049587"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23375" name="Object 15"/>
          <p:cNvGraphicFramePr>
            <a:graphicFrameLocks noChangeAspect="1"/>
          </p:cNvGraphicFramePr>
          <p:nvPr/>
        </p:nvGraphicFramePr>
        <p:xfrm>
          <a:off x="1979613" y="4005263"/>
          <a:ext cx="2663825" cy="485775"/>
        </p:xfrm>
        <a:graphic>
          <a:graphicData uri="http://schemas.openxmlformats.org/presentationml/2006/ole">
            <mc:AlternateContent xmlns:mc="http://schemas.openxmlformats.org/markup-compatibility/2006">
              <mc:Choice xmlns:v="urn:schemas-microsoft-com:vml" Requires="v">
                <p:oleObj spid="_x0000_s140362" name="Equation" r:id="rId8" imgW="1308100" imgH="241300" progId="Equation.DSMT4">
                  <p:embed/>
                </p:oleObj>
              </mc:Choice>
              <mc:Fallback>
                <p:oleObj name="Equation" r:id="rId8" imgW="1308100" imgH="2413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4005263"/>
                        <a:ext cx="26638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377" name="Object 17"/>
          <p:cNvGraphicFramePr>
            <a:graphicFrameLocks noGrp="1" noChangeAspect="1"/>
          </p:cNvGraphicFramePr>
          <p:nvPr>
            <p:ph sz="half" idx="1"/>
          </p:nvPr>
        </p:nvGraphicFramePr>
        <p:xfrm>
          <a:off x="1979613" y="4581525"/>
          <a:ext cx="2808287" cy="793750"/>
        </p:xfrm>
        <a:graphic>
          <a:graphicData uri="http://schemas.openxmlformats.org/presentationml/2006/ole">
            <mc:AlternateContent xmlns:mc="http://schemas.openxmlformats.org/markup-compatibility/2006">
              <mc:Choice xmlns:v="urn:schemas-microsoft-com:vml" Requires="v">
                <p:oleObj spid="_x0000_s140363" name="Equation" r:id="rId10" imgW="1485900" imgH="419100" progId="Equation.DSMT4">
                  <p:embed/>
                </p:oleObj>
              </mc:Choice>
              <mc:Fallback>
                <p:oleObj name="Equation" r:id="rId10" imgW="1485900" imgH="4191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4581525"/>
                        <a:ext cx="2808287"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3379" name="Object 19"/>
          <p:cNvGraphicFramePr>
            <a:graphicFrameLocks noGrp="1" noChangeAspect="1"/>
          </p:cNvGraphicFramePr>
          <p:nvPr>
            <p:ph sz="half" idx="2"/>
          </p:nvPr>
        </p:nvGraphicFramePr>
        <p:xfrm>
          <a:off x="2051050" y="5373688"/>
          <a:ext cx="2665413" cy="830262"/>
        </p:xfrm>
        <a:graphic>
          <a:graphicData uri="http://schemas.openxmlformats.org/presentationml/2006/ole">
            <mc:AlternateContent xmlns:mc="http://schemas.openxmlformats.org/markup-compatibility/2006">
              <mc:Choice xmlns:v="urn:schemas-microsoft-com:vml" Requires="v">
                <p:oleObj spid="_x0000_s140364" name="Equation" r:id="rId12" imgW="1346200" imgH="419100" progId="Equation.DSMT4">
                  <p:embed/>
                </p:oleObj>
              </mc:Choice>
              <mc:Fallback>
                <p:oleObj name="Equation" r:id="rId12" imgW="1346200" imgH="4191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1050" y="5373688"/>
                        <a:ext cx="266541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23382" name="Rectangle 22"/>
          <p:cNvSpPr>
            <a:spLocks noChangeArrowheads="1"/>
          </p:cNvSpPr>
          <p:nvPr/>
        </p:nvSpPr>
        <p:spPr bwMode="auto">
          <a:xfrm>
            <a:off x="1979613" y="5373688"/>
            <a:ext cx="2808287" cy="792162"/>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423383" name="Text Box 23"/>
          <p:cNvSpPr txBox="1">
            <a:spLocks noChangeArrowheads="1"/>
          </p:cNvSpPr>
          <p:nvPr/>
        </p:nvSpPr>
        <p:spPr bwMode="auto">
          <a:xfrm>
            <a:off x="4787900" y="5516563"/>
            <a:ext cx="6492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a:solidFill>
                  <a:srgbClr val="FF0000"/>
                </a:solidFill>
              </a:rPr>
              <a:t>≥0</a:t>
            </a:r>
          </a:p>
        </p:txBody>
      </p:sp>
    </p:spTree>
    <p:extLst>
      <p:ext uri="{BB962C8B-B14F-4D97-AF65-F5344CB8AC3E}">
        <p14:creationId xmlns:p14="http://schemas.microsoft.com/office/powerpoint/2010/main" val="1516758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23367"/>
                                        </p:tgtEl>
                                        <p:attrNameLst>
                                          <p:attrName>style.visibility</p:attrName>
                                        </p:attrNameLst>
                                      </p:cBhvr>
                                      <p:to>
                                        <p:strVal val="visible"/>
                                      </p:to>
                                    </p:set>
                                    <p:animEffect transition="in" filter="blinds(horizontal)">
                                      <p:cBhvr>
                                        <p:cTn id="7" dur="500"/>
                                        <p:tgtEl>
                                          <p:spTgt spid="14233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1423374"/>
                                        </p:tgtEl>
                                        <p:attrNameLst>
                                          <p:attrName>style.visibility</p:attrName>
                                        </p:attrNameLst>
                                      </p:cBhvr>
                                      <p:to>
                                        <p:strVal val="visible"/>
                                      </p:to>
                                    </p:set>
                                    <p:animEffect transition="in" filter="wedge">
                                      <p:cBhvr>
                                        <p:cTn id="12" dur="2000"/>
                                        <p:tgtEl>
                                          <p:spTgt spid="14233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1423372"/>
                                        </p:tgtEl>
                                        <p:attrNameLst>
                                          <p:attrName>style.visibility</p:attrName>
                                        </p:attrNameLst>
                                      </p:cBhvr>
                                      <p:to>
                                        <p:strVal val="visible"/>
                                      </p:to>
                                    </p:set>
                                    <p:anim calcmode="lin" valueType="num">
                                      <p:cBhvr>
                                        <p:cTn id="17" dur="500" fill="hold"/>
                                        <p:tgtEl>
                                          <p:spTgt spid="1423372"/>
                                        </p:tgtEl>
                                        <p:attrNameLst>
                                          <p:attrName>ppt_x</p:attrName>
                                        </p:attrNameLst>
                                      </p:cBhvr>
                                      <p:tavLst>
                                        <p:tav tm="0">
                                          <p:val>
                                            <p:strVal val="#ppt_x-#ppt_w/2"/>
                                          </p:val>
                                        </p:tav>
                                        <p:tav tm="100000">
                                          <p:val>
                                            <p:strVal val="#ppt_x"/>
                                          </p:val>
                                        </p:tav>
                                      </p:tavLst>
                                    </p:anim>
                                    <p:anim calcmode="lin" valueType="num">
                                      <p:cBhvr>
                                        <p:cTn id="18" dur="500" fill="hold"/>
                                        <p:tgtEl>
                                          <p:spTgt spid="1423372"/>
                                        </p:tgtEl>
                                        <p:attrNameLst>
                                          <p:attrName>ppt_y</p:attrName>
                                        </p:attrNameLst>
                                      </p:cBhvr>
                                      <p:tavLst>
                                        <p:tav tm="0">
                                          <p:val>
                                            <p:strVal val="#ppt_y"/>
                                          </p:val>
                                        </p:tav>
                                        <p:tav tm="100000">
                                          <p:val>
                                            <p:strVal val="#ppt_y"/>
                                          </p:val>
                                        </p:tav>
                                      </p:tavLst>
                                    </p:anim>
                                    <p:anim calcmode="lin" valueType="num">
                                      <p:cBhvr>
                                        <p:cTn id="19" dur="500" fill="hold"/>
                                        <p:tgtEl>
                                          <p:spTgt spid="1423372"/>
                                        </p:tgtEl>
                                        <p:attrNameLst>
                                          <p:attrName>ppt_w</p:attrName>
                                        </p:attrNameLst>
                                      </p:cBhvr>
                                      <p:tavLst>
                                        <p:tav tm="0">
                                          <p:val>
                                            <p:fltVal val="0"/>
                                          </p:val>
                                        </p:tav>
                                        <p:tav tm="100000">
                                          <p:val>
                                            <p:strVal val="#ppt_w"/>
                                          </p:val>
                                        </p:tav>
                                      </p:tavLst>
                                    </p:anim>
                                    <p:anim calcmode="lin" valueType="num">
                                      <p:cBhvr>
                                        <p:cTn id="20" dur="500" fill="hold"/>
                                        <p:tgtEl>
                                          <p:spTgt spid="1423372"/>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423368"/>
                                        </p:tgtEl>
                                        <p:attrNameLst>
                                          <p:attrName>style.visibility</p:attrName>
                                        </p:attrNameLst>
                                      </p:cBhvr>
                                      <p:to>
                                        <p:strVal val="visible"/>
                                      </p:to>
                                    </p:set>
                                    <p:animEffect transition="in" filter="blinds(horizontal)">
                                      <p:cBhvr>
                                        <p:cTn id="25" dur="500"/>
                                        <p:tgtEl>
                                          <p:spTgt spid="14233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1423373"/>
                                        </p:tgtEl>
                                        <p:attrNameLst>
                                          <p:attrName>style.visibility</p:attrName>
                                        </p:attrNameLst>
                                      </p:cBhvr>
                                      <p:to>
                                        <p:strVal val="visible"/>
                                      </p:to>
                                    </p:set>
                                    <p:anim calcmode="lin" valueType="num">
                                      <p:cBhvr>
                                        <p:cTn id="30" dur="500" fill="hold"/>
                                        <p:tgtEl>
                                          <p:spTgt spid="1423373"/>
                                        </p:tgtEl>
                                        <p:attrNameLst>
                                          <p:attrName>ppt_x</p:attrName>
                                        </p:attrNameLst>
                                      </p:cBhvr>
                                      <p:tavLst>
                                        <p:tav tm="0">
                                          <p:val>
                                            <p:strVal val="#ppt_x-#ppt_w/2"/>
                                          </p:val>
                                        </p:tav>
                                        <p:tav tm="100000">
                                          <p:val>
                                            <p:strVal val="#ppt_x"/>
                                          </p:val>
                                        </p:tav>
                                      </p:tavLst>
                                    </p:anim>
                                    <p:anim calcmode="lin" valueType="num">
                                      <p:cBhvr>
                                        <p:cTn id="31" dur="500" fill="hold"/>
                                        <p:tgtEl>
                                          <p:spTgt spid="1423373"/>
                                        </p:tgtEl>
                                        <p:attrNameLst>
                                          <p:attrName>ppt_y</p:attrName>
                                        </p:attrNameLst>
                                      </p:cBhvr>
                                      <p:tavLst>
                                        <p:tav tm="0">
                                          <p:val>
                                            <p:strVal val="#ppt_y"/>
                                          </p:val>
                                        </p:tav>
                                        <p:tav tm="100000">
                                          <p:val>
                                            <p:strVal val="#ppt_y"/>
                                          </p:val>
                                        </p:tav>
                                      </p:tavLst>
                                    </p:anim>
                                    <p:anim calcmode="lin" valueType="num">
                                      <p:cBhvr>
                                        <p:cTn id="32" dur="500" fill="hold"/>
                                        <p:tgtEl>
                                          <p:spTgt spid="1423373"/>
                                        </p:tgtEl>
                                        <p:attrNameLst>
                                          <p:attrName>ppt_w</p:attrName>
                                        </p:attrNameLst>
                                      </p:cBhvr>
                                      <p:tavLst>
                                        <p:tav tm="0">
                                          <p:val>
                                            <p:fltVal val="0"/>
                                          </p:val>
                                        </p:tav>
                                        <p:tav tm="100000">
                                          <p:val>
                                            <p:strVal val="#ppt_w"/>
                                          </p:val>
                                        </p:tav>
                                      </p:tavLst>
                                    </p:anim>
                                    <p:anim calcmode="lin" valueType="num">
                                      <p:cBhvr>
                                        <p:cTn id="33" dur="500" fill="hold"/>
                                        <p:tgtEl>
                                          <p:spTgt spid="142337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423370"/>
                                        </p:tgtEl>
                                        <p:attrNameLst>
                                          <p:attrName>style.visibility</p:attrName>
                                        </p:attrNameLst>
                                      </p:cBhvr>
                                      <p:to>
                                        <p:strVal val="visible"/>
                                      </p:to>
                                    </p:set>
                                    <p:animEffect transition="in" filter="blinds(horizontal)">
                                      <p:cBhvr>
                                        <p:cTn id="38" dur="500"/>
                                        <p:tgtEl>
                                          <p:spTgt spid="142337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423375"/>
                                        </p:tgtEl>
                                        <p:attrNameLst>
                                          <p:attrName>style.visibility</p:attrName>
                                        </p:attrNameLst>
                                      </p:cBhvr>
                                      <p:to>
                                        <p:strVal val="visible"/>
                                      </p:to>
                                    </p:set>
                                    <p:animEffect transition="in" filter="blinds(horizontal)">
                                      <p:cBhvr>
                                        <p:cTn id="43" dur="500"/>
                                        <p:tgtEl>
                                          <p:spTgt spid="142337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3" fill="hold" nodeType="clickEffect">
                                  <p:stCondLst>
                                    <p:cond delay="0"/>
                                  </p:stCondLst>
                                  <p:childTnLst>
                                    <p:set>
                                      <p:cBhvr>
                                        <p:cTn id="47" dur="1" fill="hold">
                                          <p:stCondLst>
                                            <p:cond delay="0"/>
                                          </p:stCondLst>
                                        </p:cTn>
                                        <p:tgtEl>
                                          <p:spTgt spid="1423377"/>
                                        </p:tgtEl>
                                        <p:attrNameLst>
                                          <p:attrName>style.visibility</p:attrName>
                                        </p:attrNameLst>
                                      </p:cBhvr>
                                      <p:to>
                                        <p:strVal val="visible"/>
                                      </p:to>
                                    </p:set>
                                    <p:animEffect transition="in" filter="strips(upRight)">
                                      <p:cBhvr>
                                        <p:cTn id="48" dur="500"/>
                                        <p:tgtEl>
                                          <p:spTgt spid="142337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1423379"/>
                                        </p:tgtEl>
                                        <p:attrNameLst>
                                          <p:attrName>style.visibility</p:attrName>
                                        </p:attrNameLst>
                                      </p:cBhvr>
                                      <p:to>
                                        <p:strVal val="visible"/>
                                      </p:to>
                                    </p:set>
                                    <p:animEffect transition="in" filter="blinds(horizontal)">
                                      <p:cBhvr>
                                        <p:cTn id="53" dur="500"/>
                                        <p:tgtEl>
                                          <p:spTgt spid="142337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4" fill="hold" grpId="0" nodeType="clickEffect">
                                  <p:stCondLst>
                                    <p:cond delay="0"/>
                                  </p:stCondLst>
                                  <p:childTnLst>
                                    <p:set>
                                      <p:cBhvr>
                                        <p:cTn id="57" dur="1" fill="hold">
                                          <p:stCondLst>
                                            <p:cond delay="0"/>
                                          </p:stCondLst>
                                        </p:cTn>
                                        <p:tgtEl>
                                          <p:spTgt spid="1423382"/>
                                        </p:tgtEl>
                                        <p:attrNameLst>
                                          <p:attrName>style.visibility</p:attrName>
                                        </p:attrNameLst>
                                      </p:cBhvr>
                                      <p:to>
                                        <p:strVal val="visible"/>
                                      </p:to>
                                    </p:set>
                                    <p:anim calcmode="lin" valueType="num">
                                      <p:cBhvr>
                                        <p:cTn id="58" dur="500" fill="hold"/>
                                        <p:tgtEl>
                                          <p:spTgt spid="1423382"/>
                                        </p:tgtEl>
                                        <p:attrNameLst>
                                          <p:attrName>ppt_x</p:attrName>
                                        </p:attrNameLst>
                                      </p:cBhvr>
                                      <p:tavLst>
                                        <p:tav tm="0">
                                          <p:val>
                                            <p:strVal val="#ppt_x"/>
                                          </p:val>
                                        </p:tav>
                                        <p:tav tm="100000">
                                          <p:val>
                                            <p:strVal val="#ppt_x"/>
                                          </p:val>
                                        </p:tav>
                                      </p:tavLst>
                                    </p:anim>
                                    <p:anim calcmode="lin" valueType="num">
                                      <p:cBhvr>
                                        <p:cTn id="59" dur="500" fill="hold"/>
                                        <p:tgtEl>
                                          <p:spTgt spid="1423382"/>
                                        </p:tgtEl>
                                        <p:attrNameLst>
                                          <p:attrName>ppt_y</p:attrName>
                                        </p:attrNameLst>
                                      </p:cBhvr>
                                      <p:tavLst>
                                        <p:tav tm="0">
                                          <p:val>
                                            <p:strVal val="#ppt_y+#ppt_h/2"/>
                                          </p:val>
                                        </p:tav>
                                        <p:tav tm="100000">
                                          <p:val>
                                            <p:strVal val="#ppt_y"/>
                                          </p:val>
                                        </p:tav>
                                      </p:tavLst>
                                    </p:anim>
                                    <p:anim calcmode="lin" valueType="num">
                                      <p:cBhvr>
                                        <p:cTn id="60" dur="500" fill="hold"/>
                                        <p:tgtEl>
                                          <p:spTgt spid="1423382"/>
                                        </p:tgtEl>
                                        <p:attrNameLst>
                                          <p:attrName>ppt_w</p:attrName>
                                        </p:attrNameLst>
                                      </p:cBhvr>
                                      <p:tavLst>
                                        <p:tav tm="0">
                                          <p:val>
                                            <p:strVal val="#ppt_w"/>
                                          </p:val>
                                        </p:tav>
                                        <p:tav tm="100000">
                                          <p:val>
                                            <p:strVal val="#ppt_w"/>
                                          </p:val>
                                        </p:tav>
                                      </p:tavLst>
                                    </p:anim>
                                    <p:anim calcmode="lin" valueType="num">
                                      <p:cBhvr>
                                        <p:cTn id="61" dur="500" fill="hold"/>
                                        <p:tgtEl>
                                          <p:spTgt spid="1423382"/>
                                        </p:tgtEl>
                                        <p:attrNameLst>
                                          <p:attrName>ppt_h</p:attrName>
                                        </p:attrNameLst>
                                      </p:cBhvr>
                                      <p:tavLst>
                                        <p:tav tm="0">
                                          <p:val>
                                            <p:fltVal val="0"/>
                                          </p:val>
                                        </p:tav>
                                        <p:tav tm="100000">
                                          <p:val>
                                            <p:strVal val="#ppt_h"/>
                                          </p:val>
                                        </p:tav>
                                      </p:tavLst>
                                    </p:anim>
                                  </p:childTnLst>
                                </p:cTn>
                              </p:par>
                              <p:par>
                                <p:cTn id="62" presetID="17" presetClass="entr" presetSubtype="4" fill="hold" grpId="0" nodeType="withEffect">
                                  <p:stCondLst>
                                    <p:cond delay="0"/>
                                  </p:stCondLst>
                                  <p:childTnLst>
                                    <p:set>
                                      <p:cBhvr>
                                        <p:cTn id="63" dur="1" fill="hold">
                                          <p:stCondLst>
                                            <p:cond delay="0"/>
                                          </p:stCondLst>
                                        </p:cTn>
                                        <p:tgtEl>
                                          <p:spTgt spid="1423383"/>
                                        </p:tgtEl>
                                        <p:attrNameLst>
                                          <p:attrName>style.visibility</p:attrName>
                                        </p:attrNameLst>
                                      </p:cBhvr>
                                      <p:to>
                                        <p:strVal val="visible"/>
                                      </p:to>
                                    </p:set>
                                    <p:anim calcmode="lin" valueType="num">
                                      <p:cBhvr>
                                        <p:cTn id="64" dur="500" fill="hold"/>
                                        <p:tgtEl>
                                          <p:spTgt spid="1423383"/>
                                        </p:tgtEl>
                                        <p:attrNameLst>
                                          <p:attrName>ppt_x</p:attrName>
                                        </p:attrNameLst>
                                      </p:cBhvr>
                                      <p:tavLst>
                                        <p:tav tm="0">
                                          <p:val>
                                            <p:strVal val="#ppt_x"/>
                                          </p:val>
                                        </p:tav>
                                        <p:tav tm="100000">
                                          <p:val>
                                            <p:strVal val="#ppt_x"/>
                                          </p:val>
                                        </p:tav>
                                      </p:tavLst>
                                    </p:anim>
                                    <p:anim calcmode="lin" valueType="num">
                                      <p:cBhvr>
                                        <p:cTn id="65" dur="500" fill="hold"/>
                                        <p:tgtEl>
                                          <p:spTgt spid="1423383"/>
                                        </p:tgtEl>
                                        <p:attrNameLst>
                                          <p:attrName>ppt_y</p:attrName>
                                        </p:attrNameLst>
                                      </p:cBhvr>
                                      <p:tavLst>
                                        <p:tav tm="0">
                                          <p:val>
                                            <p:strVal val="#ppt_y+#ppt_h/2"/>
                                          </p:val>
                                        </p:tav>
                                        <p:tav tm="100000">
                                          <p:val>
                                            <p:strVal val="#ppt_y"/>
                                          </p:val>
                                        </p:tav>
                                      </p:tavLst>
                                    </p:anim>
                                    <p:anim calcmode="lin" valueType="num">
                                      <p:cBhvr>
                                        <p:cTn id="66" dur="500" fill="hold"/>
                                        <p:tgtEl>
                                          <p:spTgt spid="1423383"/>
                                        </p:tgtEl>
                                        <p:attrNameLst>
                                          <p:attrName>ppt_w</p:attrName>
                                        </p:attrNameLst>
                                      </p:cBhvr>
                                      <p:tavLst>
                                        <p:tav tm="0">
                                          <p:val>
                                            <p:strVal val="#ppt_w"/>
                                          </p:val>
                                        </p:tav>
                                        <p:tav tm="100000">
                                          <p:val>
                                            <p:strVal val="#ppt_w"/>
                                          </p:val>
                                        </p:tav>
                                      </p:tavLst>
                                    </p:anim>
                                    <p:anim calcmode="lin" valueType="num">
                                      <p:cBhvr>
                                        <p:cTn id="67" dur="500" fill="hold"/>
                                        <p:tgtEl>
                                          <p:spTgt spid="14233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67" grpId="0"/>
      <p:bldP spid="1423372" grpId="0"/>
      <p:bldP spid="1423373" grpId="0"/>
      <p:bldP spid="1423382" grpId="0" animBg="1"/>
      <p:bldP spid="142338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Line 4"/>
          <p:cNvSpPr>
            <a:spLocks noChangeShapeType="1"/>
          </p:cNvSpPr>
          <p:nvPr/>
        </p:nvSpPr>
        <p:spPr bwMode="auto">
          <a:xfrm>
            <a:off x="685800" y="1143000"/>
            <a:ext cx="7772400" cy="0"/>
          </a:xfrm>
          <a:prstGeom prst="line">
            <a:avLst/>
          </a:prstGeom>
          <a:noFill/>
          <a:ln w="2857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7591" name="Object 7"/>
          <p:cNvGraphicFramePr>
            <a:graphicFrameLocks noChangeAspect="1"/>
          </p:cNvGraphicFramePr>
          <p:nvPr/>
        </p:nvGraphicFramePr>
        <p:xfrm>
          <a:off x="2627313" y="1484313"/>
          <a:ext cx="2665412" cy="830262"/>
        </p:xfrm>
        <a:graphic>
          <a:graphicData uri="http://schemas.openxmlformats.org/presentationml/2006/ole">
            <mc:AlternateContent xmlns:mc="http://schemas.openxmlformats.org/markup-compatibility/2006">
              <mc:Choice xmlns:v="urn:schemas-microsoft-com:vml" Requires="v">
                <p:oleObj spid="_x0000_s141356" name="Equation" r:id="rId3" imgW="1346200" imgH="419100" progId="Equation.DSMT4">
                  <p:embed/>
                </p:oleObj>
              </mc:Choice>
              <mc:Fallback>
                <p:oleObj name="Equation" r:id="rId3" imgW="13462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1484313"/>
                        <a:ext cx="26654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592" name="Text Box 8"/>
          <p:cNvSpPr txBox="1">
            <a:spLocks noChangeArrowheads="1"/>
          </p:cNvSpPr>
          <p:nvPr/>
        </p:nvSpPr>
        <p:spPr bwMode="auto">
          <a:xfrm>
            <a:off x="5364163" y="1627188"/>
            <a:ext cx="6492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b="1">
                <a:solidFill>
                  <a:srgbClr val="FF0000"/>
                </a:solidFill>
              </a:rPr>
              <a:t>≥0</a:t>
            </a:r>
          </a:p>
        </p:txBody>
      </p:sp>
      <p:graphicFrame>
        <p:nvGraphicFramePr>
          <p:cNvPr id="1425417" name="Object 9"/>
          <p:cNvGraphicFramePr>
            <a:graphicFrameLocks noGrp="1" noChangeAspect="1"/>
          </p:cNvGraphicFramePr>
          <p:nvPr>
            <p:ph sz="half" idx="1"/>
          </p:nvPr>
        </p:nvGraphicFramePr>
        <p:xfrm>
          <a:off x="2195513" y="2565400"/>
          <a:ext cx="3384550" cy="519113"/>
        </p:xfrm>
        <a:graphic>
          <a:graphicData uri="http://schemas.openxmlformats.org/presentationml/2006/ole">
            <mc:AlternateContent xmlns:mc="http://schemas.openxmlformats.org/markup-compatibility/2006">
              <mc:Choice xmlns:v="urn:schemas-microsoft-com:vml" Requires="v">
                <p:oleObj spid="_x0000_s141357" name="Equation" r:id="rId5" imgW="1574800" imgH="241300" progId="Equation.DSMT4">
                  <p:embed/>
                </p:oleObj>
              </mc:Choice>
              <mc:Fallback>
                <p:oleObj name="Equation" r:id="rId5" imgW="15748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2565400"/>
                        <a:ext cx="3384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5419" name="Object 11"/>
          <p:cNvGraphicFramePr>
            <a:graphicFrameLocks noGrp="1" noChangeAspect="1"/>
          </p:cNvGraphicFramePr>
          <p:nvPr>
            <p:ph sz="half" idx="2"/>
          </p:nvPr>
        </p:nvGraphicFramePr>
        <p:xfrm>
          <a:off x="3924300" y="3429000"/>
          <a:ext cx="3744913" cy="2027238"/>
        </p:xfrm>
        <a:graphic>
          <a:graphicData uri="http://schemas.openxmlformats.org/presentationml/2006/ole">
            <mc:AlternateContent xmlns:mc="http://schemas.openxmlformats.org/markup-compatibility/2006">
              <mc:Choice xmlns:v="urn:schemas-microsoft-com:vml" Requires="v">
                <p:oleObj spid="_x0000_s141358" name="PhotoImpact" r:id="rId7" imgW="4901587" imgH="2653968" progId="PI3.Image">
                  <p:embed/>
                </p:oleObj>
              </mc:Choice>
              <mc:Fallback>
                <p:oleObj name="PhotoImpact" r:id="rId7" imgW="4901587" imgH="2653968" progId="PI3.Imag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3429000"/>
                        <a:ext cx="3744913" cy="202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25422" name="Text Box 14"/>
          <p:cNvSpPr txBox="1">
            <a:spLocks noChangeArrowheads="1"/>
          </p:cNvSpPr>
          <p:nvPr/>
        </p:nvSpPr>
        <p:spPr bwMode="auto">
          <a:xfrm>
            <a:off x="5580063" y="2492375"/>
            <a:ext cx="6492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zh-CN" sz="2400" b="1">
                <a:solidFill>
                  <a:srgbClr val="FF0000"/>
                </a:solidFill>
              </a:rPr>
              <a:t>≤</a:t>
            </a:r>
            <a:r>
              <a:rPr lang="en-US" altLang="zh-CN" sz="2800" b="1">
                <a:solidFill>
                  <a:srgbClr val="FF0000"/>
                </a:solidFill>
              </a:rPr>
              <a:t>0</a:t>
            </a:r>
          </a:p>
        </p:txBody>
      </p:sp>
      <p:sp>
        <p:nvSpPr>
          <p:cNvPr id="1425423" name="AutoShape 15"/>
          <p:cNvSpPr>
            <a:spLocks noChangeArrowheads="1"/>
          </p:cNvSpPr>
          <p:nvPr/>
        </p:nvSpPr>
        <p:spPr bwMode="auto">
          <a:xfrm>
            <a:off x="2484438" y="3213100"/>
            <a:ext cx="574675" cy="1079500"/>
          </a:xfrm>
          <a:prstGeom prst="downArrow">
            <a:avLst>
              <a:gd name="adj1" fmla="val 50000"/>
              <a:gd name="adj2" fmla="val 46961"/>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425425" name="Text Box 17"/>
          <p:cNvSpPr txBox="1">
            <a:spLocks noChangeArrowheads="1"/>
          </p:cNvSpPr>
          <p:nvPr/>
        </p:nvSpPr>
        <p:spPr bwMode="auto">
          <a:xfrm>
            <a:off x="2268538" y="4365625"/>
            <a:ext cx="14398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4400" b="1">
                <a:solidFill>
                  <a:srgbClr val="FF0000"/>
                </a:solidFill>
                <a:latin typeface="Arial" panose="020B0604020202020204" pitchFamily="34" charset="0"/>
              </a:rPr>
              <a:t>△G</a:t>
            </a:r>
          </a:p>
        </p:txBody>
      </p:sp>
      <p:sp>
        <p:nvSpPr>
          <p:cNvPr id="1425426" name="Rectangle 18"/>
          <p:cNvSpPr>
            <a:spLocks noChangeArrowheads="1"/>
          </p:cNvSpPr>
          <p:nvPr/>
        </p:nvSpPr>
        <p:spPr bwMode="auto">
          <a:xfrm>
            <a:off x="2124075" y="5229225"/>
            <a:ext cx="226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1"/>
              <a:t>Gibbs</a:t>
            </a:r>
            <a:r>
              <a:rPr lang="zh-CN" altLang="en-US" sz="2400" b="1"/>
              <a:t>函数变化</a:t>
            </a:r>
            <a:r>
              <a:rPr lang="zh-CN" altLang="en-US" sz="2400"/>
              <a:t> </a:t>
            </a:r>
          </a:p>
        </p:txBody>
      </p:sp>
      <p:sp>
        <p:nvSpPr>
          <p:cNvPr id="15" name="Rectangle 5"/>
          <p:cNvSpPr>
            <a:spLocks noChangeArrowheads="1"/>
          </p:cNvSpPr>
          <p:nvPr/>
        </p:nvSpPr>
        <p:spPr bwMode="auto">
          <a:xfrm>
            <a:off x="457200" y="496669"/>
            <a:ext cx="71336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3600" b="1" dirty="0" smtClean="0">
                <a:solidFill>
                  <a:srgbClr val="3333CC"/>
                </a:solidFill>
                <a:latin typeface="黑体" panose="02010609060101010101" pitchFamily="49" charset="-122"/>
                <a:ea typeface="黑体" panose="02010609060101010101" pitchFamily="49" charset="-122"/>
              </a:rPr>
              <a:t>热力学第二定律与吉布斯函数判据</a:t>
            </a:r>
            <a:endParaRPr lang="zh-CN" altLang="en-US" sz="3600" b="1" dirty="0">
              <a:solidFill>
                <a:srgbClr val="3333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10023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25422"/>
                                        </p:tgtEl>
                                        <p:attrNameLst>
                                          <p:attrName>style.visibility</p:attrName>
                                        </p:attrNameLst>
                                      </p:cBhvr>
                                      <p:to>
                                        <p:strVal val="visible"/>
                                      </p:to>
                                    </p:set>
                                    <p:animEffect transition="in" filter="blinds(horizontal)">
                                      <p:cBhvr>
                                        <p:cTn id="7" dur="500"/>
                                        <p:tgtEl>
                                          <p:spTgt spid="1425422"/>
                                        </p:tgtEl>
                                      </p:cBhvr>
                                    </p:animEffect>
                                  </p:childTnLst>
                                </p:cTn>
                              </p:par>
                              <p:par>
                                <p:cTn id="8" presetID="3" presetClass="entr" presetSubtype="10" fill="hold" nodeType="withEffect">
                                  <p:stCondLst>
                                    <p:cond delay="0"/>
                                  </p:stCondLst>
                                  <p:childTnLst>
                                    <p:set>
                                      <p:cBhvr>
                                        <p:cTn id="9" dur="1" fill="hold">
                                          <p:stCondLst>
                                            <p:cond delay="0"/>
                                          </p:stCondLst>
                                        </p:cTn>
                                        <p:tgtEl>
                                          <p:spTgt spid="1425417"/>
                                        </p:tgtEl>
                                        <p:attrNameLst>
                                          <p:attrName>style.visibility</p:attrName>
                                        </p:attrNameLst>
                                      </p:cBhvr>
                                      <p:to>
                                        <p:strVal val="visible"/>
                                      </p:to>
                                    </p:set>
                                    <p:animEffect transition="in" filter="blinds(horizontal)">
                                      <p:cBhvr>
                                        <p:cTn id="10" dur="500"/>
                                        <p:tgtEl>
                                          <p:spTgt spid="142541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425419"/>
                                        </p:tgtEl>
                                        <p:attrNameLst>
                                          <p:attrName>style.visibility</p:attrName>
                                        </p:attrNameLst>
                                      </p:cBhvr>
                                      <p:to>
                                        <p:strVal val="visible"/>
                                      </p:to>
                                    </p:set>
                                    <p:animEffect transition="in" filter="blinds(horizontal)">
                                      <p:cBhvr>
                                        <p:cTn id="15" dur="500"/>
                                        <p:tgtEl>
                                          <p:spTgt spid="142541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 fill="hold" grpId="0" nodeType="clickEffect">
                                  <p:stCondLst>
                                    <p:cond delay="0"/>
                                  </p:stCondLst>
                                  <p:childTnLst>
                                    <p:set>
                                      <p:cBhvr>
                                        <p:cTn id="19" dur="1" fill="hold">
                                          <p:stCondLst>
                                            <p:cond delay="0"/>
                                          </p:stCondLst>
                                        </p:cTn>
                                        <p:tgtEl>
                                          <p:spTgt spid="1425423"/>
                                        </p:tgtEl>
                                        <p:attrNameLst>
                                          <p:attrName>style.visibility</p:attrName>
                                        </p:attrNameLst>
                                      </p:cBhvr>
                                      <p:to>
                                        <p:strVal val="visible"/>
                                      </p:to>
                                    </p:set>
                                    <p:anim calcmode="lin" valueType="num">
                                      <p:cBhvr>
                                        <p:cTn id="20" dur="500" fill="hold"/>
                                        <p:tgtEl>
                                          <p:spTgt spid="1425423"/>
                                        </p:tgtEl>
                                        <p:attrNameLst>
                                          <p:attrName>ppt_x</p:attrName>
                                        </p:attrNameLst>
                                      </p:cBhvr>
                                      <p:tavLst>
                                        <p:tav tm="0">
                                          <p:val>
                                            <p:strVal val="#ppt_x"/>
                                          </p:val>
                                        </p:tav>
                                        <p:tav tm="100000">
                                          <p:val>
                                            <p:strVal val="#ppt_x"/>
                                          </p:val>
                                        </p:tav>
                                      </p:tavLst>
                                    </p:anim>
                                    <p:anim calcmode="lin" valueType="num">
                                      <p:cBhvr>
                                        <p:cTn id="21" dur="500" fill="hold"/>
                                        <p:tgtEl>
                                          <p:spTgt spid="1425423"/>
                                        </p:tgtEl>
                                        <p:attrNameLst>
                                          <p:attrName>ppt_y</p:attrName>
                                        </p:attrNameLst>
                                      </p:cBhvr>
                                      <p:tavLst>
                                        <p:tav tm="0">
                                          <p:val>
                                            <p:strVal val="#ppt_y-#ppt_h/2"/>
                                          </p:val>
                                        </p:tav>
                                        <p:tav tm="100000">
                                          <p:val>
                                            <p:strVal val="#ppt_y"/>
                                          </p:val>
                                        </p:tav>
                                      </p:tavLst>
                                    </p:anim>
                                    <p:anim calcmode="lin" valueType="num">
                                      <p:cBhvr>
                                        <p:cTn id="22" dur="500" fill="hold"/>
                                        <p:tgtEl>
                                          <p:spTgt spid="1425423"/>
                                        </p:tgtEl>
                                        <p:attrNameLst>
                                          <p:attrName>ppt_w</p:attrName>
                                        </p:attrNameLst>
                                      </p:cBhvr>
                                      <p:tavLst>
                                        <p:tav tm="0">
                                          <p:val>
                                            <p:strVal val="#ppt_w"/>
                                          </p:val>
                                        </p:tav>
                                        <p:tav tm="100000">
                                          <p:val>
                                            <p:strVal val="#ppt_w"/>
                                          </p:val>
                                        </p:tav>
                                      </p:tavLst>
                                    </p:anim>
                                    <p:anim calcmode="lin" valueType="num">
                                      <p:cBhvr>
                                        <p:cTn id="23" dur="500" fill="hold"/>
                                        <p:tgtEl>
                                          <p:spTgt spid="1425423"/>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9" presetClass="entr" presetSubtype="0" decel="100000" fill="hold" grpId="0" nodeType="clickEffect">
                                  <p:stCondLst>
                                    <p:cond delay="0"/>
                                  </p:stCondLst>
                                  <p:childTnLst>
                                    <p:set>
                                      <p:cBhvr>
                                        <p:cTn id="27" dur="1" fill="hold">
                                          <p:stCondLst>
                                            <p:cond delay="0"/>
                                          </p:stCondLst>
                                        </p:cTn>
                                        <p:tgtEl>
                                          <p:spTgt spid="1425425"/>
                                        </p:tgtEl>
                                        <p:attrNameLst>
                                          <p:attrName>style.visibility</p:attrName>
                                        </p:attrNameLst>
                                      </p:cBhvr>
                                      <p:to>
                                        <p:strVal val="visible"/>
                                      </p:to>
                                    </p:set>
                                    <p:anim calcmode="lin" valueType="num">
                                      <p:cBhvr>
                                        <p:cTn id="28" dur="500" fill="hold"/>
                                        <p:tgtEl>
                                          <p:spTgt spid="1425425"/>
                                        </p:tgtEl>
                                        <p:attrNameLst>
                                          <p:attrName>ppt_w</p:attrName>
                                        </p:attrNameLst>
                                      </p:cBhvr>
                                      <p:tavLst>
                                        <p:tav tm="0">
                                          <p:val>
                                            <p:fltVal val="0"/>
                                          </p:val>
                                        </p:tav>
                                        <p:tav tm="100000">
                                          <p:val>
                                            <p:strVal val="#ppt_w"/>
                                          </p:val>
                                        </p:tav>
                                      </p:tavLst>
                                    </p:anim>
                                    <p:anim calcmode="lin" valueType="num">
                                      <p:cBhvr>
                                        <p:cTn id="29" dur="500" fill="hold"/>
                                        <p:tgtEl>
                                          <p:spTgt spid="1425425"/>
                                        </p:tgtEl>
                                        <p:attrNameLst>
                                          <p:attrName>ppt_h</p:attrName>
                                        </p:attrNameLst>
                                      </p:cBhvr>
                                      <p:tavLst>
                                        <p:tav tm="0">
                                          <p:val>
                                            <p:fltVal val="0"/>
                                          </p:val>
                                        </p:tav>
                                        <p:tav tm="100000">
                                          <p:val>
                                            <p:strVal val="#ppt_h"/>
                                          </p:val>
                                        </p:tav>
                                      </p:tavLst>
                                    </p:anim>
                                    <p:anim calcmode="lin" valueType="num">
                                      <p:cBhvr>
                                        <p:cTn id="30" dur="500" fill="hold"/>
                                        <p:tgtEl>
                                          <p:spTgt spid="1425425"/>
                                        </p:tgtEl>
                                        <p:attrNameLst>
                                          <p:attrName>style.rotation</p:attrName>
                                        </p:attrNameLst>
                                      </p:cBhvr>
                                      <p:tavLst>
                                        <p:tav tm="0">
                                          <p:val>
                                            <p:fltVal val="360"/>
                                          </p:val>
                                        </p:tav>
                                        <p:tav tm="100000">
                                          <p:val>
                                            <p:fltVal val="0"/>
                                          </p:val>
                                        </p:tav>
                                      </p:tavLst>
                                    </p:anim>
                                    <p:animEffect transition="in" filter="fade">
                                      <p:cBhvr>
                                        <p:cTn id="31" dur="500"/>
                                        <p:tgtEl>
                                          <p:spTgt spid="14254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425426"/>
                                        </p:tgtEl>
                                        <p:attrNameLst>
                                          <p:attrName>style.visibility</p:attrName>
                                        </p:attrNameLst>
                                      </p:cBhvr>
                                      <p:to>
                                        <p:strVal val="visible"/>
                                      </p:to>
                                    </p:set>
                                    <p:animEffect transition="in" filter="blinds(horizontal)">
                                      <p:cBhvr>
                                        <p:cTn id="36" dur="500"/>
                                        <p:tgtEl>
                                          <p:spTgt spid="1425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422" grpId="0"/>
      <p:bldP spid="1425423" grpId="0" animBg="1"/>
      <p:bldP spid="1425425" grpId="0"/>
      <p:bldP spid="142542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p:cNvSpPr>
            <a:spLocks noGrp="1" noChangeArrowheads="1"/>
          </p:cNvSpPr>
          <p:nvPr>
            <p:ph type="body" sz="half" idx="1"/>
          </p:nvPr>
        </p:nvSpPr>
        <p:spPr>
          <a:xfrm>
            <a:off x="323850" y="1989138"/>
            <a:ext cx="4067175" cy="4110037"/>
          </a:xfrm>
        </p:spPr>
        <p:txBody>
          <a:bodyPr/>
          <a:lstStyle/>
          <a:p>
            <a:pPr eaLnBrk="1" hangingPunct="1">
              <a:lnSpc>
                <a:spcPct val="90000"/>
              </a:lnSpc>
              <a:buFont typeface="Wingdings" pitchFamily="2" charset="2"/>
              <a:buNone/>
            </a:pPr>
            <a:r>
              <a:rPr lang="zh-CN" altLang="en-US" sz="2800" dirty="0" smtClean="0">
                <a:latin typeface="Bookman Old Style" pitchFamily="18" charset="0"/>
                <a:ea typeface="黑体" pitchFamily="2" charset="-122"/>
              </a:rPr>
              <a:t> </a:t>
            </a:r>
            <a:r>
              <a:rPr lang="zh-CN" altLang="en-US" sz="2800" dirty="0" smtClean="0">
                <a:solidFill>
                  <a:srgbClr val="3333CC"/>
                </a:solidFill>
                <a:latin typeface="Bookman Old Style" pitchFamily="18" charset="0"/>
                <a:ea typeface="黑体" pitchFamily="2" charset="-122"/>
              </a:rPr>
              <a:t>过程的自发性取决于</a:t>
            </a:r>
          </a:p>
          <a:p>
            <a:pPr eaLnBrk="1" hangingPunct="1">
              <a:lnSpc>
                <a:spcPct val="90000"/>
              </a:lnSpc>
              <a:buFont typeface="Wingdings" pitchFamily="2" charset="2"/>
              <a:buNone/>
            </a:pPr>
            <a:r>
              <a:rPr lang="zh-CN" altLang="en-US" sz="2800" dirty="0" smtClean="0">
                <a:latin typeface="Bookman Old Style" pitchFamily="18" charset="0"/>
                <a:ea typeface="黑体" pitchFamily="2" charset="-122"/>
              </a:rPr>
              <a:t> </a:t>
            </a:r>
            <a:r>
              <a:rPr lang="zh-CN" altLang="en-US" sz="2800" dirty="0" smtClean="0">
                <a:solidFill>
                  <a:srgbClr val="C00000"/>
                </a:solidFill>
                <a:latin typeface="Bookman Old Style" pitchFamily="18" charset="0"/>
                <a:ea typeface="黑体" pitchFamily="2" charset="-122"/>
              </a:rPr>
              <a:t>焓变</a:t>
            </a:r>
            <a:r>
              <a:rPr lang="zh-CN" altLang="en-US" sz="2800" dirty="0" smtClean="0">
                <a:solidFill>
                  <a:srgbClr val="3333CC"/>
                </a:solidFill>
                <a:latin typeface="Bookman Old Style" pitchFamily="18" charset="0"/>
                <a:ea typeface="黑体" pitchFamily="2" charset="-122"/>
              </a:rPr>
              <a:t>和</a:t>
            </a:r>
            <a:r>
              <a:rPr lang="zh-CN" altLang="en-US" sz="2800" dirty="0" smtClean="0">
                <a:solidFill>
                  <a:srgbClr val="C00000"/>
                </a:solidFill>
                <a:latin typeface="Bookman Old Style" pitchFamily="18" charset="0"/>
                <a:ea typeface="黑体" pitchFamily="2" charset="-122"/>
              </a:rPr>
              <a:t>熵变</a:t>
            </a:r>
            <a:r>
              <a:rPr lang="zh-CN" altLang="en-US" sz="2800" dirty="0" smtClean="0">
                <a:solidFill>
                  <a:srgbClr val="3333CC"/>
                </a:solidFill>
                <a:latin typeface="Bookman Old Style" pitchFamily="18" charset="0"/>
                <a:ea typeface="黑体" pitchFamily="2" charset="-122"/>
              </a:rPr>
              <a:t>两大因素。</a:t>
            </a:r>
          </a:p>
          <a:p>
            <a:pPr eaLnBrk="1" hangingPunct="1">
              <a:lnSpc>
                <a:spcPct val="90000"/>
              </a:lnSpc>
              <a:buFont typeface="Wingdings" pitchFamily="2" charset="2"/>
              <a:buNone/>
            </a:pPr>
            <a:endParaRPr lang="zh-CN" altLang="en-US" sz="2800" dirty="0" smtClean="0">
              <a:latin typeface="Bookman Old Style" pitchFamily="18" charset="0"/>
              <a:ea typeface="黑体" pitchFamily="2" charset="-122"/>
            </a:endParaRPr>
          </a:p>
          <a:p>
            <a:pPr eaLnBrk="1" hangingPunct="1">
              <a:lnSpc>
                <a:spcPct val="90000"/>
              </a:lnSpc>
              <a:buFont typeface="Wingdings" pitchFamily="2" charset="2"/>
              <a:buNone/>
            </a:pPr>
            <a:r>
              <a:rPr lang="zh-CN" altLang="en-US" sz="2800" dirty="0" smtClean="0">
                <a:latin typeface="Bookman Old Style" pitchFamily="18" charset="0"/>
                <a:ea typeface="黑体" pitchFamily="2" charset="-122"/>
              </a:rPr>
              <a:t> </a:t>
            </a:r>
            <a:r>
              <a:rPr lang="zh-CN" altLang="en-US" sz="2800" dirty="0" smtClean="0">
                <a:solidFill>
                  <a:srgbClr val="3333CC"/>
                </a:solidFill>
                <a:latin typeface="Bookman Old Style" pitchFamily="18" charset="0"/>
                <a:ea typeface="黑体" pitchFamily="2" charset="-122"/>
              </a:rPr>
              <a:t>从能量的角度看，即受</a:t>
            </a:r>
          </a:p>
          <a:p>
            <a:pPr eaLnBrk="1" hangingPunct="1">
              <a:lnSpc>
                <a:spcPct val="90000"/>
              </a:lnSpc>
              <a:buFont typeface="Wingdings" pitchFamily="2" charset="2"/>
              <a:buNone/>
            </a:pPr>
            <a:r>
              <a:rPr lang="zh-CN" altLang="en-US" sz="2800" dirty="0" smtClean="0">
                <a:solidFill>
                  <a:srgbClr val="3333CC"/>
                </a:solidFill>
                <a:latin typeface="Bookman Old Style" pitchFamily="18" charset="0"/>
                <a:ea typeface="黑体" pitchFamily="2" charset="-122"/>
              </a:rPr>
              <a:t> 过程的焓效应和熵效应</a:t>
            </a:r>
          </a:p>
          <a:p>
            <a:pPr eaLnBrk="1" hangingPunct="1">
              <a:lnSpc>
                <a:spcPct val="90000"/>
              </a:lnSpc>
              <a:buFont typeface="Wingdings" pitchFamily="2" charset="2"/>
              <a:buNone/>
            </a:pPr>
            <a:r>
              <a:rPr lang="zh-CN" altLang="en-US" sz="2800" dirty="0" smtClean="0">
                <a:solidFill>
                  <a:srgbClr val="3333CC"/>
                </a:solidFill>
                <a:latin typeface="Bookman Old Style" pitchFamily="18" charset="0"/>
                <a:ea typeface="黑体" pitchFamily="2" charset="-122"/>
              </a:rPr>
              <a:t>（ </a:t>
            </a:r>
            <a:r>
              <a:rPr lang="en-US" altLang="en-US" sz="2800" dirty="0" smtClean="0">
                <a:solidFill>
                  <a:srgbClr val="FF0066"/>
                </a:solidFill>
                <a:latin typeface="Bookman Old Style" pitchFamily="18" charset="0"/>
                <a:ea typeface="黑体" pitchFamily="2" charset="-122"/>
                <a:sym typeface="Symbol" pitchFamily="18" charset="2"/>
              </a:rPr>
              <a:t></a:t>
            </a:r>
            <a:r>
              <a:rPr lang="en-US" altLang="zh-CN" sz="2800" baseline="-25000" dirty="0" err="1" smtClean="0">
                <a:solidFill>
                  <a:srgbClr val="FF0066"/>
                </a:solidFill>
                <a:latin typeface="Bookman Old Style" pitchFamily="18" charset="0"/>
                <a:ea typeface="黑体" pitchFamily="2" charset="-122"/>
                <a:sym typeface="Symbol" pitchFamily="18" charset="2"/>
              </a:rPr>
              <a:t>r</a:t>
            </a:r>
            <a:r>
              <a:rPr lang="en-US" altLang="zh-CN" sz="2800" dirty="0" err="1" smtClean="0">
                <a:solidFill>
                  <a:srgbClr val="FF0066"/>
                </a:solidFill>
                <a:latin typeface="Bookman Old Style" pitchFamily="18" charset="0"/>
                <a:ea typeface="黑体" pitchFamily="2" charset="-122"/>
                <a:sym typeface="Symbol" pitchFamily="18" charset="2"/>
              </a:rPr>
              <a:t>H</a:t>
            </a:r>
            <a:r>
              <a:rPr lang="en-US" altLang="zh-CN" sz="2800" dirty="0" smtClean="0">
                <a:solidFill>
                  <a:srgbClr val="3333CC"/>
                </a:solidFill>
                <a:latin typeface="Bookman Old Style" pitchFamily="18" charset="0"/>
                <a:ea typeface="黑体" pitchFamily="2" charset="-122"/>
                <a:sym typeface="Symbol" pitchFamily="18" charset="2"/>
              </a:rPr>
              <a:t> </a:t>
            </a:r>
            <a:r>
              <a:rPr lang="zh-CN" altLang="en-US" sz="2800" dirty="0" smtClean="0">
                <a:solidFill>
                  <a:srgbClr val="3333CC"/>
                </a:solidFill>
                <a:latin typeface="Bookman Old Style" pitchFamily="18" charset="0"/>
                <a:ea typeface="黑体" pitchFamily="2" charset="-122"/>
                <a:sym typeface="Symbol" pitchFamily="18" charset="2"/>
              </a:rPr>
              <a:t>和</a:t>
            </a:r>
            <a:r>
              <a:rPr lang="en-US" altLang="zh-CN" sz="2800" dirty="0" err="1" smtClean="0">
                <a:solidFill>
                  <a:srgbClr val="FF0066"/>
                </a:solidFill>
                <a:latin typeface="Bookman Old Style" pitchFamily="18" charset="0"/>
                <a:ea typeface="黑体" pitchFamily="2" charset="-122"/>
                <a:sym typeface="Symbol" pitchFamily="18" charset="2"/>
              </a:rPr>
              <a:t>T</a:t>
            </a:r>
            <a:r>
              <a:rPr lang="en-US" altLang="zh-CN" sz="2800" baseline="-25000" dirty="0" err="1" smtClean="0">
                <a:solidFill>
                  <a:srgbClr val="FF0066"/>
                </a:solidFill>
                <a:latin typeface="Bookman Old Style" pitchFamily="18" charset="0"/>
                <a:ea typeface="黑体" pitchFamily="2" charset="-122"/>
                <a:sym typeface="Symbol" pitchFamily="18" charset="2"/>
              </a:rPr>
              <a:t>r</a:t>
            </a:r>
            <a:r>
              <a:rPr lang="en-US" altLang="zh-CN" sz="2800" dirty="0" err="1" smtClean="0">
                <a:solidFill>
                  <a:srgbClr val="FF0066"/>
                </a:solidFill>
                <a:latin typeface="Bookman Old Style" pitchFamily="18" charset="0"/>
                <a:ea typeface="黑体" pitchFamily="2" charset="-122"/>
                <a:sym typeface="Symbol" pitchFamily="18" charset="2"/>
              </a:rPr>
              <a:t>S</a:t>
            </a:r>
            <a:r>
              <a:rPr lang="en-US" altLang="zh-CN" sz="2800" dirty="0" smtClean="0">
                <a:solidFill>
                  <a:srgbClr val="3333CC"/>
                </a:solidFill>
                <a:latin typeface="Bookman Old Style" pitchFamily="18" charset="0"/>
                <a:ea typeface="黑体" pitchFamily="2" charset="-122"/>
              </a:rPr>
              <a:t>）</a:t>
            </a:r>
            <a:r>
              <a:rPr lang="zh-CN" altLang="en-US" sz="2800" dirty="0" smtClean="0">
                <a:solidFill>
                  <a:srgbClr val="3333CC"/>
                </a:solidFill>
                <a:latin typeface="Bookman Old Style" pitchFamily="18" charset="0"/>
                <a:ea typeface="黑体" pitchFamily="2" charset="-122"/>
              </a:rPr>
              <a:t>的影响</a:t>
            </a:r>
            <a:r>
              <a:rPr lang="zh-CN" altLang="en-US" sz="2800" dirty="0" smtClean="0">
                <a:latin typeface="Bookman Old Style" pitchFamily="18" charset="0"/>
                <a:ea typeface="黑体" pitchFamily="2" charset="-122"/>
              </a:rPr>
              <a:t>。</a:t>
            </a:r>
          </a:p>
        </p:txBody>
      </p:sp>
      <p:pic>
        <p:nvPicPr>
          <p:cNvPr id="176133" name="Picture 5" descr="HAN-SHANG"/>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572000" y="1773238"/>
            <a:ext cx="4311650" cy="3489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6135" name="Rectangle 7"/>
          <p:cNvSpPr>
            <a:spLocks noGrp="1" noChangeArrowheads="1"/>
          </p:cNvSpPr>
          <p:nvPr>
            <p:ph type="title"/>
          </p:nvPr>
        </p:nvSpPr>
        <p:spPr>
          <a:xfrm>
            <a:off x="457200" y="457200"/>
            <a:ext cx="8229600" cy="1100138"/>
          </a:xfrm>
        </p:spPr>
        <p:txBody>
          <a:bodyPr/>
          <a:lstStyle/>
          <a:p>
            <a:pPr eaLnBrk="1" hangingPunct="1"/>
            <a:r>
              <a:rPr lang="zh-CN" altLang="en-US" b="1" smtClean="0">
                <a:solidFill>
                  <a:srgbClr val="3333CC"/>
                </a:solidFill>
              </a:rPr>
              <a:t>自发过程（反应）的决定因素</a:t>
            </a:r>
          </a:p>
        </p:txBody>
      </p:sp>
      <p:sp>
        <p:nvSpPr>
          <p:cNvPr id="176139" name="AutoShape 11"/>
          <p:cNvSpPr>
            <a:spLocks noChangeArrowheads="1"/>
          </p:cNvSpPr>
          <p:nvPr/>
        </p:nvSpPr>
        <p:spPr bwMode="auto">
          <a:xfrm flipH="1" flipV="1">
            <a:off x="5003800" y="4868863"/>
            <a:ext cx="2016125" cy="165576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0" name="Text Box 12"/>
          <p:cNvSpPr txBox="1">
            <a:spLocks noChangeArrowheads="1"/>
          </p:cNvSpPr>
          <p:nvPr/>
        </p:nvSpPr>
        <p:spPr bwMode="auto">
          <a:xfrm>
            <a:off x="3276600" y="5589588"/>
            <a:ext cx="172878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bg2"/>
              </a:buClr>
              <a:buSzPct val="75000"/>
              <a:buFont typeface="Wingdings" pitchFamily="2" charset="2"/>
              <a:buChar char="n"/>
              <a:defRPr sz="3200">
                <a:solidFill>
                  <a:schemeClr val="tx1"/>
                </a:solidFill>
                <a:latin typeface="Arial" pitchFamily="34" charset="0"/>
                <a:ea typeface="宋体" pitchFamily="2" charset="-122"/>
              </a:defRPr>
            </a:lvl1pPr>
            <a:lvl2pPr marL="742950" indent="-285750" eaLnBrk="0" hangingPunct="0">
              <a:spcBef>
                <a:spcPct val="20000"/>
              </a:spcBef>
              <a:buClr>
                <a:schemeClr val="accent2"/>
              </a:buClr>
              <a:buSzPct val="80000"/>
              <a:buFont typeface="Wingdings" pitchFamily="2" charset="2"/>
              <a:buChar char="¨"/>
              <a:defRPr sz="2800">
                <a:solidFill>
                  <a:schemeClr val="tx1"/>
                </a:solidFill>
                <a:latin typeface="Arial" pitchFamily="34" charset="0"/>
                <a:ea typeface="宋体" pitchFamily="2" charset="-122"/>
              </a:defRPr>
            </a:lvl2pPr>
            <a:lvl3pPr marL="1143000" indent="-228600" eaLnBrk="0" hangingPunct="0">
              <a:spcBef>
                <a:spcPct val="20000"/>
              </a:spcBef>
              <a:buClr>
                <a:schemeClr val="bg2"/>
              </a:buClr>
              <a:buSzPct val="65000"/>
              <a:buFont typeface="Wingdings" pitchFamily="2" charset="2"/>
              <a:buChar char="n"/>
              <a:defRPr sz="2400">
                <a:solidFill>
                  <a:schemeClr val="tx1"/>
                </a:solidFill>
                <a:latin typeface="Arial" pitchFamily="34" charset="0"/>
                <a:ea typeface="宋体" pitchFamily="2" charset="-122"/>
              </a:defRPr>
            </a:lvl3pPr>
            <a:lvl4pPr marL="1600200" indent="-228600" eaLnBrk="0" hangingPunct="0">
              <a:spcBef>
                <a:spcPct val="20000"/>
              </a:spcBef>
              <a:buClr>
                <a:schemeClr val="accent2"/>
              </a:buClr>
              <a:buSzPct val="70000"/>
              <a:buFont typeface="Wingdings" pitchFamily="2" charset="2"/>
              <a:buChar char="¨"/>
              <a:defRPr sz="2000">
                <a:solidFill>
                  <a:schemeClr val="tx1"/>
                </a:solidFill>
                <a:latin typeface="Arial" pitchFamily="34" charset="0"/>
                <a:ea typeface="宋体" pitchFamily="2" charset="-122"/>
              </a:defRPr>
            </a:lvl4pPr>
            <a:lvl5pPr marL="2057400" indent="-228600" eaLnBrk="0" hangingPunct="0">
              <a:spcBef>
                <a:spcPct val="20000"/>
              </a:spcBef>
              <a:buClr>
                <a:schemeClr val="bg2"/>
              </a:buClr>
              <a:buFont typeface="Wingdings" pitchFamily="2" charset="2"/>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Arial" pitchFamily="34" charset="0"/>
                <a:ea typeface="宋体" pitchFamily="2" charset="-122"/>
              </a:defRPr>
            </a:lvl9pPr>
          </a:lstStyle>
          <a:p>
            <a:pPr eaLnBrk="1" hangingPunct="1">
              <a:spcBef>
                <a:spcPct val="50000"/>
              </a:spcBef>
              <a:buClrTx/>
              <a:buSzTx/>
              <a:buFontTx/>
              <a:buNone/>
            </a:pPr>
            <a:r>
              <a:rPr lang="el-GR" altLang="zh-CN" sz="5400" b="1" dirty="0">
                <a:solidFill>
                  <a:srgbClr val="C00000"/>
                </a:solidFill>
                <a:latin typeface="Times New Roman" pitchFamily="18" charset="0"/>
                <a:cs typeface="Times New Roman" pitchFamily="18" charset="0"/>
              </a:rPr>
              <a:t>Δ</a:t>
            </a:r>
            <a:r>
              <a:rPr lang="en-US" altLang="zh-CN" sz="5400" b="1" dirty="0">
                <a:solidFill>
                  <a:srgbClr val="C00000"/>
                </a:solidFill>
                <a:latin typeface="Times New Roman" pitchFamily="18" charset="0"/>
                <a:cs typeface="Times New Roman" pitchFamily="18" charset="0"/>
              </a:rPr>
              <a:t>G</a:t>
            </a:r>
            <a:endParaRPr lang="el-GR" altLang="zh-CN" sz="5400" b="1" dirty="0">
              <a:solidFill>
                <a:srgbClr val="C00000"/>
              </a:solidFill>
              <a:latin typeface="Times New Roman" pitchFamily="18" charset="0"/>
              <a:cs typeface="Times New Roman" pitchFamily="18" charset="0"/>
            </a:endParaRPr>
          </a:p>
        </p:txBody>
      </p:sp>
      <p:sp>
        <p:nvSpPr>
          <p:cNvPr id="112647" name="Line 13"/>
          <p:cNvSpPr>
            <a:spLocks noChangeShapeType="1"/>
          </p:cNvSpPr>
          <p:nvPr/>
        </p:nvSpPr>
        <p:spPr bwMode="auto">
          <a:xfrm>
            <a:off x="466725" y="1341438"/>
            <a:ext cx="8208963" cy="0"/>
          </a:xfrm>
          <a:prstGeom prst="line">
            <a:avLst/>
          </a:prstGeom>
          <a:noFill/>
          <a:ln w="41275">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6135"/>
                                        </p:tgtEl>
                                        <p:attrNameLst>
                                          <p:attrName>style.visibility</p:attrName>
                                        </p:attrNameLst>
                                      </p:cBhvr>
                                      <p:to>
                                        <p:strVal val="visible"/>
                                      </p:to>
                                    </p:set>
                                    <p:animEffect transition="in" filter="fade">
                                      <p:cBhvr>
                                        <p:cTn id="7" dur="1000"/>
                                        <p:tgtEl>
                                          <p:spTgt spid="176135"/>
                                        </p:tgtEl>
                                      </p:cBhvr>
                                    </p:animEffect>
                                    <p:anim calcmode="lin" valueType="num">
                                      <p:cBhvr>
                                        <p:cTn id="8" dur="1000" fill="hold"/>
                                        <p:tgtEl>
                                          <p:spTgt spid="176135"/>
                                        </p:tgtEl>
                                        <p:attrNameLst>
                                          <p:attrName>ppt_x</p:attrName>
                                        </p:attrNameLst>
                                      </p:cBhvr>
                                      <p:tavLst>
                                        <p:tav tm="0">
                                          <p:val>
                                            <p:strVal val="#ppt_x"/>
                                          </p:val>
                                        </p:tav>
                                        <p:tav tm="100000">
                                          <p:val>
                                            <p:strVal val="#ppt_x"/>
                                          </p:val>
                                        </p:tav>
                                      </p:tavLst>
                                    </p:anim>
                                    <p:anim calcmode="lin" valueType="num">
                                      <p:cBhvr>
                                        <p:cTn id="9" dur="1000" fill="hold"/>
                                        <p:tgtEl>
                                          <p:spTgt spid="17613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nodeType="clickEffect">
                                  <p:stCondLst>
                                    <p:cond delay="0"/>
                                  </p:stCondLst>
                                  <p:childTnLst>
                                    <p:set>
                                      <p:cBhvr>
                                        <p:cTn id="13" dur="1" fill="hold">
                                          <p:stCondLst>
                                            <p:cond delay="0"/>
                                          </p:stCondLst>
                                        </p:cTn>
                                        <p:tgtEl>
                                          <p:spTgt spid="176131">
                                            <p:txEl>
                                              <p:pRg st="0" end="0"/>
                                            </p:txEl>
                                          </p:spTgt>
                                        </p:tgtEl>
                                        <p:attrNameLst>
                                          <p:attrName>style.visibility</p:attrName>
                                        </p:attrNameLst>
                                      </p:cBhvr>
                                      <p:to>
                                        <p:strVal val="visible"/>
                                      </p:to>
                                    </p:set>
                                    <p:anim calcmode="lin" valueType="num">
                                      <p:cBhvr>
                                        <p:cTn id="14" dur="1000" fill="hold"/>
                                        <p:tgtEl>
                                          <p:spTgt spid="176131">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176131">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76131">
                                            <p:txEl>
                                              <p:pRg st="0" end="0"/>
                                            </p:txEl>
                                          </p:spTgt>
                                        </p:tgtEl>
                                      </p:cBhvr>
                                    </p:animEffect>
                                  </p:childTnLst>
                                </p:cTn>
                              </p:par>
                              <p:par>
                                <p:cTn id="17" presetID="29" presetClass="entr" presetSubtype="0" fill="hold" nodeType="withEffect">
                                  <p:stCondLst>
                                    <p:cond delay="0"/>
                                  </p:stCondLst>
                                  <p:childTnLst>
                                    <p:set>
                                      <p:cBhvr>
                                        <p:cTn id="18" dur="1" fill="hold">
                                          <p:stCondLst>
                                            <p:cond delay="0"/>
                                          </p:stCondLst>
                                        </p:cTn>
                                        <p:tgtEl>
                                          <p:spTgt spid="176131">
                                            <p:txEl>
                                              <p:pRg st="1" end="1"/>
                                            </p:txEl>
                                          </p:spTgt>
                                        </p:tgtEl>
                                        <p:attrNameLst>
                                          <p:attrName>style.visibility</p:attrName>
                                        </p:attrNameLst>
                                      </p:cBhvr>
                                      <p:to>
                                        <p:strVal val="visible"/>
                                      </p:to>
                                    </p:set>
                                    <p:anim calcmode="lin" valueType="num">
                                      <p:cBhvr>
                                        <p:cTn id="19" dur="1000" fill="hold"/>
                                        <p:tgtEl>
                                          <p:spTgt spid="176131">
                                            <p:txEl>
                                              <p:pRg st="1" end="1"/>
                                            </p:txEl>
                                          </p:spTgt>
                                        </p:tgtEl>
                                        <p:attrNameLst>
                                          <p:attrName>ppt_x</p:attrName>
                                        </p:attrNameLst>
                                      </p:cBhvr>
                                      <p:tavLst>
                                        <p:tav tm="0">
                                          <p:val>
                                            <p:strVal val="#ppt_x-.2"/>
                                          </p:val>
                                        </p:tav>
                                        <p:tav tm="100000">
                                          <p:val>
                                            <p:strVal val="#ppt_x"/>
                                          </p:val>
                                        </p:tav>
                                      </p:tavLst>
                                    </p:anim>
                                    <p:anim calcmode="lin" valueType="num">
                                      <p:cBhvr>
                                        <p:cTn id="20" dur="1000" fill="hold"/>
                                        <p:tgtEl>
                                          <p:spTgt spid="176131">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76131">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76133"/>
                                        </p:tgtEl>
                                        <p:attrNameLst>
                                          <p:attrName>style.visibility</p:attrName>
                                        </p:attrNameLst>
                                      </p:cBhvr>
                                      <p:to>
                                        <p:strVal val="visible"/>
                                      </p:to>
                                    </p:set>
                                    <p:animEffect transition="in" filter="dissolve">
                                      <p:cBhvr>
                                        <p:cTn id="26" dur="500"/>
                                        <p:tgtEl>
                                          <p:spTgt spid="17613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9" presetClass="entr" presetSubtype="0" fill="hold" nodeType="clickEffect">
                                  <p:stCondLst>
                                    <p:cond delay="0"/>
                                  </p:stCondLst>
                                  <p:childTnLst>
                                    <p:set>
                                      <p:cBhvr>
                                        <p:cTn id="30" dur="1" fill="hold">
                                          <p:stCondLst>
                                            <p:cond delay="0"/>
                                          </p:stCondLst>
                                        </p:cTn>
                                        <p:tgtEl>
                                          <p:spTgt spid="176131">
                                            <p:txEl>
                                              <p:pRg st="3" end="3"/>
                                            </p:txEl>
                                          </p:spTgt>
                                        </p:tgtEl>
                                        <p:attrNameLst>
                                          <p:attrName>style.visibility</p:attrName>
                                        </p:attrNameLst>
                                      </p:cBhvr>
                                      <p:to>
                                        <p:strVal val="visible"/>
                                      </p:to>
                                    </p:set>
                                    <p:anim calcmode="lin" valueType="num">
                                      <p:cBhvr>
                                        <p:cTn id="31" dur="1000" fill="hold"/>
                                        <p:tgtEl>
                                          <p:spTgt spid="176131">
                                            <p:txEl>
                                              <p:pRg st="3" end="3"/>
                                            </p:txEl>
                                          </p:spTgt>
                                        </p:tgtEl>
                                        <p:attrNameLst>
                                          <p:attrName>ppt_x</p:attrName>
                                        </p:attrNameLst>
                                      </p:cBhvr>
                                      <p:tavLst>
                                        <p:tav tm="0">
                                          <p:val>
                                            <p:strVal val="#ppt_x-.2"/>
                                          </p:val>
                                        </p:tav>
                                        <p:tav tm="100000">
                                          <p:val>
                                            <p:strVal val="#ppt_x"/>
                                          </p:val>
                                        </p:tav>
                                      </p:tavLst>
                                    </p:anim>
                                    <p:anim calcmode="lin" valueType="num">
                                      <p:cBhvr>
                                        <p:cTn id="32" dur="1000" fill="hold"/>
                                        <p:tgtEl>
                                          <p:spTgt spid="176131">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76131">
                                            <p:txEl>
                                              <p:pRg st="3" end="3"/>
                                            </p:txEl>
                                          </p:spTgt>
                                        </p:tgtEl>
                                      </p:cBhvr>
                                    </p:animEffect>
                                  </p:childTnLst>
                                </p:cTn>
                              </p:par>
                              <p:par>
                                <p:cTn id="34" presetID="29" presetClass="entr" presetSubtype="0" fill="hold" nodeType="withEffect">
                                  <p:stCondLst>
                                    <p:cond delay="0"/>
                                  </p:stCondLst>
                                  <p:childTnLst>
                                    <p:set>
                                      <p:cBhvr>
                                        <p:cTn id="35" dur="1" fill="hold">
                                          <p:stCondLst>
                                            <p:cond delay="0"/>
                                          </p:stCondLst>
                                        </p:cTn>
                                        <p:tgtEl>
                                          <p:spTgt spid="176131">
                                            <p:txEl>
                                              <p:pRg st="4" end="4"/>
                                            </p:txEl>
                                          </p:spTgt>
                                        </p:tgtEl>
                                        <p:attrNameLst>
                                          <p:attrName>style.visibility</p:attrName>
                                        </p:attrNameLst>
                                      </p:cBhvr>
                                      <p:to>
                                        <p:strVal val="visible"/>
                                      </p:to>
                                    </p:set>
                                    <p:anim calcmode="lin" valueType="num">
                                      <p:cBhvr>
                                        <p:cTn id="36" dur="1000" fill="hold"/>
                                        <p:tgtEl>
                                          <p:spTgt spid="176131">
                                            <p:txEl>
                                              <p:pRg st="4" end="4"/>
                                            </p:txEl>
                                          </p:spTgt>
                                        </p:tgtEl>
                                        <p:attrNameLst>
                                          <p:attrName>ppt_x</p:attrName>
                                        </p:attrNameLst>
                                      </p:cBhvr>
                                      <p:tavLst>
                                        <p:tav tm="0">
                                          <p:val>
                                            <p:strVal val="#ppt_x-.2"/>
                                          </p:val>
                                        </p:tav>
                                        <p:tav tm="100000">
                                          <p:val>
                                            <p:strVal val="#ppt_x"/>
                                          </p:val>
                                        </p:tav>
                                      </p:tavLst>
                                    </p:anim>
                                    <p:anim calcmode="lin" valueType="num">
                                      <p:cBhvr>
                                        <p:cTn id="37" dur="1000" fill="hold"/>
                                        <p:tgtEl>
                                          <p:spTgt spid="176131">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8" dur="1000"/>
                                        <p:tgtEl>
                                          <p:spTgt spid="176131">
                                            <p:txEl>
                                              <p:pRg st="4" end="4"/>
                                            </p:txEl>
                                          </p:spTgt>
                                        </p:tgtEl>
                                      </p:cBhvr>
                                    </p:animEffect>
                                  </p:childTnLst>
                                </p:cTn>
                              </p:par>
                              <p:par>
                                <p:cTn id="39" presetID="29" presetClass="entr" presetSubtype="0" fill="hold" nodeType="withEffect">
                                  <p:stCondLst>
                                    <p:cond delay="0"/>
                                  </p:stCondLst>
                                  <p:childTnLst>
                                    <p:set>
                                      <p:cBhvr>
                                        <p:cTn id="40" dur="1" fill="hold">
                                          <p:stCondLst>
                                            <p:cond delay="0"/>
                                          </p:stCondLst>
                                        </p:cTn>
                                        <p:tgtEl>
                                          <p:spTgt spid="176131">
                                            <p:txEl>
                                              <p:pRg st="5" end="5"/>
                                            </p:txEl>
                                          </p:spTgt>
                                        </p:tgtEl>
                                        <p:attrNameLst>
                                          <p:attrName>style.visibility</p:attrName>
                                        </p:attrNameLst>
                                      </p:cBhvr>
                                      <p:to>
                                        <p:strVal val="visible"/>
                                      </p:to>
                                    </p:set>
                                    <p:anim calcmode="lin" valueType="num">
                                      <p:cBhvr>
                                        <p:cTn id="41" dur="1000" fill="hold"/>
                                        <p:tgtEl>
                                          <p:spTgt spid="176131">
                                            <p:txEl>
                                              <p:pRg st="5" end="5"/>
                                            </p:txEl>
                                          </p:spTgt>
                                        </p:tgtEl>
                                        <p:attrNameLst>
                                          <p:attrName>ppt_x</p:attrName>
                                        </p:attrNameLst>
                                      </p:cBhvr>
                                      <p:tavLst>
                                        <p:tav tm="0">
                                          <p:val>
                                            <p:strVal val="#ppt_x-.2"/>
                                          </p:val>
                                        </p:tav>
                                        <p:tav tm="100000">
                                          <p:val>
                                            <p:strVal val="#ppt_x"/>
                                          </p:val>
                                        </p:tav>
                                      </p:tavLst>
                                    </p:anim>
                                    <p:anim calcmode="lin" valueType="num">
                                      <p:cBhvr>
                                        <p:cTn id="42" dur="1000" fill="hold"/>
                                        <p:tgtEl>
                                          <p:spTgt spid="176131">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43" dur="1000"/>
                                        <p:tgtEl>
                                          <p:spTgt spid="176131">
                                            <p:txEl>
                                              <p:pRg st="5" end="5"/>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5" presetClass="entr" presetSubtype="0" fill="hold" grpId="0" nodeType="clickEffect">
                                  <p:stCondLst>
                                    <p:cond delay="0"/>
                                  </p:stCondLst>
                                  <p:childTnLst>
                                    <p:set>
                                      <p:cBhvr>
                                        <p:cTn id="47" dur="1" fill="hold">
                                          <p:stCondLst>
                                            <p:cond delay="0"/>
                                          </p:stCondLst>
                                        </p:cTn>
                                        <p:tgtEl>
                                          <p:spTgt spid="176139"/>
                                        </p:tgtEl>
                                        <p:attrNameLst>
                                          <p:attrName>style.visibility</p:attrName>
                                        </p:attrNameLst>
                                      </p:cBhvr>
                                      <p:to>
                                        <p:strVal val="visible"/>
                                      </p:to>
                                    </p:set>
                                    <p:anim calcmode="lin" valueType="num">
                                      <p:cBhvr>
                                        <p:cTn id="48" dur="1000" fill="hold"/>
                                        <p:tgtEl>
                                          <p:spTgt spid="176139"/>
                                        </p:tgtEl>
                                        <p:attrNameLst>
                                          <p:attrName>ppt_w</p:attrName>
                                        </p:attrNameLst>
                                      </p:cBhvr>
                                      <p:tavLst>
                                        <p:tav tm="0">
                                          <p:val>
                                            <p:strVal val="#ppt_w*0.70"/>
                                          </p:val>
                                        </p:tav>
                                        <p:tav tm="100000">
                                          <p:val>
                                            <p:strVal val="#ppt_w"/>
                                          </p:val>
                                        </p:tav>
                                      </p:tavLst>
                                    </p:anim>
                                    <p:anim calcmode="lin" valueType="num">
                                      <p:cBhvr>
                                        <p:cTn id="49" dur="1000" fill="hold"/>
                                        <p:tgtEl>
                                          <p:spTgt spid="176139"/>
                                        </p:tgtEl>
                                        <p:attrNameLst>
                                          <p:attrName>ppt_h</p:attrName>
                                        </p:attrNameLst>
                                      </p:cBhvr>
                                      <p:tavLst>
                                        <p:tav tm="0">
                                          <p:val>
                                            <p:strVal val="#ppt_h"/>
                                          </p:val>
                                        </p:tav>
                                        <p:tav tm="100000">
                                          <p:val>
                                            <p:strVal val="#ppt_h"/>
                                          </p:val>
                                        </p:tav>
                                      </p:tavLst>
                                    </p:anim>
                                    <p:animEffect transition="in" filter="fade">
                                      <p:cBhvr>
                                        <p:cTn id="50" dur="1000"/>
                                        <p:tgtEl>
                                          <p:spTgt spid="17613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5" presetClass="entr" presetSubtype="0" fill="hold" grpId="0" nodeType="clickEffect">
                                  <p:stCondLst>
                                    <p:cond delay="0"/>
                                  </p:stCondLst>
                                  <p:childTnLst>
                                    <p:set>
                                      <p:cBhvr>
                                        <p:cTn id="54" dur="1" fill="hold">
                                          <p:stCondLst>
                                            <p:cond delay="0"/>
                                          </p:stCondLst>
                                        </p:cTn>
                                        <p:tgtEl>
                                          <p:spTgt spid="176140"/>
                                        </p:tgtEl>
                                        <p:attrNameLst>
                                          <p:attrName>style.visibility</p:attrName>
                                        </p:attrNameLst>
                                      </p:cBhvr>
                                      <p:to>
                                        <p:strVal val="visible"/>
                                      </p:to>
                                    </p:set>
                                    <p:anim calcmode="lin" valueType="num">
                                      <p:cBhvr>
                                        <p:cTn id="55" dur="1000" fill="hold"/>
                                        <p:tgtEl>
                                          <p:spTgt spid="176140"/>
                                        </p:tgtEl>
                                        <p:attrNameLst>
                                          <p:attrName>ppt_w</p:attrName>
                                        </p:attrNameLst>
                                      </p:cBhvr>
                                      <p:tavLst>
                                        <p:tav tm="0">
                                          <p:val>
                                            <p:strVal val="#ppt_w*0.70"/>
                                          </p:val>
                                        </p:tav>
                                        <p:tav tm="100000">
                                          <p:val>
                                            <p:strVal val="#ppt_w"/>
                                          </p:val>
                                        </p:tav>
                                      </p:tavLst>
                                    </p:anim>
                                    <p:anim calcmode="lin" valueType="num">
                                      <p:cBhvr>
                                        <p:cTn id="56" dur="1000" fill="hold"/>
                                        <p:tgtEl>
                                          <p:spTgt spid="176140"/>
                                        </p:tgtEl>
                                        <p:attrNameLst>
                                          <p:attrName>ppt_h</p:attrName>
                                        </p:attrNameLst>
                                      </p:cBhvr>
                                      <p:tavLst>
                                        <p:tav tm="0">
                                          <p:val>
                                            <p:strVal val="#ppt_h"/>
                                          </p:val>
                                        </p:tav>
                                        <p:tav tm="100000">
                                          <p:val>
                                            <p:strVal val="#ppt_h"/>
                                          </p:val>
                                        </p:tav>
                                      </p:tavLst>
                                    </p:anim>
                                    <p:animEffect transition="in" filter="fade">
                                      <p:cBhvr>
                                        <p:cTn id="57" dur="1000"/>
                                        <p:tgtEl>
                                          <p:spTgt spid="176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5" grpId="0"/>
      <p:bldP spid="176139" grpId="0" animBg="1"/>
      <p:bldP spid="176140" grpId="0"/>
    </p:bld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10391</TotalTime>
  <Words>8036</Words>
  <Application>Microsoft Office PowerPoint</Application>
  <PresentationFormat>全屏显示(4:3)</PresentationFormat>
  <Paragraphs>939</Paragraphs>
  <Slides>130</Slides>
  <Notes>44</Notes>
  <HiddenSlides>0</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130</vt:i4>
      </vt:variant>
    </vt:vector>
  </HeadingPairs>
  <TitlesOfParts>
    <vt:vector size="137" baseType="lpstr">
      <vt:lpstr>Pixel</vt:lpstr>
      <vt:lpstr>CS ChemDraw Drawing</vt:lpstr>
      <vt:lpstr>Microsoft 公式 3.0</vt:lpstr>
      <vt:lpstr>Equation</vt:lpstr>
      <vt:lpstr>Document</vt:lpstr>
      <vt:lpstr>公式</vt:lpstr>
      <vt:lpstr>PhotoImpact</vt:lpstr>
      <vt:lpstr>第四章 化学热力学基础</vt:lpstr>
      <vt:lpstr>PowerPoint 演示文稿</vt:lpstr>
      <vt:lpstr>PowerPoint 演示文稿</vt:lpstr>
      <vt:lpstr>PowerPoint 演示文稿</vt:lpstr>
      <vt:lpstr>PowerPoint 演示文稿</vt:lpstr>
      <vt:lpstr>PowerPoint 演示文稿</vt:lpstr>
      <vt:lpstr>4.1 基本概念：系统与环境</vt:lpstr>
      <vt:lpstr> 思考：</vt:lpstr>
      <vt:lpstr>       通常有三种系统：</vt:lpstr>
      <vt:lpstr>系统还有一种分类法：</vt:lpstr>
      <vt:lpstr>水的三相图</vt:lpstr>
      <vt:lpstr>状态和状态函数</vt:lpstr>
      <vt:lpstr> 状态函数的特征和性质</vt:lpstr>
      <vt:lpstr>PowerPoint 演示文稿</vt:lpstr>
      <vt:lpstr>过程与途径</vt:lpstr>
      <vt:lpstr>PowerPoint 演示文稿</vt:lpstr>
      <vt:lpstr>PowerPoint 演示文稿</vt:lpstr>
      <vt:lpstr>PowerPoint 演示文稿</vt:lpstr>
      <vt:lpstr>PowerPoint 演示文稿</vt:lpstr>
      <vt:lpstr>PowerPoint 演示文稿</vt:lpstr>
      <vt:lpstr>4.2  热力学第一定理</vt:lpstr>
      <vt:lpstr>PowerPoint 演示文稿</vt:lpstr>
      <vt:lpstr>PowerPoint 演示文稿</vt:lpstr>
      <vt:lpstr>PowerPoint 演示文稿</vt:lpstr>
      <vt:lpstr>PowerPoint 演示文稿</vt:lpstr>
      <vt:lpstr> 热力学第一定理</vt:lpstr>
      <vt:lpstr>功和热</vt:lpstr>
      <vt:lpstr>PowerPoint 演示文稿</vt:lpstr>
      <vt:lpstr>热  VS  功</vt:lpstr>
      <vt:lpstr>热  VS  功</vt:lpstr>
      <vt:lpstr>功的种类</vt:lpstr>
      <vt:lpstr>PowerPoint 演示文稿</vt:lpstr>
      <vt:lpstr> 4.3 焓与Hess定律</vt:lpstr>
      <vt:lpstr>1. 焓的定义</vt:lpstr>
      <vt:lpstr>2.焓的性质</vt:lpstr>
      <vt:lpstr>3. 化学反应热效应</vt:lpstr>
      <vt:lpstr>PowerPoint 演示文稿</vt:lpstr>
      <vt:lpstr>PowerPoint 演示文稿</vt:lpstr>
      <vt:lpstr>PowerPoint 演示文稿</vt:lpstr>
      <vt:lpstr>PowerPoint 演示文稿</vt:lpstr>
      <vt:lpstr>PowerPoint 演示文稿</vt:lpstr>
      <vt:lpstr>1、热力学标准态</vt:lpstr>
      <vt:lpstr>2、热化学方程式</vt:lpstr>
      <vt:lpstr>例：</vt:lpstr>
      <vt:lpstr>*  键焓 (Bond Enthalpy) HӨm  (kJ/mol) </vt:lpstr>
      <vt:lpstr>PowerPoint 演示文稿</vt:lpstr>
      <vt:lpstr>* 反应焓变的计算</vt:lpstr>
      <vt:lpstr>PowerPoint 演示文稿</vt:lpstr>
      <vt:lpstr>3.标准生成焓 fHӨm （ kJ/mol ）</vt:lpstr>
      <vt:lpstr>4.标准燃烧焓    cHӨm （  kJ/mol）</vt:lpstr>
      <vt:lpstr>5.化学反应焓计算</vt:lpstr>
      <vt:lpstr>反应进度  ()</vt:lpstr>
      <vt:lpstr>PowerPoint 演示文稿</vt:lpstr>
      <vt:lpstr>PowerPoint 演示文稿</vt:lpstr>
      <vt:lpstr>PowerPoint 演示文稿</vt:lpstr>
      <vt:lpstr>反应焓的计算</vt:lpstr>
      <vt:lpstr>4.3.5     Hess定律</vt:lpstr>
      <vt:lpstr>PowerPoint 演示文稿</vt:lpstr>
      <vt:lpstr>PowerPoint 演示文稿</vt:lpstr>
      <vt:lpstr>PowerPoint 演示文稿</vt:lpstr>
      <vt:lpstr>PowerPoint 演示文稿</vt:lpstr>
      <vt:lpstr>例4</vt:lpstr>
      <vt:lpstr>PowerPoint 演示文稿</vt:lpstr>
      <vt:lpstr>     4.3.6      Hess定律的应用</vt:lpstr>
      <vt:lpstr>1） 寻找高能燃料</vt:lpstr>
      <vt:lpstr>PowerPoint 演示文稿</vt:lpstr>
      <vt:lpstr>        2） 发展 化学蓄热技术</vt:lpstr>
      <vt:lpstr>3）热化学循环法制氢</vt:lpstr>
      <vt:lpstr>4.4 熵与熵变</vt:lpstr>
      <vt:lpstr>1、自发过程</vt:lpstr>
      <vt:lpstr>自发过程的特点：</vt:lpstr>
      <vt:lpstr>自发反应与非自发反应</vt:lpstr>
      <vt:lpstr>2、混乱度与熵</vt:lpstr>
      <vt:lpstr>1）混乱度</vt:lpstr>
      <vt:lpstr>PowerPoint 演示文稿</vt:lpstr>
      <vt:lpstr>2）熵   S  （Entropy）</vt:lpstr>
      <vt:lpstr>3）熵的性质</vt:lpstr>
      <vt:lpstr>状态改变对熵的影响</vt:lpstr>
      <vt:lpstr>温度改变对熵的影响</vt:lpstr>
      <vt:lpstr>固体或液体溶解对熵的影响</vt:lpstr>
      <vt:lpstr>气体溶解对熵的影响</vt:lpstr>
      <vt:lpstr>分子大小对熵的影响</vt:lpstr>
      <vt:lpstr>PowerPoint 演示文稿</vt:lpstr>
      <vt:lpstr>4）标准摩尔熵 </vt:lpstr>
      <vt:lpstr>5）标准态下反应的熵变</vt:lpstr>
      <vt:lpstr> 试计算下列反应的标准熵变：</vt:lpstr>
      <vt:lpstr>6) 统计学熵变与热力学熵变的统一</vt:lpstr>
      <vt:lpstr>PowerPoint 演示文稿</vt:lpstr>
      <vt:lpstr>PowerPoint 演示文稿</vt:lpstr>
      <vt:lpstr>PowerPoint 演示文稿</vt:lpstr>
      <vt:lpstr>3、化学反应自发的判据</vt:lpstr>
      <vt:lpstr>1）例：</vt:lpstr>
      <vt:lpstr>2）例：</vt:lpstr>
      <vt:lpstr>PowerPoint 演示文稿</vt:lpstr>
      <vt:lpstr>PowerPoint 演示文稿</vt:lpstr>
      <vt:lpstr>熵增原理</vt:lpstr>
      <vt:lpstr>PowerPoint 演示文稿</vt:lpstr>
      <vt:lpstr>PowerPoint 演示文稿</vt:lpstr>
      <vt:lpstr>自发过程（反应）的决定因素</vt:lpstr>
      <vt:lpstr> 4.5      Gibbs函数</vt:lpstr>
      <vt:lpstr>Gibbs函数 (Gibbs自由能)</vt:lpstr>
      <vt:lpstr>吉布斯</vt:lpstr>
      <vt:lpstr>Gibbs函数的物理意义</vt:lpstr>
      <vt:lpstr>PowerPoint 演示文稿</vt:lpstr>
      <vt:lpstr>热力学第一定理</vt:lpstr>
      <vt:lpstr>Gibbs函数判据</vt:lpstr>
      <vt:lpstr> 化学反应的Gibbs函数变</vt:lpstr>
      <vt:lpstr> 2 标准生成 Gibbs函数变fGmΘ </vt:lpstr>
      <vt:lpstr>3 化学反应中  rGΘ的计算</vt:lpstr>
      <vt:lpstr>PowerPoint 演示文稿</vt:lpstr>
      <vt:lpstr>PowerPoint 演示文稿</vt:lpstr>
      <vt:lpstr>1）利用fG计算</vt:lpstr>
      <vt:lpstr>2)  利用等温方程式  rG =  rH - T  rS 计算</vt:lpstr>
      <vt:lpstr>PowerPoint 演示文稿</vt:lpstr>
      <vt:lpstr> Gibbs函数的应用</vt:lpstr>
      <vt:lpstr>PowerPoint 演示文稿</vt:lpstr>
      <vt:lpstr>PowerPoint 演示文稿</vt:lpstr>
      <vt:lpstr>PowerPoint 演示文稿</vt:lpstr>
      <vt:lpstr>PowerPoint 演示文稿</vt:lpstr>
      <vt:lpstr>改变GΘT符号的温度T</vt:lpstr>
      <vt:lpstr>PowerPoint 演示文稿</vt:lpstr>
      <vt:lpstr>PowerPoint 演示文稿</vt:lpstr>
      <vt:lpstr>PowerPoint 演示文稿</vt:lpstr>
      <vt:lpstr>PowerPoint 演示文稿</vt:lpstr>
      <vt:lpstr>3.  估计反应进行的温度</vt:lpstr>
      <vt:lpstr>PowerPoint 演示文稿</vt:lpstr>
      <vt:lpstr>PowerPoint 演示文稿</vt:lpstr>
      <vt:lpstr>4.设计耦合反应</vt:lpstr>
      <vt:lpstr>例   如：</vt:lpstr>
      <vt:lpstr>作业:</vt:lpstr>
    </vt:vector>
  </TitlesOfParts>
  <Manager/>
  <Company>MIBCD Wrok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第一篇  化学反应的基本原理</dc:title>
  <dc:subject/>
  <dc:creator>Man in Black</dc:creator>
  <dc:description/>
  <cp:lastModifiedBy>xjtu</cp:lastModifiedBy>
  <cp:revision>350</cp:revision>
  <dcterms:created xsi:type="dcterms:W3CDTF">2000-01-28T08:50:13Z</dcterms:created>
  <dcterms:modified xsi:type="dcterms:W3CDTF">2018-10-08T00:24:03Z</dcterms:modified>
</cp:coreProperties>
</file>